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33.jpg" ContentType="image/jpg"/>
  <Override PartName="/ppt/media/image44.jpg" ContentType="image/jpg"/>
  <Override PartName="/ppt/media/image50.jpg" ContentType="image/jpg"/>
  <Override PartName="/ppt/tags/tag1.xml" ContentType="application/vnd.openxmlformats-officedocument.presentationml.tags+xml"/>
  <Override PartName="/ppt/media/image52.jpg" ContentType="image/jpg"/>
  <Override PartName="/ppt/media/image55.jpg" ContentType="image/jpg"/>
  <Override PartName="/ppt/media/image60.jpg" ContentType="image/jpg"/>
  <Override PartName="/ppt/media/image62.jpg" ContentType="image/jpg"/>
  <Override PartName="/ppt/media/image63.jpg" ContentType="image/jpg"/>
  <Override PartName="/ppt/media/image67.jpg" ContentType="image/jpg"/>
  <Override PartName="/ppt/media/image78.jpg" ContentType="image/jpg"/>
  <Override PartName="/ppt/media/image79.jpg" ContentType="image/jpg"/>
  <Override PartName="/ppt/media/image81.jpg" ContentType="image/jpg"/>
  <Override PartName="/ppt/media/image83.jpg" ContentType="image/jpg"/>
  <Override PartName="/ppt/media/image90.jpg" ContentType="image/jpg"/>
  <Override PartName="/ppt/media/image95.jpg" ContentType="image/jpg"/>
  <Override PartName="/ppt/media/image98.jpg" ContentType="image/jpg"/>
  <Override PartName="/ppt/media/image102.jpg" ContentType="image/jpg"/>
  <Override PartName="/ppt/media/image113.jpg" ContentType="image/jpg"/>
  <Override PartName="/ppt/media/image117.jpg" ContentType="image/jpg"/>
  <Override PartName="/ppt/media/image123.jpg" ContentType="image/jpg"/>
  <Override PartName="/ppt/media/image127.jpg" ContentType="image/jpg"/>
  <Override PartName="/ppt/media/image134.jpg" ContentType="image/jpg"/>
  <Override PartName="/ppt/media/image138.jpg" ContentType="image/jpg"/>
  <Override PartName="/ppt/media/image142.jpg" ContentType="image/jpg"/>
  <Override PartName="/ppt/media/image144.jpg" ContentType="image/jpg"/>
  <Override PartName="/ppt/media/image150.jpg" ContentType="image/jpg"/>
  <Override PartName="/ppt/media/image152.jpg" ContentType="image/jpg"/>
  <Override PartName="/ppt/media/image160.jpg" ContentType="image/jpg"/>
  <Override PartName="/ppt/media/image16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96" r:id="rId2"/>
    <p:sldId id="289" r:id="rId3"/>
    <p:sldId id="297" r:id="rId4"/>
    <p:sldId id="292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3" r:id="rId27"/>
    <p:sldId id="324" r:id="rId28"/>
    <p:sldId id="325" r:id="rId29"/>
    <p:sldId id="326" r:id="rId30"/>
    <p:sldId id="286" r:id="rId31"/>
    <p:sldId id="288" r:id="rId32"/>
  </p:sldIdLst>
  <p:sldSz cx="18288000" cy="10287000"/>
  <p:notesSz cx="6858000" cy="9144000"/>
  <p:embeddedFontLst>
    <p:embeddedFont>
      <p:font typeface="Arial Black" panose="020B0A04020102020204" pitchFamily="34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icrosoft YaHei" panose="020B0503020204020204" pitchFamily="34" charset="-122"/>
      <p:regular r:id="rId39"/>
      <p:bold r:id="rId40"/>
    </p:embeddedFont>
    <p:embeddedFont>
      <p:font typeface="微軟正黑體" panose="020B0604030504040204" pitchFamily="34" charset="-120"/>
      <p:regular r:id="rId41"/>
      <p:bold r:id="rId42"/>
    </p:embeddedFont>
    <p:embeddedFont>
      <p:font typeface="微軟正黑體" panose="020B0604030504040204" pitchFamily="34" charset="-12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2" autoAdjust="0"/>
  </p:normalViewPr>
  <p:slideViewPr>
    <p:cSldViewPr>
      <p:cViewPr>
        <p:scale>
          <a:sx n="39" d="100"/>
          <a:sy n="39" d="100"/>
        </p:scale>
        <p:origin x="162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D49C-E269-4698-B440-9CD37190722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ECF05-D74B-4D80-AF7B-76801DDDF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82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759838"/>
            <a:ext cx="18288000" cy="2527934"/>
          </a:xfrm>
          <a:custGeom>
            <a:avLst/>
            <a:gdLst/>
            <a:ahLst/>
            <a:cxnLst/>
            <a:rect l="l" t="t" r="r" b="b"/>
            <a:pathLst>
              <a:path w="12192000" h="1685289">
                <a:moveTo>
                  <a:pt x="12192000" y="0"/>
                </a:moveTo>
                <a:lnTo>
                  <a:pt x="0" y="0"/>
                </a:lnTo>
                <a:lnTo>
                  <a:pt x="0" y="1685289"/>
                </a:lnTo>
                <a:lnTo>
                  <a:pt x="12192000" y="168528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78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72115" y="1620774"/>
            <a:ext cx="8041577" cy="3314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57150">
              <a:lnSpc>
                <a:spcPts val="4133"/>
              </a:lnSpc>
            </a:pPr>
            <a:fld id="{81D60167-4931-47E6-BA6A-407CBD079E47}" type="slidenum">
              <a:rPr lang="en-US" altLang="zh-TW" spc="-8" smtClean="0"/>
              <a:pPr marL="57150">
                <a:lnSpc>
                  <a:spcPts val="4133"/>
                </a:lnSpc>
              </a:pPr>
              <a:t>‹#›</a:t>
            </a:fld>
            <a:endParaRPr lang="en-US" altLang="zh-TW" spc="-8" dirty="0"/>
          </a:p>
        </p:txBody>
      </p:sp>
    </p:spTree>
    <p:extLst>
      <p:ext uri="{BB962C8B-B14F-4D97-AF65-F5344CB8AC3E}">
        <p14:creationId xmlns:p14="http://schemas.microsoft.com/office/powerpoint/2010/main" val="160803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13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38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425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94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780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247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54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419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0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82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991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777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21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458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7.png"/><Relationship Id="rId7" Type="http://schemas.openxmlformats.org/officeDocument/2006/relationships/image" Target="../media/image62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67.jpg"/><Relationship Id="rId7" Type="http://schemas.openxmlformats.org/officeDocument/2006/relationships/image" Target="../media/image5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67.jp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79.jp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83.jp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jpg"/><Relationship Id="rId9" Type="http://schemas.openxmlformats.org/officeDocument/2006/relationships/image" Target="../media/image9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jpg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2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jp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44.jp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jp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jp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jp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54.png"/><Relationship Id="rId5" Type="http://schemas.openxmlformats.org/officeDocument/2006/relationships/image" Target="../media/image162.jpg"/><Relationship Id="rId10" Type="http://schemas.openxmlformats.org/officeDocument/2006/relationships/image" Target="../media/image153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jp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5.jpg"/><Relationship Id="rId4" Type="http://schemas.openxmlformats.org/officeDocument/2006/relationships/image" Target="../media/image45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hyperlink" Target="mailto:&#24744;&#23559;&#26371;&#25910;&#21040;&#19968;&#23553;&#23492;&#20214;&#32773;&#28858;noreply@turnitin.com&#12289;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9826943"/>
            <a:chOff x="0" y="0"/>
            <a:chExt cx="12192000" cy="65512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5039995"/>
            </a:xfrm>
            <a:custGeom>
              <a:avLst/>
              <a:gdLst/>
              <a:ahLst/>
              <a:cxnLst/>
              <a:rect l="l" t="t" r="r" b="b"/>
              <a:pathLst>
                <a:path w="12192000" h="5039995">
                  <a:moveTo>
                    <a:pt x="12192000" y="0"/>
                  </a:moveTo>
                  <a:lnTo>
                    <a:pt x="0" y="0"/>
                  </a:lnTo>
                  <a:lnTo>
                    <a:pt x="0" y="5039995"/>
                  </a:lnTo>
                  <a:lnTo>
                    <a:pt x="12192000" y="503999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31" y="2133587"/>
              <a:ext cx="4350639" cy="44176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2292" y="2633472"/>
              <a:ext cx="4149725" cy="3294379"/>
            </a:xfrm>
            <a:custGeom>
              <a:avLst/>
              <a:gdLst/>
              <a:ahLst/>
              <a:cxnLst/>
              <a:rect l="l" t="t" r="r" b="b"/>
              <a:pathLst>
                <a:path w="4149725" h="3294379">
                  <a:moveTo>
                    <a:pt x="2409469" y="3052483"/>
                  </a:moveTo>
                  <a:lnTo>
                    <a:pt x="1572539" y="3052483"/>
                  </a:lnTo>
                  <a:lnTo>
                    <a:pt x="1572539" y="3065906"/>
                  </a:lnTo>
                  <a:lnTo>
                    <a:pt x="1576222" y="3078111"/>
                  </a:lnTo>
                  <a:lnTo>
                    <a:pt x="1579905" y="3093961"/>
                  </a:lnTo>
                  <a:lnTo>
                    <a:pt x="1586001" y="3106166"/>
                  </a:lnTo>
                  <a:lnTo>
                    <a:pt x="1594510" y="3122028"/>
                  </a:lnTo>
                  <a:lnTo>
                    <a:pt x="1604289" y="3134220"/>
                  </a:lnTo>
                  <a:lnTo>
                    <a:pt x="1615211" y="3148863"/>
                  </a:lnTo>
                  <a:lnTo>
                    <a:pt x="1642135" y="3179368"/>
                  </a:lnTo>
                  <a:lnTo>
                    <a:pt x="1675028" y="3208642"/>
                  </a:lnTo>
                  <a:lnTo>
                    <a:pt x="1712874" y="3237928"/>
                  </a:lnTo>
                  <a:lnTo>
                    <a:pt x="1754403" y="3265982"/>
                  </a:lnTo>
                  <a:lnTo>
                    <a:pt x="1798218" y="3294049"/>
                  </a:lnTo>
                  <a:lnTo>
                    <a:pt x="2391181" y="3294049"/>
                  </a:lnTo>
                  <a:lnTo>
                    <a:pt x="2403373" y="3263544"/>
                  </a:lnTo>
                  <a:lnTo>
                    <a:pt x="2415565" y="3200107"/>
                  </a:lnTo>
                  <a:lnTo>
                    <a:pt x="2417978" y="3169602"/>
                  </a:lnTo>
                  <a:lnTo>
                    <a:pt x="2417978" y="3137890"/>
                  </a:lnTo>
                  <a:lnTo>
                    <a:pt x="2415565" y="3108604"/>
                  </a:lnTo>
                  <a:lnTo>
                    <a:pt x="2413152" y="3080550"/>
                  </a:lnTo>
                  <a:lnTo>
                    <a:pt x="2409469" y="3052483"/>
                  </a:lnTo>
                  <a:close/>
                </a:path>
                <a:path w="4149725" h="3294379">
                  <a:moveTo>
                    <a:pt x="0" y="2946400"/>
                  </a:moveTo>
                  <a:lnTo>
                    <a:pt x="0" y="2987827"/>
                  </a:lnTo>
                  <a:lnTo>
                    <a:pt x="3657" y="3011004"/>
                  </a:lnTo>
                  <a:lnTo>
                    <a:pt x="18300" y="3065906"/>
                  </a:lnTo>
                  <a:lnTo>
                    <a:pt x="43916" y="3119589"/>
                  </a:lnTo>
                  <a:lnTo>
                    <a:pt x="70751" y="3157410"/>
                  </a:lnTo>
                  <a:lnTo>
                    <a:pt x="119557" y="3208642"/>
                  </a:lnTo>
                  <a:lnTo>
                    <a:pt x="158597" y="3235490"/>
                  </a:lnTo>
                  <a:lnTo>
                    <a:pt x="198856" y="3258667"/>
                  </a:lnTo>
                  <a:lnTo>
                    <a:pt x="243992" y="3275749"/>
                  </a:lnTo>
                  <a:lnTo>
                    <a:pt x="290360" y="3287941"/>
                  </a:lnTo>
                  <a:lnTo>
                    <a:pt x="339153" y="3294049"/>
                  </a:lnTo>
                  <a:lnTo>
                    <a:pt x="1359052" y="3294049"/>
                  </a:lnTo>
                  <a:lnTo>
                    <a:pt x="1344447" y="3263544"/>
                  </a:lnTo>
                  <a:lnTo>
                    <a:pt x="1332255" y="3231819"/>
                  </a:lnTo>
                  <a:lnTo>
                    <a:pt x="1323746" y="3200107"/>
                  </a:lnTo>
                  <a:lnTo>
                    <a:pt x="1317650" y="3170821"/>
                  </a:lnTo>
                  <a:lnTo>
                    <a:pt x="1316380" y="3139109"/>
                  </a:lnTo>
                  <a:lnTo>
                    <a:pt x="1316380" y="3109823"/>
                  </a:lnTo>
                  <a:lnTo>
                    <a:pt x="1318793" y="3080550"/>
                  </a:lnTo>
                  <a:lnTo>
                    <a:pt x="1323746" y="3052483"/>
                  </a:lnTo>
                  <a:lnTo>
                    <a:pt x="263512" y="3052483"/>
                  </a:lnTo>
                  <a:lnTo>
                    <a:pt x="189090" y="3045167"/>
                  </a:lnTo>
                  <a:lnTo>
                    <a:pt x="119557" y="3024428"/>
                  </a:lnTo>
                  <a:lnTo>
                    <a:pt x="56121" y="2991485"/>
                  </a:lnTo>
                  <a:lnTo>
                    <a:pt x="26835" y="2969526"/>
                  </a:lnTo>
                  <a:lnTo>
                    <a:pt x="0" y="2946400"/>
                  </a:lnTo>
                  <a:close/>
                </a:path>
                <a:path w="4149725" h="3294379">
                  <a:moveTo>
                    <a:pt x="3886860" y="14731"/>
                  </a:moveTo>
                  <a:lnTo>
                    <a:pt x="3895496" y="35432"/>
                  </a:lnTo>
                  <a:lnTo>
                    <a:pt x="3901592" y="56133"/>
                  </a:lnTo>
                  <a:lnTo>
                    <a:pt x="3907688" y="75691"/>
                  </a:lnTo>
                  <a:lnTo>
                    <a:pt x="3911244" y="96392"/>
                  </a:lnTo>
                  <a:lnTo>
                    <a:pt x="3914927" y="117220"/>
                  </a:lnTo>
                  <a:lnTo>
                    <a:pt x="3916197" y="136651"/>
                  </a:lnTo>
                  <a:lnTo>
                    <a:pt x="3916114" y="178180"/>
                  </a:lnTo>
                  <a:lnTo>
                    <a:pt x="3902735" y="252602"/>
                  </a:lnTo>
                  <a:lnTo>
                    <a:pt x="3891813" y="289178"/>
                  </a:lnTo>
                  <a:lnTo>
                    <a:pt x="3877081" y="323341"/>
                  </a:lnTo>
                  <a:lnTo>
                    <a:pt x="3907688" y="351408"/>
                  </a:lnTo>
                  <a:lnTo>
                    <a:pt x="3940581" y="385572"/>
                  </a:lnTo>
                  <a:lnTo>
                    <a:pt x="3967378" y="423417"/>
                  </a:lnTo>
                  <a:lnTo>
                    <a:pt x="3994302" y="479551"/>
                  </a:lnTo>
                  <a:lnTo>
                    <a:pt x="4008907" y="532002"/>
                  </a:lnTo>
                  <a:lnTo>
                    <a:pt x="4012590" y="555116"/>
                  </a:lnTo>
                  <a:lnTo>
                    <a:pt x="4010177" y="638175"/>
                  </a:lnTo>
                  <a:lnTo>
                    <a:pt x="3994302" y="1647063"/>
                  </a:lnTo>
                  <a:lnTo>
                    <a:pt x="4010177" y="2657221"/>
                  </a:lnTo>
                  <a:lnTo>
                    <a:pt x="4012590" y="2739009"/>
                  </a:lnTo>
                  <a:lnTo>
                    <a:pt x="4008907" y="2762122"/>
                  </a:lnTo>
                  <a:lnTo>
                    <a:pt x="3994302" y="2816987"/>
                  </a:lnTo>
                  <a:lnTo>
                    <a:pt x="3967378" y="2870708"/>
                  </a:lnTo>
                  <a:lnTo>
                    <a:pt x="3940581" y="2910966"/>
                  </a:lnTo>
                  <a:lnTo>
                    <a:pt x="3924706" y="2926841"/>
                  </a:lnTo>
                  <a:lnTo>
                    <a:pt x="3907688" y="2945129"/>
                  </a:lnTo>
                  <a:lnTo>
                    <a:pt x="3852697" y="2987827"/>
                  </a:lnTo>
                  <a:lnTo>
                    <a:pt x="3788054" y="3023209"/>
                  </a:lnTo>
                  <a:lnTo>
                    <a:pt x="3717315" y="3045167"/>
                  </a:lnTo>
                  <a:lnTo>
                    <a:pt x="3662451" y="3052483"/>
                  </a:lnTo>
                  <a:lnTo>
                    <a:pt x="2509545" y="3052483"/>
                  </a:lnTo>
                  <a:lnTo>
                    <a:pt x="2518054" y="3078111"/>
                  </a:lnTo>
                  <a:lnTo>
                    <a:pt x="2527833" y="3106166"/>
                  </a:lnTo>
                  <a:lnTo>
                    <a:pt x="2536342" y="3136671"/>
                  </a:lnTo>
                  <a:lnTo>
                    <a:pt x="2542438" y="3165944"/>
                  </a:lnTo>
                  <a:lnTo>
                    <a:pt x="2547391" y="3197669"/>
                  </a:lnTo>
                  <a:lnTo>
                    <a:pt x="2552217" y="3228162"/>
                  </a:lnTo>
                  <a:lnTo>
                    <a:pt x="2554630" y="3261105"/>
                  </a:lnTo>
                  <a:lnTo>
                    <a:pt x="2555900" y="3294049"/>
                  </a:lnTo>
                  <a:lnTo>
                    <a:pt x="3807612" y="3294049"/>
                  </a:lnTo>
                  <a:lnTo>
                    <a:pt x="3857650" y="3287941"/>
                  </a:lnTo>
                  <a:lnTo>
                    <a:pt x="3902735" y="3275749"/>
                  </a:lnTo>
                  <a:lnTo>
                    <a:pt x="3925976" y="3265982"/>
                  </a:lnTo>
                  <a:lnTo>
                    <a:pt x="3947947" y="3258667"/>
                  </a:lnTo>
                  <a:lnTo>
                    <a:pt x="3968648" y="3246462"/>
                  </a:lnTo>
                  <a:lnTo>
                    <a:pt x="3989349" y="3235490"/>
                  </a:lnTo>
                  <a:lnTo>
                    <a:pt x="4008907" y="3220847"/>
                  </a:lnTo>
                  <a:lnTo>
                    <a:pt x="4027195" y="3207423"/>
                  </a:lnTo>
                  <a:lnTo>
                    <a:pt x="4045483" y="3190341"/>
                  </a:lnTo>
                  <a:lnTo>
                    <a:pt x="4061358" y="3174491"/>
                  </a:lnTo>
                  <a:lnTo>
                    <a:pt x="4075963" y="3156191"/>
                  </a:lnTo>
                  <a:lnTo>
                    <a:pt x="4090695" y="3137890"/>
                  </a:lnTo>
                  <a:lnTo>
                    <a:pt x="4104030" y="3118370"/>
                  </a:lnTo>
                  <a:lnTo>
                    <a:pt x="4130954" y="3062249"/>
                  </a:lnTo>
                  <a:lnTo>
                    <a:pt x="4138193" y="3032963"/>
                  </a:lnTo>
                  <a:lnTo>
                    <a:pt x="4145559" y="3007347"/>
                  </a:lnTo>
                  <a:lnTo>
                    <a:pt x="4149242" y="2984169"/>
                  </a:lnTo>
                  <a:lnTo>
                    <a:pt x="4146706" y="1647063"/>
                  </a:lnTo>
                  <a:lnTo>
                    <a:pt x="4149242" y="309879"/>
                  </a:lnTo>
                  <a:lnTo>
                    <a:pt x="4145559" y="286765"/>
                  </a:lnTo>
                  <a:lnTo>
                    <a:pt x="4138193" y="262381"/>
                  </a:lnTo>
                  <a:lnTo>
                    <a:pt x="4130954" y="233044"/>
                  </a:lnTo>
                  <a:lnTo>
                    <a:pt x="4104030" y="178180"/>
                  </a:lnTo>
                  <a:lnTo>
                    <a:pt x="4062628" y="122047"/>
                  </a:lnTo>
                  <a:lnTo>
                    <a:pt x="4012590" y="75691"/>
                  </a:lnTo>
                  <a:lnTo>
                    <a:pt x="3952773" y="40258"/>
                  </a:lnTo>
                  <a:lnTo>
                    <a:pt x="3919880" y="25653"/>
                  </a:lnTo>
                  <a:lnTo>
                    <a:pt x="3886860" y="14731"/>
                  </a:lnTo>
                  <a:close/>
                </a:path>
                <a:path w="4149725" h="3294379">
                  <a:moveTo>
                    <a:pt x="2677820" y="0"/>
                  </a:moveTo>
                  <a:lnTo>
                    <a:pt x="339153" y="0"/>
                  </a:lnTo>
                  <a:lnTo>
                    <a:pt x="290360" y="7365"/>
                  </a:lnTo>
                  <a:lnTo>
                    <a:pt x="243992" y="18414"/>
                  </a:lnTo>
                  <a:lnTo>
                    <a:pt x="198856" y="36702"/>
                  </a:lnTo>
                  <a:lnTo>
                    <a:pt x="137858" y="73278"/>
                  </a:lnTo>
                  <a:lnTo>
                    <a:pt x="103695" y="102488"/>
                  </a:lnTo>
                  <a:lnTo>
                    <a:pt x="86614" y="118363"/>
                  </a:lnTo>
                  <a:lnTo>
                    <a:pt x="57340" y="154939"/>
                  </a:lnTo>
                  <a:lnTo>
                    <a:pt x="29273" y="201422"/>
                  </a:lnTo>
                  <a:lnTo>
                    <a:pt x="8534" y="261112"/>
                  </a:lnTo>
                  <a:lnTo>
                    <a:pt x="0" y="306324"/>
                  </a:lnTo>
                  <a:lnTo>
                    <a:pt x="0" y="347725"/>
                  </a:lnTo>
                  <a:lnTo>
                    <a:pt x="26835" y="324612"/>
                  </a:lnTo>
                  <a:lnTo>
                    <a:pt x="56121" y="303783"/>
                  </a:lnTo>
                  <a:lnTo>
                    <a:pt x="121996" y="267207"/>
                  </a:lnTo>
                  <a:lnTo>
                    <a:pt x="191528" y="244093"/>
                  </a:lnTo>
                  <a:lnTo>
                    <a:pt x="229349" y="237998"/>
                  </a:lnTo>
                  <a:lnTo>
                    <a:pt x="246430" y="235457"/>
                  </a:lnTo>
                  <a:lnTo>
                    <a:pt x="2725445" y="235457"/>
                  </a:lnTo>
                  <a:lnTo>
                    <a:pt x="2715666" y="209930"/>
                  </a:lnTo>
                  <a:lnTo>
                    <a:pt x="2705887" y="183006"/>
                  </a:lnTo>
                  <a:lnTo>
                    <a:pt x="2699791" y="154939"/>
                  </a:lnTo>
                  <a:lnTo>
                    <a:pt x="2691282" y="125729"/>
                  </a:lnTo>
                  <a:lnTo>
                    <a:pt x="2686456" y="96392"/>
                  </a:lnTo>
                  <a:lnTo>
                    <a:pt x="2681503" y="64769"/>
                  </a:lnTo>
                  <a:lnTo>
                    <a:pt x="2677820" y="33019"/>
                  </a:lnTo>
                  <a:lnTo>
                    <a:pt x="2677820" y="0"/>
                  </a:lnTo>
                  <a:close/>
                </a:path>
                <a:path w="4149725" h="3294379">
                  <a:moveTo>
                    <a:pt x="3452520" y="0"/>
                  </a:moveTo>
                  <a:lnTo>
                    <a:pt x="2837713" y="0"/>
                  </a:lnTo>
                  <a:lnTo>
                    <a:pt x="2827934" y="31750"/>
                  </a:lnTo>
                  <a:lnTo>
                    <a:pt x="2820568" y="63500"/>
                  </a:lnTo>
                  <a:lnTo>
                    <a:pt x="2815742" y="92837"/>
                  </a:lnTo>
                  <a:lnTo>
                    <a:pt x="2814569" y="122047"/>
                  </a:lnTo>
                  <a:lnTo>
                    <a:pt x="2814572" y="153797"/>
                  </a:lnTo>
                  <a:lnTo>
                    <a:pt x="2815742" y="181863"/>
                  </a:lnTo>
                  <a:lnTo>
                    <a:pt x="2819425" y="209930"/>
                  </a:lnTo>
                  <a:lnTo>
                    <a:pt x="2824251" y="235457"/>
                  </a:lnTo>
                  <a:lnTo>
                    <a:pt x="3661181" y="235457"/>
                  </a:lnTo>
                  <a:lnTo>
                    <a:pt x="3660038" y="217169"/>
                  </a:lnTo>
                  <a:lnTo>
                    <a:pt x="3657498" y="206248"/>
                  </a:lnTo>
                  <a:lnTo>
                    <a:pt x="3655085" y="192786"/>
                  </a:lnTo>
                  <a:lnTo>
                    <a:pt x="3647719" y="179450"/>
                  </a:lnTo>
                  <a:lnTo>
                    <a:pt x="3641623" y="167258"/>
                  </a:lnTo>
                  <a:lnTo>
                    <a:pt x="3631971" y="153797"/>
                  </a:lnTo>
                  <a:lnTo>
                    <a:pt x="3596538" y="111125"/>
                  </a:lnTo>
                  <a:lnTo>
                    <a:pt x="3567201" y="83057"/>
                  </a:lnTo>
                  <a:lnTo>
                    <a:pt x="3533038" y="54990"/>
                  </a:lnTo>
                  <a:lnTo>
                    <a:pt x="3492779" y="26924"/>
                  </a:lnTo>
                  <a:lnTo>
                    <a:pt x="3452520" y="0"/>
                  </a:lnTo>
                  <a:close/>
                </a:path>
              </a:pathLst>
            </a:custGeom>
            <a:solidFill>
              <a:srgbClr val="AFB6B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407365" y="4280534"/>
              <a:ext cx="4117975" cy="1405890"/>
            </a:xfrm>
            <a:custGeom>
              <a:avLst/>
              <a:gdLst/>
              <a:ahLst/>
              <a:cxnLst/>
              <a:rect l="l" t="t" r="r" b="b"/>
              <a:pathLst>
                <a:path w="4117975" h="1405889">
                  <a:moveTo>
                    <a:pt x="37820" y="0"/>
                  </a:moveTo>
                  <a:lnTo>
                    <a:pt x="15862" y="0"/>
                  </a:lnTo>
                  <a:lnTo>
                    <a:pt x="0" y="1095502"/>
                  </a:lnTo>
                  <a:lnTo>
                    <a:pt x="9766" y="1141856"/>
                  </a:lnTo>
                  <a:lnTo>
                    <a:pt x="30505" y="1200403"/>
                  </a:lnTo>
                  <a:lnTo>
                    <a:pt x="58559" y="1246886"/>
                  </a:lnTo>
                  <a:lnTo>
                    <a:pt x="87845" y="1283461"/>
                  </a:lnTo>
                  <a:lnTo>
                    <a:pt x="134200" y="1324902"/>
                  </a:lnTo>
                  <a:lnTo>
                    <a:pt x="198856" y="1365161"/>
                  </a:lnTo>
                  <a:lnTo>
                    <a:pt x="235458" y="1381023"/>
                  </a:lnTo>
                  <a:lnTo>
                    <a:pt x="290360" y="1396885"/>
                  </a:lnTo>
                  <a:lnTo>
                    <a:pt x="308660" y="1401762"/>
                  </a:lnTo>
                  <a:lnTo>
                    <a:pt x="329399" y="1402981"/>
                  </a:lnTo>
                  <a:lnTo>
                    <a:pt x="348919" y="1405420"/>
                  </a:lnTo>
                  <a:lnTo>
                    <a:pt x="3769791" y="1405420"/>
                  </a:lnTo>
                  <a:lnTo>
                    <a:pt x="3808780" y="1400543"/>
                  </a:lnTo>
                  <a:lnTo>
                    <a:pt x="3846626" y="1392008"/>
                  </a:lnTo>
                  <a:lnTo>
                    <a:pt x="3884472" y="1378584"/>
                  </a:lnTo>
                  <a:lnTo>
                    <a:pt x="3905154" y="1370037"/>
                  </a:lnTo>
                  <a:lnTo>
                    <a:pt x="367220" y="1370037"/>
                  </a:lnTo>
                  <a:lnTo>
                    <a:pt x="344042" y="1368818"/>
                  </a:lnTo>
                  <a:lnTo>
                    <a:pt x="322084" y="1365161"/>
                  </a:lnTo>
                  <a:lnTo>
                    <a:pt x="302564" y="1360284"/>
                  </a:lnTo>
                  <a:lnTo>
                    <a:pt x="280606" y="1355407"/>
                  </a:lnTo>
                  <a:lnTo>
                    <a:pt x="222046" y="1332230"/>
                  </a:lnTo>
                  <a:lnTo>
                    <a:pt x="185445" y="1312710"/>
                  </a:lnTo>
                  <a:lnTo>
                    <a:pt x="151282" y="1288287"/>
                  </a:lnTo>
                  <a:lnTo>
                    <a:pt x="134200" y="1274826"/>
                  </a:lnTo>
                  <a:lnTo>
                    <a:pt x="104927" y="1245615"/>
                  </a:lnTo>
                  <a:lnTo>
                    <a:pt x="86626" y="1222374"/>
                  </a:lnTo>
                  <a:lnTo>
                    <a:pt x="70764" y="1195577"/>
                  </a:lnTo>
                  <a:lnTo>
                    <a:pt x="54902" y="1169923"/>
                  </a:lnTo>
                  <a:lnTo>
                    <a:pt x="42697" y="1139443"/>
                  </a:lnTo>
                  <a:lnTo>
                    <a:pt x="34162" y="1110233"/>
                  </a:lnTo>
                  <a:lnTo>
                    <a:pt x="26847" y="1086992"/>
                  </a:lnTo>
                  <a:lnTo>
                    <a:pt x="24396" y="1063878"/>
                  </a:lnTo>
                  <a:lnTo>
                    <a:pt x="25674" y="978407"/>
                  </a:lnTo>
                  <a:lnTo>
                    <a:pt x="37820" y="0"/>
                  </a:lnTo>
                  <a:close/>
                </a:path>
                <a:path w="4117975" h="1405889">
                  <a:moveTo>
                    <a:pt x="4099229" y="0"/>
                  </a:moveTo>
                  <a:lnTo>
                    <a:pt x="4077258" y="0"/>
                  </a:lnTo>
                  <a:lnTo>
                    <a:pt x="4091863" y="978407"/>
                  </a:lnTo>
                  <a:lnTo>
                    <a:pt x="4094276" y="1061339"/>
                  </a:lnTo>
                  <a:lnTo>
                    <a:pt x="4090593" y="1084580"/>
                  </a:lnTo>
                  <a:lnTo>
                    <a:pt x="4084497" y="1106551"/>
                  </a:lnTo>
                  <a:lnTo>
                    <a:pt x="4075988" y="1138301"/>
                  </a:lnTo>
                  <a:lnTo>
                    <a:pt x="4062526" y="1166367"/>
                  </a:lnTo>
                  <a:lnTo>
                    <a:pt x="4030903" y="1218818"/>
                  </a:lnTo>
                  <a:lnTo>
                    <a:pt x="3997883" y="1259077"/>
                  </a:lnTo>
                  <a:lnTo>
                    <a:pt x="3983278" y="1271270"/>
                  </a:lnTo>
                  <a:lnTo>
                    <a:pt x="3967403" y="1287145"/>
                  </a:lnTo>
                  <a:lnTo>
                    <a:pt x="3950385" y="1298067"/>
                  </a:lnTo>
                  <a:lnTo>
                    <a:pt x="3934510" y="1310258"/>
                  </a:lnTo>
                  <a:lnTo>
                    <a:pt x="3916222" y="1321244"/>
                  </a:lnTo>
                  <a:lnTo>
                    <a:pt x="3878376" y="1339545"/>
                  </a:lnTo>
                  <a:lnTo>
                    <a:pt x="3836847" y="1354188"/>
                  </a:lnTo>
                  <a:lnTo>
                    <a:pt x="3795445" y="1363941"/>
                  </a:lnTo>
                  <a:lnTo>
                    <a:pt x="3774617" y="1365161"/>
                  </a:lnTo>
                  <a:lnTo>
                    <a:pt x="3752646" y="1368818"/>
                  </a:lnTo>
                  <a:lnTo>
                    <a:pt x="409917" y="1370037"/>
                  </a:lnTo>
                  <a:lnTo>
                    <a:pt x="3905154" y="1370037"/>
                  </a:lnTo>
                  <a:lnTo>
                    <a:pt x="3953941" y="1344421"/>
                  </a:lnTo>
                  <a:lnTo>
                    <a:pt x="3985691" y="1322463"/>
                  </a:lnTo>
                  <a:lnTo>
                    <a:pt x="4029633" y="1279778"/>
                  </a:lnTo>
                  <a:lnTo>
                    <a:pt x="4045508" y="1263903"/>
                  </a:lnTo>
                  <a:lnTo>
                    <a:pt x="4072305" y="1223645"/>
                  </a:lnTo>
                  <a:lnTo>
                    <a:pt x="4099229" y="1169923"/>
                  </a:lnTo>
                  <a:lnTo>
                    <a:pt x="4113834" y="1115059"/>
                  </a:lnTo>
                  <a:lnTo>
                    <a:pt x="4117517" y="1091945"/>
                  </a:lnTo>
                  <a:lnTo>
                    <a:pt x="4115104" y="1010157"/>
                  </a:lnTo>
                  <a:lnTo>
                    <a:pt x="4099229" y="0"/>
                  </a:lnTo>
                  <a:close/>
                </a:path>
              </a:pathLst>
            </a:custGeom>
            <a:solidFill>
              <a:srgbClr val="00566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" name="object 7"/>
            <p:cNvSpPr/>
            <p:nvPr/>
          </p:nvSpPr>
          <p:spPr>
            <a:xfrm>
              <a:off x="431761" y="4280534"/>
              <a:ext cx="4070350" cy="1370330"/>
            </a:xfrm>
            <a:custGeom>
              <a:avLst/>
              <a:gdLst/>
              <a:ahLst/>
              <a:cxnLst/>
              <a:rect l="l" t="t" r="r" b="b"/>
              <a:pathLst>
                <a:path w="4070350" h="1370329">
                  <a:moveTo>
                    <a:pt x="4052862" y="0"/>
                  </a:moveTo>
                  <a:lnTo>
                    <a:pt x="13423" y="0"/>
                  </a:lnTo>
                  <a:lnTo>
                    <a:pt x="1231" y="982090"/>
                  </a:lnTo>
                  <a:lnTo>
                    <a:pt x="0" y="1063878"/>
                  </a:lnTo>
                  <a:lnTo>
                    <a:pt x="2451" y="1086992"/>
                  </a:lnTo>
                  <a:lnTo>
                    <a:pt x="9766" y="1110233"/>
                  </a:lnTo>
                  <a:lnTo>
                    <a:pt x="18300" y="1139443"/>
                  </a:lnTo>
                  <a:lnTo>
                    <a:pt x="30505" y="1169923"/>
                  </a:lnTo>
                  <a:lnTo>
                    <a:pt x="46367" y="1195577"/>
                  </a:lnTo>
                  <a:lnTo>
                    <a:pt x="62229" y="1222374"/>
                  </a:lnTo>
                  <a:lnTo>
                    <a:pt x="80530" y="1245615"/>
                  </a:lnTo>
                  <a:lnTo>
                    <a:pt x="109804" y="1274826"/>
                  </a:lnTo>
                  <a:lnTo>
                    <a:pt x="126885" y="1288287"/>
                  </a:lnTo>
                  <a:lnTo>
                    <a:pt x="142748" y="1301749"/>
                  </a:lnTo>
                  <a:lnTo>
                    <a:pt x="197650" y="1332230"/>
                  </a:lnTo>
                  <a:lnTo>
                    <a:pt x="236689" y="1349298"/>
                  </a:lnTo>
                  <a:lnTo>
                    <a:pt x="278168" y="1360284"/>
                  </a:lnTo>
                  <a:lnTo>
                    <a:pt x="297688" y="1365161"/>
                  </a:lnTo>
                  <a:lnTo>
                    <a:pt x="319646" y="1368818"/>
                  </a:lnTo>
                  <a:lnTo>
                    <a:pt x="342823" y="1370050"/>
                  </a:lnTo>
                  <a:lnTo>
                    <a:pt x="3728250" y="1370050"/>
                  </a:lnTo>
                  <a:lnTo>
                    <a:pt x="3750221" y="1367599"/>
                  </a:lnTo>
                  <a:lnTo>
                    <a:pt x="3793020" y="1360284"/>
                  </a:lnTo>
                  <a:lnTo>
                    <a:pt x="3812451" y="1354188"/>
                  </a:lnTo>
                  <a:lnTo>
                    <a:pt x="3834422" y="1348079"/>
                  </a:lnTo>
                  <a:lnTo>
                    <a:pt x="3853980" y="1340764"/>
                  </a:lnTo>
                  <a:lnTo>
                    <a:pt x="3872268" y="1331010"/>
                  </a:lnTo>
                  <a:lnTo>
                    <a:pt x="3891826" y="1321244"/>
                  </a:lnTo>
                  <a:lnTo>
                    <a:pt x="3910114" y="1311490"/>
                  </a:lnTo>
                  <a:lnTo>
                    <a:pt x="3925989" y="1298067"/>
                  </a:lnTo>
                  <a:lnTo>
                    <a:pt x="3943007" y="1287145"/>
                  </a:lnTo>
                  <a:lnTo>
                    <a:pt x="3958882" y="1271270"/>
                  </a:lnTo>
                  <a:lnTo>
                    <a:pt x="3973487" y="1259077"/>
                  </a:lnTo>
                  <a:lnTo>
                    <a:pt x="3988219" y="1241933"/>
                  </a:lnTo>
                  <a:lnTo>
                    <a:pt x="4023525" y="1193164"/>
                  </a:lnTo>
                  <a:lnTo>
                    <a:pt x="4051592" y="1138301"/>
                  </a:lnTo>
                  <a:lnTo>
                    <a:pt x="4060101" y="1106551"/>
                  </a:lnTo>
                  <a:lnTo>
                    <a:pt x="4066197" y="1084580"/>
                  </a:lnTo>
                  <a:lnTo>
                    <a:pt x="4069880" y="1061339"/>
                  </a:lnTo>
                  <a:lnTo>
                    <a:pt x="4067467" y="978407"/>
                  </a:lnTo>
                  <a:lnTo>
                    <a:pt x="4052862" y="0"/>
                  </a:lnTo>
                  <a:close/>
                </a:path>
              </a:pathLst>
            </a:custGeom>
            <a:solidFill>
              <a:srgbClr val="007D9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" name="object 8"/>
            <p:cNvSpPr/>
            <p:nvPr/>
          </p:nvSpPr>
          <p:spPr>
            <a:xfrm>
              <a:off x="407365" y="2868929"/>
              <a:ext cx="4117975" cy="1411605"/>
            </a:xfrm>
            <a:custGeom>
              <a:avLst/>
              <a:gdLst/>
              <a:ahLst/>
              <a:cxnLst/>
              <a:rect l="l" t="t" r="r" b="b"/>
              <a:pathLst>
                <a:path w="4117975" h="1411604">
                  <a:moveTo>
                    <a:pt x="3769791" y="0"/>
                  </a:moveTo>
                  <a:lnTo>
                    <a:pt x="348919" y="0"/>
                  </a:lnTo>
                  <a:lnTo>
                    <a:pt x="329399" y="2540"/>
                  </a:lnTo>
                  <a:lnTo>
                    <a:pt x="308660" y="4953"/>
                  </a:lnTo>
                  <a:lnTo>
                    <a:pt x="270840" y="14732"/>
                  </a:lnTo>
                  <a:lnTo>
                    <a:pt x="252539" y="21971"/>
                  </a:lnTo>
                  <a:lnTo>
                    <a:pt x="235458" y="28067"/>
                  </a:lnTo>
                  <a:lnTo>
                    <a:pt x="198856" y="45212"/>
                  </a:lnTo>
                  <a:lnTo>
                    <a:pt x="165925" y="64770"/>
                  </a:lnTo>
                  <a:lnTo>
                    <a:pt x="134200" y="87884"/>
                  </a:lnTo>
                  <a:lnTo>
                    <a:pt x="87845" y="129412"/>
                  </a:lnTo>
                  <a:lnTo>
                    <a:pt x="58559" y="164719"/>
                  </a:lnTo>
                  <a:lnTo>
                    <a:pt x="30505" y="212344"/>
                  </a:lnTo>
                  <a:lnTo>
                    <a:pt x="9766" y="270891"/>
                  </a:lnTo>
                  <a:lnTo>
                    <a:pt x="0" y="317246"/>
                  </a:lnTo>
                  <a:lnTo>
                    <a:pt x="15862" y="1411605"/>
                  </a:lnTo>
                  <a:lnTo>
                    <a:pt x="37820" y="1411605"/>
                  </a:lnTo>
                  <a:lnTo>
                    <a:pt x="25628" y="430784"/>
                  </a:lnTo>
                  <a:lnTo>
                    <a:pt x="24396" y="347725"/>
                  </a:lnTo>
                  <a:lnTo>
                    <a:pt x="26847" y="324612"/>
                  </a:lnTo>
                  <a:lnTo>
                    <a:pt x="34162" y="301371"/>
                  </a:lnTo>
                  <a:lnTo>
                    <a:pt x="42697" y="272161"/>
                  </a:lnTo>
                  <a:lnTo>
                    <a:pt x="54902" y="242824"/>
                  </a:lnTo>
                  <a:lnTo>
                    <a:pt x="70764" y="216027"/>
                  </a:lnTo>
                  <a:lnTo>
                    <a:pt x="86626" y="191643"/>
                  </a:lnTo>
                  <a:lnTo>
                    <a:pt x="104927" y="167259"/>
                  </a:lnTo>
                  <a:lnTo>
                    <a:pt x="119557" y="152527"/>
                  </a:lnTo>
                  <a:lnTo>
                    <a:pt x="134200" y="136652"/>
                  </a:lnTo>
                  <a:lnTo>
                    <a:pt x="151282" y="124460"/>
                  </a:lnTo>
                  <a:lnTo>
                    <a:pt x="167144" y="111125"/>
                  </a:lnTo>
                  <a:lnTo>
                    <a:pt x="185445" y="98933"/>
                  </a:lnTo>
                  <a:lnTo>
                    <a:pt x="222046" y="79375"/>
                  </a:lnTo>
                  <a:lnTo>
                    <a:pt x="241566" y="70866"/>
                  </a:lnTo>
                  <a:lnTo>
                    <a:pt x="280606" y="56134"/>
                  </a:lnTo>
                  <a:lnTo>
                    <a:pt x="302564" y="51308"/>
                  </a:lnTo>
                  <a:lnTo>
                    <a:pt x="322084" y="46482"/>
                  </a:lnTo>
                  <a:lnTo>
                    <a:pt x="344042" y="45212"/>
                  </a:lnTo>
                  <a:lnTo>
                    <a:pt x="367220" y="41529"/>
                  </a:lnTo>
                  <a:lnTo>
                    <a:pt x="3908850" y="41529"/>
                  </a:lnTo>
                  <a:lnTo>
                    <a:pt x="3884472" y="30607"/>
                  </a:lnTo>
                  <a:lnTo>
                    <a:pt x="3866184" y="21971"/>
                  </a:lnTo>
                  <a:lnTo>
                    <a:pt x="3846626" y="14732"/>
                  </a:lnTo>
                  <a:lnTo>
                    <a:pt x="3828338" y="9779"/>
                  </a:lnTo>
                  <a:lnTo>
                    <a:pt x="3808780" y="7366"/>
                  </a:lnTo>
                  <a:lnTo>
                    <a:pt x="3769791" y="0"/>
                  </a:lnTo>
                  <a:close/>
                </a:path>
                <a:path w="4117975" h="1411604">
                  <a:moveTo>
                    <a:pt x="3911685" y="42799"/>
                  </a:moveTo>
                  <a:lnTo>
                    <a:pt x="3729532" y="42799"/>
                  </a:lnTo>
                  <a:lnTo>
                    <a:pt x="3752646" y="45212"/>
                  </a:lnTo>
                  <a:lnTo>
                    <a:pt x="3774617" y="46482"/>
                  </a:lnTo>
                  <a:lnTo>
                    <a:pt x="3817416" y="53721"/>
                  </a:lnTo>
                  <a:lnTo>
                    <a:pt x="3836847" y="59817"/>
                  </a:lnTo>
                  <a:lnTo>
                    <a:pt x="3858818" y="65912"/>
                  </a:lnTo>
                  <a:lnTo>
                    <a:pt x="3878376" y="73279"/>
                  </a:lnTo>
                  <a:lnTo>
                    <a:pt x="3916222" y="91567"/>
                  </a:lnTo>
                  <a:lnTo>
                    <a:pt x="3950385" y="113537"/>
                  </a:lnTo>
                  <a:lnTo>
                    <a:pt x="3983278" y="140335"/>
                  </a:lnTo>
                  <a:lnTo>
                    <a:pt x="4012615" y="169672"/>
                  </a:lnTo>
                  <a:lnTo>
                    <a:pt x="4047921" y="219710"/>
                  </a:lnTo>
                  <a:lnTo>
                    <a:pt x="4075988" y="275844"/>
                  </a:lnTo>
                  <a:lnTo>
                    <a:pt x="4090593" y="328295"/>
                  </a:lnTo>
                  <a:lnTo>
                    <a:pt x="4094276" y="351409"/>
                  </a:lnTo>
                  <a:lnTo>
                    <a:pt x="4091863" y="433197"/>
                  </a:lnTo>
                  <a:lnTo>
                    <a:pt x="4077258" y="1411605"/>
                  </a:lnTo>
                  <a:lnTo>
                    <a:pt x="4099229" y="1411605"/>
                  </a:lnTo>
                  <a:lnTo>
                    <a:pt x="4115104" y="402717"/>
                  </a:lnTo>
                  <a:lnTo>
                    <a:pt x="4117517" y="319659"/>
                  </a:lnTo>
                  <a:lnTo>
                    <a:pt x="4108881" y="273304"/>
                  </a:lnTo>
                  <a:lnTo>
                    <a:pt x="4087037" y="214757"/>
                  </a:lnTo>
                  <a:lnTo>
                    <a:pt x="4058970" y="168402"/>
                  </a:lnTo>
                  <a:lnTo>
                    <a:pt x="4029633" y="131825"/>
                  </a:lnTo>
                  <a:lnTo>
                    <a:pt x="4012615" y="115950"/>
                  </a:lnTo>
                  <a:lnTo>
                    <a:pt x="3985691" y="89154"/>
                  </a:lnTo>
                  <a:lnTo>
                    <a:pt x="3953941" y="68325"/>
                  </a:lnTo>
                  <a:lnTo>
                    <a:pt x="3919905" y="46482"/>
                  </a:lnTo>
                  <a:lnTo>
                    <a:pt x="3911685" y="42799"/>
                  </a:lnTo>
                  <a:close/>
                </a:path>
                <a:path w="4117975" h="1411604">
                  <a:moveTo>
                    <a:pt x="3908850" y="41529"/>
                  </a:moveTo>
                  <a:lnTo>
                    <a:pt x="409917" y="41529"/>
                  </a:lnTo>
                  <a:lnTo>
                    <a:pt x="3708831" y="45212"/>
                  </a:lnTo>
                  <a:lnTo>
                    <a:pt x="3729532" y="42799"/>
                  </a:lnTo>
                  <a:lnTo>
                    <a:pt x="3911685" y="42799"/>
                  </a:lnTo>
                  <a:lnTo>
                    <a:pt x="3908850" y="41529"/>
                  </a:lnTo>
                  <a:close/>
                </a:path>
              </a:pathLst>
            </a:custGeom>
            <a:solidFill>
              <a:srgbClr val="00606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9" name="object 9"/>
            <p:cNvSpPr/>
            <p:nvPr/>
          </p:nvSpPr>
          <p:spPr>
            <a:xfrm>
              <a:off x="431761" y="2910458"/>
              <a:ext cx="4070350" cy="1370330"/>
            </a:xfrm>
            <a:custGeom>
              <a:avLst/>
              <a:gdLst/>
              <a:ahLst/>
              <a:cxnLst/>
              <a:rect l="l" t="t" r="r" b="b"/>
              <a:pathLst>
                <a:path w="4070350" h="1370329">
                  <a:moveTo>
                    <a:pt x="3705136" y="0"/>
                  </a:moveTo>
                  <a:lnTo>
                    <a:pt x="342823" y="0"/>
                  </a:lnTo>
                  <a:lnTo>
                    <a:pt x="319646" y="3682"/>
                  </a:lnTo>
                  <a:lnTo>
                    <a:pt x="297688" y="4952"/>
                  </a:lnTo>
                  <a:lnTo>
                    <a:pt x="278168" y="9778"/>
                  </a:lnTo>
                  <a:lnTo>
                    <a:pt x="256209" y="14604"/>
                  </a:lnTo>
                  <a:lnTo>
                    <a:pt x="217170" y="29337"/>
                  </a:lnTo>
                  <a:lnTo>
                    <a:pt x="197650" y="37845"/>
                  </a:lnTo>
                  <a:lnTo>
                    <a:pt x="161048" y="57403"/>
                  </a:lnTo>
                  <a:lnTo>
                    <a:pt x="142748" y="69595"/>
                  </a:lnTo>
                  <a:lnTo>
                    <a:pt x="126885" y="82930"/>
                  </a:lnTo>
                  <a:lnTo>
                    <a:pt x="109804" y="95123"/>
                  </a:lnTo>
                  <a:lnTo>
                    <a:pt x="95161" y="110998"/>
                  </a:lnTo>
                  <a:lnTo>
                    <a:pt x="80530" y="125729"/>
                  </a:lnTo>
                  <a:lnTo>
                    <a:pt x="62229" y="150113"/>
                  </a:lnTo>
                  <a:lnTo>
                    <a:pt x="46367" y="174498"/>
                  </a:lnTo>
                  <a:lnTo>
                    <a:pt x="30505" y="201294"/>
                  </a:lnTo>
                  <a:lnTo>
                    <a:pt x="18300" y="230631"/>
                  </a:lnTo>
                  <a:lnTo>
                    <a:pt x="9766" y="259841"/>
                  </a:lnTo>
                  <a:lnTo>
                    <a:pt x="2451" y="283082"/>
                  </a:lnTo>
                  <a:lnTo>
                    <a:pt x="0" y="306196"/>
                  </a:lnTo>
                  <a:lnTo>
                    <a:pt x="1261" y="391667"/>
                  </a:lnTo>
                  <a:lnTo>
                    <a:pt x="13423" y="1370076"/>
                  </a:lnTo>
                  <a:lnTo>
                    <a:pt x="4052862" y="1370076"/>
                  </a:lnTo>
                  <a:lnTo>
                    <a:pt x="4067467" y="391667"/>
                  </a:lnTo>
                  <a:lnTo>
                    <a:pt x="4069880" y="309879"/>
                  </a:lnTo>
                  <a:lnTo>
                    <a:pt x="4060101" y="263525"/>
                  </a:lnTo>
                  <a:lnTo>
                    <a:pt x="4038130" y="203707"/>
                  </a:lnTo>
                  <a:lnTo>
                    <a:pt x="4006507" y="151256"/>
                  </a:lnTo>
                  <a:lnTo>
                    <a:pt x="3958882" y="98805"/>
                  </a:lnTo>
                  <a:lnTo>
                    <a:pt x="3925989" y="72008"/>
                  </a:lnTo>
                  <a:lnTo>
                    <a:pt x="3891826" y="50037"/>
                  </a:lnTo>
                  <a:lnTo>
                    <a:pt x="3853980" y="31750"/>
                  </a:lnTo>
                  <a:lnTo>
                    <a:pt x="3834422" y="23240"/>
                  </a:lnTo>
                  <a:lnTo>
                    <a:pt x="3812451" y="17144"/>
                  </a:lnTo>
                  <a:lnTo>
                    <a:pt x="3793020" y="9778"/>
                  </a:lnTo>
                  <a:lnTo>
                    <a:pt x="3771049" y="6095"/>
                  </a:lnTo>
                  <a:lnTo>
                    <a:pt x="3728250" y="1269"/>
                  </a:lnTo>
                  <a:lnTo>
                    <a:pt x="3705136" y="0"/>
                  </a:lnTo>
                  <a:close/>
                </a:path>
              </a:pathLst>
            </a:custGeom>
            <a:solidFill>
              <a:srgbClr val="1C8BA2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566" y="5266309"/>
              <a:ext cx="469900" cy="55244"/>
            </a:xfrm>
            <a:custGeom>
              <a:avLst/>
              <a:gdLst/>
              <a:ahLst/>
              <a:cxnLst/>
              <a:rect l="l" t="t" r="r" b="b"/>
              <a:pathLst>
                <a:path w="469900" h="55245">
                  <a:moveTo>
                    <a:pt x="423341" y="42671"/>
                  </a:moveTo>
                  <a:lnTo>
                    <a:pt x="370878" y="42671"/>
                  </a:lnTo>
                  <a:lnTo>
                    <a:pt x="369658" y="47497"/>
                  </a:lnTo>
                  <a:lnTo>
                    <a:pt x="276936" y="48767"/>
                  </a:lnTo>
                  <a:lnTo>
                    <a:pt x="283044" y="53593"/>
                  </a:lnTo>
                  <a:lnTo>
                    <a:pt x="286702" y="54863"/>
                  </a:lnTo>
                  <a:lnTo>
                    <a:pt x="398945" y="53593"/>
                  </a:lnTo>
                  <a:lnTo>
                    <a:pt x="423341" y="42671"/>
                  </a:lnTo>
                  <a:close/>
                </a:path>
                <a:path w="469900" h="55245">
                  <a:moveTo>
                    <a:pt x="423341" y="0"/>
                  </a:moveTo>
                  <a:lnTo>
                    <a:pt x="370878" y="0"/>
                  </a:lnTo>
                  <a:lnTo>
                    <a:pt x="372097" y="1142"/>
                  </a:lnTo>
                  <a:lnTo>
                    <a:pt x="57340" y="6095"/>
                  </a:lnTo>
                  <a:lnTo>
                    <a:pt x="51244" y="7238"/>
                  </a:lnTo>
                  <a:lnTo>
                    <a:pt x="46354" y="10921"/>
                  </a:lnTo>
                  <a:lnTo>
                    <a:pt x="35382" y="10921"/>
                  </a:lnTo>
                  <a:lnTo>
                    <a:pt x="26835" y="12191"/>
                  </a:lnTo>
                  <a:lnTo>
                    <a:pt x="19519" y="15874"/>
                  </a:lnTo>
                  <a:lnTo>
                    <a:pt x="14643" y="19430"/>
                  </a:lnTo>
                  <a:lnTo>
                    <a:pt x="12204" y="24383"/>
                  </a:lnTo>
                  <a:lnTo>
                    <a:pt x="3657" y="24383"/>
                  </a:lnTo>
                  <a:lnTo>
                    <a:pt x="2438" y="25653"/>
                  </a:lnTo>
                  <a:lnTo>
                    <a:pt x="0" y="29209"/>
                  </a:lnTo>
                  <a:lnTo>
                    <a:pt x="2438" y="30479"/>
                  </a:lnTo>
                  <a:lnTo>
                    <a:pt x="3657" y="32892"/>
                  </a:lnTo>
                  <a:lnTo>
                    <a:pt x="13423" y="32892"/>
                  </a:lnTo>
                  <a:lnTo>
                    <a:pt x="14643" y="37845"/>
                  </a:lnTo>
                  <a:lnTo>
                    <a:pt x="26835" y="43941"/>
                  </a:lnTo>
                  <a:lnTo>
                    <a:pt x="46354" y="43941"/>
                  </a:lnTo>
                  <a:lnTo>
                    <a:pt x="52463" y="47497"/>
                  </a:lnTo>
                  <a:lnTo>
                    <a:pt x="59778" y="47497"/>
                  </a:lnTo>
                  <a:lnTo>
                    <a:pt x="370878" y="42671"/>
                  </a:lnTo>
                  <a:lnTo>
                    <a:pt x="428218" y="42671"/>
                  </a:lnTo>
                  <a:lnTo>
                    <a:pt x="435533" y="40258"/>
                  </a:lnTo>
                  <a:lnTo>
                    <a:pt x="440423" y="37845"/>
                  </a:lnTo>
                  <a:lnTo>
                    <a:pt x="446519" y="37845"/>
                  </a:lnTo>
                  <a:lnTo>
                    <a:pt x="455053" y="35305"/>
                  </a:lnTo>
                  <a:lnTo>
                    <a:pt x="463600" y="32892"/>
                  </a:lnTo>
                  <a:lnTo>
                    <a:pt x="468477" y="28066"/>
                  </a:lnTo>
                  <a:lnTo>
                    <a:pt x="469696" y="20700"/>
                  </a:lnTo>
                  <a:lnTo>
                    <a:pt x="468477" y="14604"/>
                  </a:lnTo>
                  <a:lnTo>
                    <a:pt x="463600" y="9778"/>
                  </a:lnTo>
                  <a:lnTo>
                    <a:pt x="455053" y="6095"/>
                  </a:lnTo>
                  <a:lnTo>
                    <a:pt x="446519" y="4825"/>
                  </a:lnTo>
                  <a:lnTo>
                    <a:pt x="440423" y="4825"/>
                  </a:lnTo>
                  <a:lnTo>
                    <a:pt x="435533" y="1142"/>
                  </a:lnTo>
                  <a:lnTo>
                    <a:pt x="423341" y="1142"/>
                  </a:lnTo>
                  <a:lnTo>
                    <a:pt x="423341" y="0"/>
                  </a:lnTo>
                  <a:close/>
                </a:path>
              </a:pathLst>
            </a:custGeom>
            <a:solidFill>
              <a:srgbClr val="08718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06183" y="5248021"/>
              <a:ext cx="20955" cy="6350"/>
            </a:xfrm>
            <a:custGeom>
              <a:avLst/>
              <a:gdLst/>
              <a:ahLst/>
              <a:cxnLst/>
              <a:rect l="l" t="t" r="r" b="b"/>
              <a:pathLst>
                <a:path w="20954" h="6350">
                  <a:moveTo>
                    <a:pt x="19519" y="0"/>
                  </a:moveTo>
                  <a:lnTo>
                    <a:pt x="0" y="0"/>
                  </a:lnTo>
                  <a:lnTo>
                    <a:pt x="0" y="4825"/>
                  </a:lnTo>
                  <a:lnTo>
                    <a:pt x="2438" y="6095"/>
                  </a:lnTo>
                  <a:lnTo>
                    <a:pt x="15862" y="6095"/>
                  </a:lnTo>
                  <a:lnTo>
                    <a:pt x="19519" y="4825"/>
                  </a:lnTo>
                  <a:lnTo>
                    <a:pt x="20739" y="2412"/>
                  </a:lnTo>
                  <a:lnTo>
                    <a:pt x="19519" y="0"/>
                  </a:lnTo>
                  <a:close/>
                </a:path>
              </a:pathLst>
            </a:custGeom>
            <a:solidFill>
              <a:srgbClr val="638BA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17169" y="5228463"/>
              <a:ext cx="457834" cy="38100"/>
            </a:xfrm>
            <a:custGeom>
              <a:avLst/>
              <a:gdLst/>
              <a:ahLst/>
              <a:cxnLst/>
              <a:rect l="l" t="t" r="r" b="b"/>
              <a:pathLst>
                <a:path w="457834" h="38100">
                  <a:moveTo>
                    <a:pt x="442861" y="0"/>
                  </a:moveTo>
                  <a:lnTo>
                    <a:pt x="433095" y="0"/>
                  </a:lnTo>
                  <a:lnTo>
                    <a:pt x="23177" y="6096"/>
                  </a:lnTo>
                  <a:lnTo>
                    <a:pt x="13411" y="7365"/>
                  </a:lnTo>
                  <a:lnTo>
                    <a:pt x="6095" y="10921"/>
                  </a:lnTo>
                  <a:lnTo>
                    <a:pt x="1219" y="15875"/>
                  </a:lnTo>
                  <a:lnTo>
                    <a:pt x="0" y="21971"/>
                  </a:lnTo>
                  <a:lnTo>
                    <a:pt x="1219" y="29337"/>
                  </a:lnTo>
                  <a:lnTo>
                    <a:pt x="6095" y="34162"/>
                  </a:lnTo>
                  <a:lnTo>
                    <a:pt x="13411" y="37846"/>
                  </a:lnTo>
                  <a:lnTo>
                    <a:pt x="23177" y="37846"/>
                  </a:lnTo>
                  <a:lnTo>
                    <a:pt x="434314" y="30480"/>
                  </a:lnTo>
                  <a:lnTo>
                    <a:pt x="457492" y="14605"/>
                  </a:lnTo>
                  <a:lnTo>
                    <a:pt x="455053" y="7365"/>
                  </a:lnTo>
                  <a:lnTo>
                    <a:pt x="450176" y="2412"/>
                  </a:lnTo>
                  <a:lnTo>
                    <a:pt x="442861" y="0"/>
                  </a:lnTo>
                  <a:close/>
                </a:path>
              </a:pathLst>
            </a:custGeom>
            <a:solidFill>
              <a:srgbClr val="233D5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004" y="5222366"/>
              <a:ext cx="410209" cy="48895"/>
            </a:xfrm>
            <a:custGeom>
              <a:avLst/>
              <a:gdLst/>
              <a:ahLst/>
              <a:cxnLst/>
              <a:rect l="l" t="t" r="r" b="b"/>
              <a:pathLst>
                <a:path w="410209" h="48895">
                  <a:moveTo>
                    <a:pt x="387959" y="0"/>
                  </a:moveTo>
                  <a:lnTo>
                    <a:pt x="19519" y="7365"/>
                  </a:lnTo>
                  <a:lnTo>
                    <a:pt x="0" y="28066"/>
                  </a:lnTo>
                  <a:lnTo>
                    <a:pt x="1219" y="35432"/>
                  </a:lnTo>
                  <a:lnTo>
                    <a:pt x="4876" y="41528"/>
                  </a:lnTo>
                  <a:lnTo>
                    <a:pt x="10985" y="46354"/>
                  </a:lnTo>
                  <a:lnTo>
                    <a:pt x="19519" y="48767"/>
                  </a:lnTo>
                  <a:lnTo>
                    <a:pt x="387959" y="41528"/>
                  </a:lnTo>
                  <a:lnTo>
                    <a:pt x="396506" y="40258"/>
                  </a:lnTo>
                  <a:lnTo>
                    <a:pt x="402602" y="35432"/>
                  </a:lnTo>
                  <a:lnTo>
                    <a:pt x="407479" y="28066"/>
                  </a:lnTo>
                  <a:lnTo>
                    <a:pt x="409917" y="20700"/>
                  </a:lnTo>
                  <a:lnTo>
                    <a:pt x="407479" y="13461"/>
                  </a:lnTo>
                  <a:lnTo>
                    <a:pt x="402602" y="7365"/>
                  </a:lnTo>
                  <a:lnTo>
                    <a:pt x="396506" y="2412"/>
                  </a:lnTo>
                  <a:lnTo>
                    <a:pt x="387959" y="0"/>
                  </a:lnTo>
                  <a:close/>
                </a:path>
              </a:pathLst>
            </a:custGeom>
            <a:solidFill>
              <a:srgbClr val="E3A42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81900" y="5221096"/>
              <a:ext cx="153035" cy="57785"/>
            </a:xfrm>
            <a:custGeom>
              <a:avLst/>
              <a:gdLst/>
              <a:ahLst/>
              <a:cxnLst/>
              <a:rect l="l" t="t" r="r" b="b"/>
              <a:pathLst>
                <a:path w="153034" h="57785">
                  <a:moveTo>
                    <a:pt x="146405" y="0"/>
                  </a:moveTo>
                  <a:lnTo>
                    <a:pt x="93941" y="1269"/>
                  </a:lnTo>
                  <a:lnTo>
                    <a:pt x="97599" y="9778"/>
                  </a:lnTo>
                  <a:lnTo>
                    <a:pt x="98831" y="19557"/>
                  </a:lnTo>
                  <a:lnTo>
                    <a:pt x="98831" y="28066"/>
                  </a:lnTo>
                  <a:lnTo>
                    <a:pt x="97599" y="34162"/>
                  </a:lnTo>
                  <a:lnTo>
                    <a:pt x="93941" y="45211"/>
                  </a:lnTo>
                  <a:lnTo>
                    <a:pt x="92722" y="47624"/>
                  </a:lnTo>
                  <a:lnTo>
                    <a:pt x="0" y="50037"/>
                  </a:lnTo>
                  <a:lnTo>
                    <a:pt x="7327" y="54990"/>
                  </a:lnTo>
                  <a:lnTo>
                    <a:pt x="9766" y="57403"/>
                  </a:lnTo>
                  <a:lnTo>
                    <a:pt x="120789" y="56133"/>
                  </a:lnTo>
                  <a:lnTo>
                    <a:pt x="146405" y="42798"/>
                  </a:lnTo>
                  <a:lnTo>
                    <a:pt x="150063" y="34162"/>
                  </a:lnTo>
                  <a:lnTo>
                    <a:pt x="152501" y="28066"/>
                  </a:lnTo>
                  <a:lnTo>
                    <a:pt x="152501" y="13461"/>
                  </a:lnTo>
                  <a:lnTo>
                    <a:pt x="148844" y="4952"/>
                  </a:lnTo>
                  <a:lnTo>
                    <a:pt x="146405" y="0"/>
                  </a:lnTo>
                  <a:close/>
                </a:path>
              </a:pathLst>
            </a:custGeom>
            <a:solidFill>
              <a:srgbClr val="233D5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166" y="5108955"/>
              <a:ext cx="174459" cy="1463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7049" y="4617211"/>
              <a:ext cx="398145" cy="556895"/>
            </a:xfrm>
            <a:custGeom>
              <a:avLst/>
              <a:gdLst/>
              <a:ahLst/>
              <a:cxnLst/>
              <a:rect l="l" t="t" r="r" b="b"/>
              <a:pathLst>
                <a:path w="398144" h="556895">
                  <a:moveTo>
                    <a:pt x="80584" y="534415"/>
                  </a:moveTo>
                  <a:lnTo>
                    <a:pt x="53670" y="534415"/>
                  </a:lnTo>
                  <a:lnTo>
                    <a:pt x="53670" y="556387"/>
                  </a:lnTo>
                  <a:lnTo>
                    <a:pt x="81737" y="556387"/>
                  </a:lnTo>
                  <a:lnTo>
                    <a:pt x="80584" y="534415"/>
                  </a:lnTo>
                  <a:close/>
                </a:path>
                <a:path w="398144" h="556895">
                  <a:moveTo>
                    <a:pt x="381850" y="0"/>
                  </a:moveTo>
                  <a:lnTo>
                    <a:pt x="345249" y="1269"/>
                  </a:lnTo>
                  <a:lnTo>
                    <a:pt x="352577" y="241554"/>
                  </a:lnTo>
                  <a:lnTo>
                    <a:pt x="353796" y="253745"/>
                  </a:lnTo>
                  <a:lnTo>
                    <a:pt x="359892" y="439165"/>
                  </a:lnTo>
                  <a:lnTo>
                    <a:pt x="0" y="463676"/>
                  </a:lnTo>
                  <a:lnTo>
                    <a:pt x="1219" y="512444"/>
                  </a:lnTo>
                  <a:lnTo>
                    <a:pt x="4876" y="522224"/>
                  </a:lnTo>
                  <a:lnTo>
                    <a:pt x="9753" y="528319"/>
                  </a:lnTo>
                  <a:lnTo>
                    <a:pt x="15862" y="533145"/>
                  </a:lnTo>
                  <a:lnTo>
                    <a:pt x="25615" y="536829"/>
                  </a:lnTo>
                  <a:lnTo>
                    <a:pt x="28054" y="536829"/>
                  </a:lnTo>
                  <a:lnTo>
                    <a:pt x="53670" y="534415"/>
                  </a:lnTo>
                  <a:lnTo>
                    <a:pt x="80584" y="534415"/>
                  </a:lnTo>
                  <a:lnTo>
                    <a:pt x="80518" y="533145"/>
                  </a:lnTo>
                  <a:lnTo>
                    <a:pt x="179336" y="529463"/>
                  </a:lnTo>
                  <a:lnTo>
                    <a:pt x="178117" y="524637"/>
                  </a:lnTo>
                  <a:lnTo>
                    <a:pt x="178117" y="518540"/>
                  </a:lnTo>
                  <a:lnTo>
                    <a:pt x="179336" y="513588"/>
                  </a:lnTo>
                  <a:lnTo>
                    <a:pt x="180555" y="508762"/>
                  </a:lnTo>
                  <a:lnTo>
                    <a:pt x="184213" y="503936"/>
                  </a:lnTo>
                  <a:lnTo>
                    <a:pt x="187871" y="498982"/>
                  </a:lnTo>
                  <a:lnTo>
                    <a:pt x="192760" y="495300"/>
                  </a:lnTo>
                  <a:lnTo>
                    <a:pt x="197637" y="494156"/>
                  </a:lnTo>
                  <a:lnTo>
                    <a:pt x="207390" y="491744"/>
                  </a:lnTo>
                  <a:lnTo>
                    <a:pt x="395569" y="491744"/>
                  </a:lnTo>
                  <a:lnTo>
                    <a:pt x="395274" y="484377"/>
                  </a:lnTo>
                  <a:lnTo>
                    <a:pt x="397713" y="484377"/>
                  </a:lnTo>
                  <a:lnTo>
                    <a:pt x="391617" y="297688"/>
                  </a:lnTo>
                  <a:lnTo>
                    <a:pt x="391617" y="289179"/>
                  </a:lnTo>
                  <a:lnTo>
                    <a:pt x="386740" y="124460"/>
                  </a:lnTo>
                  <a:lnTo>
                    <a:pt x="385508" y="124460"/>
                  </a:lnTo>
                  <a:lnTo>
                    <a:pt x="381850" y="0"/>
                  </a:lnTo>
                  <a:close/>
                </a:path>
                <a:path w="398144" h="556895">
                  <a:moveTo>
                    <a:pt x="213499" y="498982"/>
                  </a:moveTo>
                  <a:lnTo>
                    <a:pt x="200075" y="498982"/>
                  </a:lnTo>
                  <a:lnTo>
                    <a:pt x="192760" y="503936"/>
                  </a:lnTo>
                  <a:lnTo>
                    <a:pt x="185432" y="510031"/>
                  </a:lnTo>
                  <a:lnTo>
                    <a:pt x="184213" y="519811"/>
                  </a:lnTo>
                  <a:lnTo>
                    <a:pt x="185432" y="528319"/>
                  </a:lnTo>
                  <a:lnTo>
                    <a:pt x="185432" y="529463"/>
                  </a:lnTo>
                  <a:lnTo>
                    <a:pt x="200075" y="529463"/>
                  </a:lnTo>
                  <a:lnTo>
                    <a:pt x="198856" y="523367"/>
                  </a:lnTo>
                  <a:lnTo>
                    <a:pt x="200075" y="517270"/>
                  </a:lnTo>
                  <a:lnTo>
                    <a:pt x="206171" y="512444"/>
                  </a:lnTo>
                  <a:lnTo>
                    <a:pt x="211061" y="508762"/>
                  </a:lnTo>
                  <a:lnTo>
                    <a:pt x="236329" y="508762"/>
                  </a:lnTo>
                  <a:lnTo>
                    <a:pt x="218376" y="500252"/>
                  </a:lnTo>
                  <a:lnTo>
                    <a:pt x="213499" y="498982"/>
                  </a:lnTo>
                  <a:close/>
                </a:path>
                <a:path w="398144" h="556895">
                  <a:moveTo>
                    <a:pt x="217157" y="513588"/>
                  </a:moveTo>
                  <a:lnTo>
                    <a:pt x="213499" y="513588"/>
                  </a:lnTo>
                  <a:lnTo>
                    <a:pt x="208610" y="517270"/>
                  </a:lnTo>
                  <a:lnTo>
                    <a:pt x="207390" y="519811"/>
                  </a:lnTo>
                  <a:lnTo>
                    <a:pt x="206171" y="524637"/>
                  </a:lnTo>
                  <a:lnTo>
                    <a:pt x="206171" y="528319"/>
                  </a:lnTo>
                  <a:lnTo>
                    <a:pt x="207390" y="529463"/>
                  </a:lnTo>
                  <a:lnTo>
                    <a:pt x="250101" y="528319"/>
                  </a:lnTo>
                  <a:lnTo>
                    <a:pt x="222034" y="514857"/>
                  </a:lnTo>
                  <a:lnTo>
                    <a:pt x="217157" y="513588"/>
                  </a:lnTo>
                  <a:close/>
                </a:path>
                <a:path w="398144" h="556895">
                  <a:moveTo>
                    <a:pt x="298894" y="527050"/>
                  </a:moveTo>
                  <a:lnTo>
                    <a:pt x="276936" y="527050"/>
                  </a:lnTo>
                  <a:lnTo>
                    <a:pt x="276936" y="529463"/>
                  </a:lnTo>
                  <a:lnTo>
                    <a:pt x="298894" y="529463"/>
                  </a:lnTo>
                  <a:lnTo>
                    <a:pt x="298894" y="527050"/>
                  </a:lnTo>
                  <a:close/>
                </a:path>
                <a:path w="398144" h="556895">
                  <a:moveTo>
                    <a:pt x="236329" y="508762"/>
                  </a:moveTo>
                  <a:lnTo>
                    <a:pt x="217157" y="508762"/>
                  </a:lnTo>
                  <a:lnTo>
                    <a:pt x="225691" y="510031"/>
                  </a:lnTo>
                  <a:lnTo>
                    <a:pt x="263512" y="528319"/>
                  </a:lnTo>
                  <a:lnTo>
                    <a:pt x="276936" y="527050"/>
                  </a:lnTo>
                  <a:lnTo>
                    <a:pt x="298894" y="527050"/>
                  </a:lnTo>
                  <a:lnTo>
                    <a:pt x="397713" y="523367"/>
                  </a:lnTo>
                  <a:lnTo>
                    <a:pt x="265950" y="523367"/>
                  </a:lnTo>
                  <a:lnTo>
                    <a:pt x="264731" y="522224"/>
                  </a:lnTo>
                  <a:lnTo>
                    <a:pt x="236329" y="508762"/>
                  </a:lnTo>
                  <a:close/>
                </a:path>
                <a:path w="398144" h="556895">
                  <a:moveTo>
                    <a:pt x="395569" y="491744"/>
                  </a:moveTo>
                  <a:lnTo>
                    <a:pt x="213499" y="491744"/>
                  </a:lnTo>
                  <a:lnTo>
                    <a:pt x="220814" y="495300"/>
                  </a:lnTo>
                  <a:lnTo>
                    <a:pt x="268389" y="517270"/>
                  </a:lnTo>
                  <a:lnTo>
                    <a:pt x="269621" y="518540"/>
                  </a:lnTo>
                  <a:lnTo>
                    <a:pt x="269621" y="522224"/>
                  </a:lnTo>
                  <a:lnTo>
                    <a:pt x="265950" y="523367"/>
                  </a:lnTo>
                  <a:lnTo>
                    <a:pt x="397713" y="523367"/>
                  </a:lnTo>
                  <a:lnTo>
                    <a:pt x="397713" y="514857"/>
                  </a:lnTo>
                  <a:lnTo>
                    <a:pt x="396494" y="514857"/>
                  </a:lnTo>
                  <a:lnTo>
                    <a:pt x="395569" y="491744"/>
                  </a:lnTo>
                  <a:close/>
                </a:path>
                <a:path w="398144" h="556895">
                  <a:moveTo>
                    <a:pt x="397713" y="513588"/>
                  </a:moveTo>
                  <a:lnTo>
                    <a:pt x="396494" y="514857"/>
                  </a:lnTo>
                  <a:lnTo>
                    <a:pt x="397713" y="514857"/>
                  </a:lnTo>
                  <a:lnTo>
                    <a:pt x="397713" y="513588"/>
                  </a:lnTo>
                  <a:close/>
                </a:path>
              </a:pathLst>
            </a:custGeom>
            <a:solidFill>
              <a:srgbClr val="08718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5166" y="5108955"/>
              <a:ext cx="92075" cy="38100"/>
            </a:xfrm>
            <a:custGeom>
              <a:avLst/>
              <a:gdLst/>
              <a:ahLst/>
              <a:cxnLst/>
              <a:rect l="l" t="t" r="r" b="b"/>
              <a:pathLst>
                <a:path w="92075" h="38100">
                  <a:moveTo>
                    <a:pt x="35382" y="0"/>
                  </a:moveTo>
                  <a:lnTo>
                    <a:pt x="29273" y="0"/>
                  </a:lnTo>
                  <a:lnTo>
                    <a:pt x="19519" y="2413"/>
                  </a:lnTo>
                  <a:lnTo>
                    <a:pt x="14643" y="3556"/>
                  </a:lnTo>
                  <a:lnTo>
                    <a:pt x="9753" y="7239"/>
                  </a:lnTo>
                  <a:lnTo>
                    <a:pt x="6095" y="12192"/>
                  </a:lnTo>
                  <a:lnTo>
                    <a:pt x="2438" y="17018"/>
                  </a:lnTo>
                  <a:lnTo>
                    <a:pt x="1219" y="21844"/>
                  </a:lnTo>
                  <a:lnTo>
                    <a:pt x="0" y="26797"/>
                  </a:lnTo>
                  <a:lnTo>
                    <a:pt x="0" y="32893"/>
                  </a:lnTo>
                  <a:lnTo>
                    <a:pt x="1219" y="37719"/>
                  </a:lnTo>
                  <a:lnTo>
                    <a:pt x="7315" y="37719"/>
                  </a:lnTo>
                  <a:lnTo>
                    <a:pt x="7315" y="36576"/>
                  </a:lnTo>
                  <a:lnTo>
                    <a:pt x="6095" y="28067"/>
                  </a:lnTo>
                  <a:lnTo>
                    <a:pt x="7315" y="18288"/>
                  </a:lnTo>
                  <a:lnTo>
                    <a:pt x="14643" y="12192"/>
                  </a:lnTo>
                  <a:lnTo>
                    <a:pt x="21958" y="7239"/>
                  </a:lnTo>
                  <a:lnTo>
                    <a:pt x="50674" y="7239"/>
                  </a:lnTo>
                  <a:lnTo>
                    <a:pt x="42697" y="3556"/>
                  </a:lnTo>
                  <a:lnTo>
                    <a:pt x="35382" y="0"/>
                  </a:lnTo>
                  <a:close/>
                </a:path>
                <a:path w="92075" h="38100">
                  <a:moveTo>
                    <a:pt x="39039" y="17018"/>
                  </a:moveTo>
                  <a:lnTo>
                    <a:pt x="32943" y="17018"/>
                  </a:lnTo>
                  <a:lnTo>
                    <a:pt x="28054" y="20701"/>
                  </a:lnTo>
                  <a:lnTo>
                    <a:pt x="21958" y="25527"/>
                  </a:lnTo>
                  <a:lnTo>
                    <a:pt x="20739" y="31623"/>
                  </a:lnTo>
                  <a:lnTo>
                    <a:pt x="21958" y="37719"/>
                  </a:lnTo>
                  <a:lnTo>
                    <a:pt x="29273" y="37719"/>
                  </a:lnTo>
                  <a:lnTo>
                    <a:pt x="28054" y="36576"/>
                  </a:lnTo>
                  <a:lnTo>
                    <a:pt x="28054" y="32893"/>
                  </a:lnTo>
                  <a:lnTo>
                    <a:pt x="29273" y="28067"/>
                  </a:lnTo>
                  <a:lnTo>
                    <a:pt x="30492" y="25527"/>
                  </a:lnTo>
                  <a:lnTo>
                    <a:pt x="35382" y="21844"/>
                  </a:lnTo>
                  <a:lnTo>
                    <a:pt x="54928" y="21844"/>
                  </a:lnTo>
                  <a:lnTo>
                    <a:pt x="47574" y="18288"/>
                  </a:lnTo>
                  <a:lnTo>
                    <a:pt x="39039" y="17018"/>
                  </a:lnTo>
                  <a:close/>
                </a:path>
                <a:path w="92075" h="38100">
                  <a:moveTo>
                    <a:pt x="54928" y="21844"/>
                  </a:moveTo>
                  <a:lnTo>
                    <a:pt x="39039" y="21844"/>
                  </a:lnTo>
                  <a:lnTo>
                    <a:pt x="43916" y="23114"/>
                  </a:lnTo>
                  <a:lnTo>
                    <a:pt x="71983" y="36576"/>
                  </a:lnTo>
                  <a:lnTo>
                    <a:pt x="85394" y="36576"/>
                  </a:lnTo>
                  <a:lnTo>
                    <a:pt x="54928" y="21844"/>
                  </a:lnTo>
                  <a:close/>
                </a:path>
                <a:path w="92075" h="38100">
                  <a:moveTo>
                    <a:pt x="50674" y="7239"/>
                  </a:moveTo>
                  <a:lnTo>
                    <a:pt x="35382" y="7239"/>
                  </a:lnTo>
                  <a:lnTo>
                    <a:pt x="40258" y="8509"/>
                  </a:lnTo>
                  <a:lnTo>
                    <a:pt x="86613" y="30480"/>
                  </a:lnTo>
                  <a:lnTo>
                    <a:pt x="87833" y="31623"/>
                  </a:lnTo>
                  <a:lnTo>
                    <a:pt x="91503" y="30480"/>
                  </a:lnTo>
                  <a:lnTo>
                    <a:pt x="91503" y="26797"/>
                  </a:lnTo>
                  <a:lnTo>
                    <a:pt x="90284" y="25527"/>
                  </a:lnTo>
                  <a:lnTo>
                    <a:pt x="50674" y="7239"/>
                  </a:lnTo>
                  <a:close/>
                </a:path>
              </a:pathLst>
            </a:custGeom>
            <a:solidFill>
              <a:srgbClr val="8ACFD2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74585" y="4570857"/>
              <a:ext cx="412750" cy="512445"/>
            </a:xfrm>
            <a:custGeom>
              <a:avLst/>
              <a:gdLst/>
              <a:ahLst/>
              <a:cxnLst/>
              <a:rect l="l" t="t" r="r" b="b"/>
              <a:pathLst>
                <a:path w="412750" h="512445">
                  <a:moveTo>
                    <a:pt x="396494" y="0"/>
                  </a:moveTo>
                  <a:lnTo>
                    <a:pt x="24396" y="13462"/>
                  </a:lnTo>
                  <a:lnTo>
                    <a:pt x="14643" y="15875"/>
                  </a:lnTo>
                  <a:lnTo>
                    <a:pt x="6095" y="20828"/>
                  </a:lnTo>
                  <a:lnTo>
                    <a:pt x="1219" y="28067"/>
                  </a:lnTo>
                  <a:lnTo>
                    <a:pt x="1219" y="33020"/>
                  </a:lnTo>
                  <a:lnTo>
                    <a:pt x="0" y="37846"/>
                  </a:lnTo>
                  <a:lnTo>
                    <a:pt x="15862" y="512445"/>
                  </a:lnTo>
                  <a:lnTo>
                    <a:pt x="412356" y="485648"/>
                  </a:lnTo>
                  <a:lnTo>
                    <a:pt x="396494" y="0"/>
                  </a:lnTo>
                  <a:close/>
                </a:path>
              </a:pathLst>
            </a:custGeom>
            <a:solidFill>
              <a:srgbClr val="45484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74585" y="4585461"/>
              <a:ext cx="38100" cy="497840"/>
            </a:xfrm>
            <a:custGeom>
              <a:avLst/>
              <a:gdLst/>
              <a:ahLst/>
              <a:cxnLst/>
              <a:rect l="l" t="t" r="r" b="b"/>
              <a:pathLst>
                <a:path w="38100" h="497839">
                  <a:moveTo>
                    <a:pt x="20739" y="0"/>
                  </a:moveTo>
                  <a:lnTo>
                    <a:pt x="12204" y="1269"/>
                  </a:lnTo>
                  <a:lnTo>
                    <a:pt x="6095" y="6223"/>
                  </a:lnTo>
                  <a:lnTo>
                    <a:pt x="1219" y="14731"/>
                  </a:lnTo>
                  <a:lnTo>
                    <a:pt x="1219" y="23240"/>
                  </a:lnTo>
                  <a:lnTo>
                    <a:pt x="0" y="23240"/>
                  </a:lnTo>
                  <a:lnTo>
                    <a:pt x="15862" y="497839"/>
                  </a:lnTo>
                  <a:lnTo>
                    <a:pt x="37820" y="495426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52565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96544" y="5051552"/>
              <a:ext cx="387985" cy="51435"/>
            </a:xfrm>
            <a:custGeom>
              <a:avLst/>
              <a:gdLst/>
              <a:ahLst/>
              <a:cxnLst/>
              <a:rect l="l" t="t" r="r" b="b"/>
              <a:pathLst>
                <a:path w="387984" h="51435">
                  <a:moveTo>
                    <a:pt x="387959" y="0"/>
                  </a:moveTo>
                  <a:lnTo>
                    <a:pt x="18300" y="13462"/>
                  </a:lnTo>
                  <a:lnTo>
                    <a:pt x="10985" y="14605"/>
                  </a:lnTo>
                  <a:lnTo>
                    <a:pt x="6096" y="18287"/>
                  </a:lnTo>
                  <a:lnTo>
                    <a:pt x="0" y="24384"/>
                  </a:lnTo>
                  <a:lnTo>
                    <a:pt x="0" y="32893"/>
                  </a:lnTo>
                  <a:lnTo>
                    <a:pt x="2438" y="38989"/>
                  </a:lnTo>
                  <a:lnTo>
                    <a:pt x="6096" y="46355"/>
                  </a:lnTo>
                  <a:lnTo>
                    <a:pt x="12204" y="51308"/>
                  </a:lnTo>
                  <a:lnTo>
                    <a:pt x="20739" y="51308"/>
                  </a:lnTo>
                  <a:lnTo>
                    <a:pt x="387959" y="38989"/>
                  </a:lnTo>
                  <a:lnTo>
                    <a:pt x="387959" y="0"/>
                  </a:lnTo>
                  <a:close/>
                </a:path>
              </a:pathLst>
            </a:custGeom>
            <a:solidFill>
              <a:srgbClr val="E0CC8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90448" y="5046726"/>
              <a:ext cx="396875" cy="60960"/>
            </a:xfrm>
            <a:custGeom>
              <a:avLst/>
              <a:gdLst/>
              <a:ahLst/>
              <a:cxnLst/>
              <a:rect l="l" t="t" r="r" b="b"/>
              <a:pathLst>
                <a:path w="396875" h="60960">
                  <a:moveTo>
                    <a:pt x="395274" y="0"/>
                  </a:moveTo>
                  <a:lnTo>
                    <a:pt x="23177" y="13335"/>
                  </a:lnTo>
                  <a:lnTo>
                    <a:pt x="0" y="37718"/>
                  </a:lnTo>
                  <a:lnTo>
                    <a:pt x="1219" y="42672"/>
                  </a:lnTo>
                  <a:lnTo>
                    <a:pt x="3657" y="47498"/>
                  </a:lnTo>
                  <a:lnTo>
                    <a:pt x="8534" y="54863"/>
                  </a:lnTo>
                  <a:lnTo>
                    <a:pt x="17081" y="59690"/>
                  </a:lnTo>
                  <a:lnTo>
                    <a:pt x="24396" y="60960"/>
                  </a:lnTo>
                  <a:lnTo>
                    <a:pt x="259590" y="52450"/>
                  </a:lnTo>
                  <a:lnTo>
                    <a:pt x="24396" y="52450"/>
                  </a:lnTo>
                  <a:lnTo>
                    <a:pt x="19519" y="51181"/>
                  </a:lnTo>
                  <a:lnTo>
                    <a:pt x="14643" y="47498"/>
                  </a:lnTo>
                  <a:lnTo>
                    <a:pt x="12192" y="42672"/>
                  </a:lnTo>
                  <a:lnTo>
                    <a:pt x="9753" y="37718"/>
                  </a:lnTo>
                  <a:lnTo>
                    <a:pt x="9753" y="31623"/>
                  </a:lnTo>
                  <a:lnTo>
                    <a:pt x="13423" y="26797"/>
                  </a:lnTo>
                  <a:lnTo>
                    <a:pt x="18300" y="23113"/>
                  </a:lnTo>
                  <a:lnTo>
                    <a:pt x="24396" y="21971"/>
                  </a:lnTo>
                  <a:lnTo>
                    <a:pt x="395274" y="9779"/>
                  </a:lnTo>
                  <a:lnTo>
                    <a:pt x="395274" y="0"/>
                  </a:lnTo>
                  <a:close/>
                </a:path>
                <a:path w="396875" h="60960">
                  <a:moveTo>
                    <a:pt x="396493" y="38988"/>
                  </a:moveTo>
                  <a:lnTo>
                    <a:pt x="24396" y="52450"/>
                  </a:lnTo>
                  <a:lnTo>
                    <a:pt x="259590" y="52450"/>
                  </a:lnTo>
                  <a:lnTo>
                    <a:pt x="396493" y="47498"/>
                  </a:lnTo>
                  <a:lnTo>
                    <a:pt x="396493" y="3898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179626" y="4858765"/>
              <a:ext cx="1270" cy="12700"/>
            </a:xfrm>
            <a:custGeom>
              <a:avLst/>
              <a:gdLst/>
              <a:ahLst/>
              <a:cxnLst/>
              <a:rect l="l" t="t" r="r" b="b"/>
              <a:pathLst>
                <a:path w="1269" h="12700">
                  <a:moveTo>
                    <a:pt x="0" y="0"/>
                  </a:moveTo>
                  <a:lnTo>
                    <a:pt x="1219" y="1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15D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05091" y="4853940"/>
              <a:ext cx="375920" cy="29209"/>
            </a:xfrm>
            <a:custGeom>
              <a:avLst/>
              <a:gdLst/>
              <a:ahLst/>
              <a:cxnLst/>
              <a:rect l="l" t="t" r="r" b="b"/>
              <a:pathLst>
                <a:path w="375919" h="29210">
                  <a:moveTo>
                    <a:pt x="374535" y="0"/>
                  </a:moveTo>
                  <a:lnTo>
                    <a:pt x="0" y="12192"/>
                  </a:lnTo>
                  <a:lnTo>
                    <a:pt x="0" y="29210"/>
                  </a:lnTo>
                  <a:lnTo>
                    <a:pt x="375754" y="17018"/>
                  </a:lnTo>
                  <a:lnTo>
                    <a:pt x="374535" y="4826"/>
                  </a:lnTo>
                  <a:lnTo>
                    <a:pt x="374535" y="0"/>
                  </a:lnTo>
                  <a:close/>
                </a:path>
              </a:pathLst>
            </a:custGeom>
            <a:solidFill>
              <a:srgbClr val="35383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84351" y="4866132"/>
              <a:ext cx="20955" cy="17145"/>
            </a:xfrm>
            <a:custGeom>
              <a:avLst/>
              <a:gdLst/>
              <a:ahLst/>
              <a:cxnLst/>
              <a:rect l="l" t="t" r="r" b="b"/>
              <a:pathLst>
                <a:path w="20954" h="17145">
                  <a:moveTo>
                    <a:pt x="20739" y="0"/>
                  </a:moveTo>
                  <a:lnTo>
                    <a:pt x="0" y="1270"/>
                  </a:lnTo>
                  <a:lnTo>
                    <a:pt x="0" y="17018"/>
                  </a:lnTo>
                  <a:lnTo>
                    <a:pt x="20739" y="17018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3C4141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75804" y="4697729"/>
              <a:ext cx="405130" cy="178435"/>
            </a:xfrm>
            <a:custGeom>
              <a:avLst/>
              <a:gdLst/>
              <a:ahLst/>
              <a:cxnLst/>
              <a:rect l="l" t="t" r="r" b="b"/>
              <a:pathLst>
                <a:path w="405130" h="178435">
                  <a:moveTo>
                    <a:pt x="400164" y="0"/>
                  </a:moveTo>
                  <a:lnTo>
                    <a:pt x="0" y="13462"/>
                  </a:lnTo>
                  <a:lnTo>
                    <a:pt x="6095" y="178181"/>
                  </a:lnTo>
                  <a:lnTo>
                    <a:pt x="405041" y="164719"/>
                  </a:lnTo>
                  <a:lnTo>
                    <a:pt x="400164" y="0"/>
                  </a:lnTo>
                  <a:close/>
                </a:path>
              </a:pathLst>
            </a:custGeom>
            <a:solidFill>
              <a:srgbClr val="84BBD4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75804" y="4708778"/>
              <a:ext cx="33020" cy="167640"/>
            </a:xfrm>
            <a:custGeom>
              <a:avLst/>
              <a:gdLst/>
              <a:ahLst/>
              <a:cxnLst/>
              <a:rect l="l" t="t" r="r" b="b"/>
              <a:pathLst>
                <a:path w="33020" h="167639">
                  <a:moveTo>
                    <a:pt x="28066" y="0"/>
                  </a:moveTo>
                  <a:lnTo>
                    <a:pt x="0" y="2413"/>
                  </a:lnTo>
                  <a:lnTo>
                    <a:pt x="6095" y="167132"/>
                  </a:lnTo>
                  <a:lnTo>
                    <a:pt x="32943" y="164719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AEC8D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7864" y="4574540"/>
              <a:ext cx="40640" cy="528320"/>
            </a:xfrm>
            <a:custGeom>
              <a:avLst/>
              <a:gdLst/>
              <a:ahLst/>
              <a:cxnLst/>
              <a:rect l="l" t="t" r="r" b="b"/>
              <a:pathLst>
                <a:path w="40640" h="528320">
                  <a:moveTo>
                    <a:pt x="23177" y="0"/>
                  </a:moveTo>
                  <a:lnTo>
                    <a:pt x="0" y="0"/>
                  </a:lnTo>
                  <a:lnTo>
                    <a:pt x="18300" y="528320"/>
                  </a:lnTo>
                  <a:lnTo>
                    <a:pt x="40259" y="527050"/>
                  </a:lnTo>
                  <a:lnTo>
                    <a:pt x="23177" y="0"/>
                  </a:lnTo>
                  <a:close/>
                </a:path>
              </a:pathLst>
            </a:custGeom>
            <a:solidFill>
              <a:srgbClr val="BE372C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63726" y="5052821"/>
              <a:ext cx="24765" cy="50165"/>
            </a:xfrm>
            <a:custGeom>
              <a:avLst/>
              <a:gdLst/>
              <a:ahLst/>
              <a:cxnLst/>
              <a:rect l="l" t="t" r="r" b="b"/>
              <a:pathLst>
                <a:path w="24765" h="50164">
                  <a:moveTo>
                    <a:pt x="23177" y="0"/>
                  </a:moveTo>
                  <a:lnTo>
                    <a:pt x="0" y="0"/>
                  </a:lnTo>
                  <a:lnTo>
                    <a:pt x="2438" y="50037"/>
                  </a:lnTo>
                  <a:lnTo>
                    <a:pt x="24396" y="48767"/>
                  </a:lnTo>
                  <a:lnTo>
                    <a:pt x="23177" y="0"/>
                  </a:lnTo>
                  <a:close/>
                </a:path>
              </a:pathLst>
            </a:custGeom>
            <a:solidFill>
              <a:srgbClr val="8F2A1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41679" y="5079619"/>
              <a:ext cx="28575" cy="50165"/>
            </a:xfrm>
            <a:custGeom>
              <a:avLst/>
              <a:gdLst/>
              <a:ahLst/>
              <a:cxnLst/>
              <a:rect l="l" t="t" r="r" b="b"/>
              <a:pathLst>
                <a:path w="28575" h="50164">
                  <a:moveTo>
                    <a:pt x="26847" y="0"/>
                  </a:moveTo>
                  <a:lnTo>
                    <a:pt x="0" y="1269"/>
                  </a:lnTo>
                  <a:lnTo>
                    <a:pt x="1231" y="50037"/>
                  </a:lnTo>
                  <a:lnTo>
                    <a:pt x="28066" y="47624"/>
                  </a:lnTo>
                  <a:lnTo>
                    <a:pt x="26847" y="0"/>
                  </a:lnTo>
                  <a:close/>
                </a:path>
              </a:pathLst>
            </a:custGeom>
            <a:solidFill>
              <a:srgbClr val="AC3C2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338957" y="4618482"/>
              <a:ext cx="883285" cy="796925"/>
            </a:xfrm>
            <a:custGeom>
              <a:avLst/>
              <a:gdLst/>
              <a:ahLst/>
              <a:cxnLst/>
              <a:rect l="l" t="t" r="r" b="b"/>
              <a:pathLst>
                <a:path w="883285" h="796925">
                  <a:moveTo>
                    <a:pt x="118363" y="258572"/>
                  </a:moveTo>
                  <a:lnTo>
                    <a:pt x="78104" y="258572"/>
                  </a:lnTo>
                  <a:lnTo>
                    <a:pt x="80517" y="267208"/>
                  </a:lnTo>
                  <a:lnTo>
                    <a:pt x="76962" y="267208"/>
                  </a:lnTo>
                  <a:lnTo>
                    <a:pt x="35432" y="269621"/>
                  </a:lnTo>
                  <a:lnTo>
                    <a:pt x="25653" y="287909"/>
                  </a:lnTo>
                  <a:lnTo>
                    <a:pt x="53720" y="779526"/>
                  </a:lnTo>
                  <a:lnTo>
                    <a:pt x="54990" y="785622"/>
                  </a:lnTo>
                  <a:lnTo>
                    <a:pt x="59816" y="791718"/>
                  </a:lnTo>
                  <a:lnTo>
                    <a:pt x="65912" y="795401"/>
                  </a:lnTo>
                  <a:lnTo>
                    <a:pt x="72008" y="796671"/>
                  </a:lnTo>
                  <a:lnTo>
                    <a:pt x="73278" y="796671"/>
                  </a:lnTo>
                  <a:lnTo>
                    <a:pt x="830833" y="752729"/>
                  </a:lnTo>
                  <a:lnTo>
                    <a:pt x="838200" y="751459"/>
                  </a:lnTo>
                  <a:lnTo>
                    <a:pt x="844295" y="746633"/>
                  </a:lnTo>
                  <a:lnTo>
                    <a:pt x="847978" y="739267"/>
                  </a:lnTo>
                  <a:lnTo>
                    <a:pt x="847978" y="733171"/>
                  </a:lnTo>
                  <a:lnTo>
                    <a:pt x="821231" y="264668"/>
                  </a:lnTo>
                  <a:lnTo>
                    <a:pt x="118363" y="264668"/>
                  </a:lnTo>
                  <a:lnTo>
                    <a:pt x="118363" y="258572"/>
                  </a:lnTo>
                  <a:close/>
                </a:path>
                <a:path w="883285" h="796925">
                  <a:moveTo>
                    <a:pt x="820260" y="247650"/>
                  </a:moveTo>
                  <a:lnTo>
                    <a:pt x="312419" y="247650"/>
                  </a:lnTo>
                  <a:lnTo>
                    <a:pt x="308737" y="253746"/>
                  </a:lnTo>
                  <a:lnTo>
                    <a:pt x="118363" y="264668"/>
                  </a:lnTo>
                  <a:lnTo>
                    <a:pt x="821231" y="264668"/>
                  </a:lnTo>
                  <a:lnTo>
                    <a:pt x="820260" y="247650"/>
                  </a:lnTo>
                  <a:close/>
                </a:path>
                <a:path w="883285" h="796925">
                  <a:moveTo>
                    <a:pt x="863853" y="0"/>
                  </a:moveTo>
                  <a:lnTo>
                    <a:pt x="858901" y="0"/>
                  </a:lnTo>
                  <a:lnTo>
                    <a:pt x="830833" y="1143"/>
                  </a:lnTo>
                  <a:lnTo>
                    <a:pt x="778382" y="159766"/>
                  </a:lnTo>
                  <a:lnTo>
                    <a:pt x="0" y="203708"/>
                  </a:lnTo>
                  <a:lnTo>
                    <a:pt x="24510" y="259842"/>
                  </a:lnTo>
                  <a:lnTo>
                    <a:pt x="78104" y="258572"/>
                  </a:lnTo>
                  <a:lnTo>
                    <a:pt x="118363" y="258572"/>
                  </a:lnTo>
                  <a:lnTo>
                    <a:pt x="118363" y="255016"/>
                  </a:lnTo>
                  <a:lnTo>
                    <a:pt x="263525" y="247650"/>
                  </a:lnTo>
                  <a:lnTo>
                    <a:pt x="820260" y="247650"/>
                  </a:lnTo>
                  <a:lnTo>
                    <a:pt x="819912" y="241554"/>
                  </a:lnTo>
                  <a:lnTo>
                    <a:pt x="817951" y="236601"/>
                  </a:lnTo>
                  <a:lnTo>
                    <a:pt x="582040" y="236601"/>
                  </a:lnTo>
                  <a:lnTo>
                    <a:pt x="577088" y="229362"/>
                  </a:lnTo>
                  <a:lnTo>
                    <a:pt x="724788" y="220853"/>
                  </a:lnTo>
                  <a:lnTo>
                    <a:pt x="763777" y="220853"/>
                  </a:lnTo>
                  <a:lnTo>
                    <a:pt x="763777" y="217170"/>
                  </a:lnTo>
                  <a:lnTo>
                    <a:pt x="816228" y="214757"/>
                  </a:lnTo>
                  <a:lnTo>
                    <a:pt x="880871" y="23114"/>
                  </a:lnTo>
                  <a:lnTo>
                    <a:pt x="882141" y="18288"/>
                  </a:lnTo>
                  <a:lnTo>
                    <a:pt x="883284" y="14605"/>
                  </a:lnTo>
                  <a:lnTo>
                    <a:pt x="883284" y="9779"/>
                  </a:lnTo>
                  <a:lnTo>
                    <a:pt x="882141" y="6096"/>
                  </a:lnTo>
                  <a:lnTo>
                    <a:pt x="878458" y="4826"/>
                  </a:lnTo>
                  <a:lnTo>
                    <a:pt x="876045" y="1143"/>
                  </a:lnTo>
                  <a:lnTo>
                    <a:pt x="871092" y="1143"/>
                  </a:lnTo>
                  <a:lnTo>
                    <a:pt x="863853" y="0"/>
                  </a:lnTo>
                  <a:close/>
                </a:path>
                <a:path w="883285" h="796925">
                  <a:moveTo>
                    <a:pt x="312419" y="247650"/>
                  </a:moveTo>
                  <a:lnTo>
                    <a:pt x="263525" y="247650"/>
                  </a:lnTo>
                  <a:lnTo>
                    <a:pt x="274573" y="252476"/>
                  </a:lnTo>
                  <a:lnTo>
                    <a:pt x="288035" y="253746"/>
                  </a:lnTo>
                  <a:lnTo>
                    <a:pt x="292862" y="253746"/>
                  </a:lnTo>
                  <a:lnTo>
                    <a:pt x="302640" y="252476"/>
                  </a:lnTo>
                  <a:lnTo>
                    <a:pt x="312419" y="247650"/>
                  </a:lnTo>
                  <a:close/>
                </a:path>
                <a:path w="883285" h="796925">
                  <a:moveTo>
                    <a:pt x="763777" y="220853"/>
                  </a:moveTo>
                  <a:lnTo>
                    <a:pt x="724788" y="220853"/>
                  </a:lnTo>
                  <a:lnTo>
                    <a:pt x="725931" y="229362"/>
                  </a:lnTo>
                  <a:lnTo>
                    <a:pt x="582040" y="236601"/>
                  </a:lnTo>
                  <a:lnTo>
                    <a:pt x="817951" y="236601"/>
                  </a:lnTo>
                  <a:lnTo>
                    <a:pt x="817498" y="235458"/>
                  </a:lnTo>
                  <a:lnTo>
                    <a:pt x="814958" y="229362"/>
                  </a:lnTo>
                  <a:lnTo>
                    <a:pt x="810216" y="226949"/>
                  </a:lnTo>
                  <a:lnTo>
                    <a:pt x="763777" y="226949"/>
                  </a:lnTo>
                  <a:lnTo>
                    <a:pt x="763777" y="220853"/>
                  </a:lnTo>
                  <a:close/>
                </a:path>
                <a:path w="883285" h="796925">
                  <a:moveTo>
                    <a:pt x="801623" y="224409"/>
                  </a:moveTo>
                  <a:lnTo>
                    <a:pt x="763777" y="226949"/>
                  </a:lnTo>
                  <a:lnTo>
                    <a:pt x="810216" y="226949"/>
                  </a:lnTo>
                  <a:lnTo>
                    <a:pt x="807719" y="225679"/>
                  </a:lnTo>
                  <a:lnTo>
                    <a:pt x="801623" y="224409"/>
                  </a:lnTo>
                  <a:close/>
                </a:path>
              </a:pathLst>
            </a:custGeom>
            <a:solidFill>
              <a:srgbClr val="08718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326765" y="4788027"/>
              <a:ext cx="823594" cy="572135"/>
            </a:xfrm>
            <a:custGeom>
              <a:avLst/>
              <a:gdLst/>
              <a:ahLst/>
              <a:cxnLst/>
              <a:rect l="l" t="t" r="r" b="b"/>
              <a:pathLst>
                <a:path w="823595" h="572135">
                  <a:moveTo>
                    <a:pt x="782065" y="0"/>
                  </a:moveTo>
                  <a:lnTo>
                    <a:pt x="775970" y="0"/>
                  </a:lnTo>
                  <a:lnTo>
                    <a:pt x="17145" y="42672"/>
                  </a:lnTo>
                  <a:lnTo>
                    <a:pt x="9779" y="46355"/>
                  </a:lnTo>
                  <a:lnTo>
                    <a:pt x="4952" y="50037"/>
                  </a:lnTo>
                  <a:lnTo>
                    <a:pt x="1270" y="56134"/>
                  </a:lnTo>
                  <a:lnTo>
                    <a:pt x="0" y="62230"/>
                  </a:lnTo>
                  <a:lnTo>
                    <a:pt x="29337" y="553847"/>
                  </a:lnTo>
                  <a:lnTo>
                    <a:pt x="31750" y="561213"/>
                  </a:lnTo>
                  <a:lnTo>
                    <a:pt x="34162" y="566039"/>
                  </a:lnTo>
                  <a:lnTo>
                    <a:pt x="41529" y="569722"/>
                  </a:lnTo>
                  <a:lnTo>
                    <a:pt x="47625" y="572135"/>
                  </a:lnTo>
                  <a:lnTo>
                    <a:pt x="807720" y="527050"/>
                  </a:lnTo>
                  <a:lnTo>
                    <a:pt x="813815" y="525780"/>
                  </a:lnTo>
                  <a:lnTo>
                    <a:pt x="818642" y="520954"/>
                  </a:lnTo>
                  <a:lnTo>
                    <a:pt x="822325" y="516128"/>
                  </a:lnTo>
                  <a:lnTo>
                    <a:pt x="823595" y="507492"/>
                  </a:lnTo>
                  <a:lnTo>
                    <a:pt x="794258" y="17145"/>
                  </a:lnTo>
                  <a:lnTo>
                    <a:pt x="791845" y="9779"/>
                  </a:lnTo>
                  <a:lnTo>
                    <a:pt x="789432" y="3683"/>
                  </a:lnTo>
                  <a:lnTo>
                    <a:pt x="7820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378073" y="4789296"/>
              <a:ext cx="692150" cy="69850"/>
            </a:xfrm>
            <a:custGeom>
              <a:avLst/>
              <a:gdLst/>
              <a:ahLst/>
              <a:cxnLst/>
              <a:rect l="l" t="t" r="r" b="b"/>
              <a:pathLst>
                <a:path w="692150" h="69850">
                  <a:moveTo>
                    <a:pt x="46355" y="63373"/>
                  </a:moveTo>
                  <a:lnTo>
                    <a:pt x="43942" y="37846"/>
                  </a:lnTo>
                  <a:lnTo>
                    <a:pt x="0" y="40259"/>
                  </a:lnTo>
                  <a:lnTo>
                    <a:pt x="1143" y="64643"/>
                  </a:lnTo>
                  <a:lnTo>
                    <a:pt x="3683" y="68326"/>
                  </a:lnTo>
                  <a:lnTo>
                    <a:pt x="6096" y="69469"/>
                  </a:lnTo>
                  <a:lnTo>
                    <a:pt x="42672" y="68326"/>
                  </a:lnTo>
                  <a:lnTo>
                    <a:pt x="43942" y="65786"/>
                  </a:lnTo>
                  <a:lnTo>
                    <a:pt x="46355" y="63373"/>
                  </a:lnTo>
                  <a:close/>
                </a:path>
                <a:path w="692150" h="69850">
                  <a:moveTo>
                    <a:pt x="691769" y="25527"/>
                  </a:moveTo>
                  <a:lnTo>
                    <a:pt x="690499" y="0"/>
                  </a:lnTo>
                  <a:lnTo>
                    <a:pt x="645414" y="2413"/>
                  </a:lnTo>
                  <a:lnTo>
                    <a:pt x="646557" y="28067"/>
                  </a:lnTo>
                  <a:lnTo>
                    <a:pt x="648970" y="30480"/>
                  </a:lnTo>
                  <a:lnTo>
                    <a:pt x="652653" y="31750"/>
                  </a:lnTo>
                  <a:lnTo>
                    <a:pt x="688086" y="30480"/>
                  </a:lnTo>
                  <a:lnTo>
                    <a:pt x="690499" y="28067"/>
                  </a:lnTo>
                  <a:lnTo>
                    <a:pt x="691769" y="25527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237738" y="4562347"/>
              <a:ext cx="946785" cy="262255"/>
            </a:xfrm>
            <a:custGeom>
              <a:avLst/>
              <a:gdLst/>
              <a:ahLst/>
              <a:cxnLst/>
              <a:rect l="l" t="t" r="r" b="b"/>
              <a:pathLst>
                <a:path w="946785" h="262254">
                  <a:moveTo>
                    <a:pt x="930910" y="0"/>
                  </a:moveTo>
                  <a:lnTo>
                    <a:pt x="924813" y="0"/>
                  </a:lnTo>
                  <a:lnTo>
                    <a:pt x="19558" y="52450"/>
                  </a:lnTo>
                  <a:lnTo>
                    <a:pt x="12192" y="54863"/>
                  </a:lnTo>
                  <a:lnTo>
                    <a:pt x="7366" y="56133"/>
                  </a:lnTo>
                  <a:lnTo>
                    <a:pt x="2412" y="59816"/>
                  </a:lnTo>
                  <a:lnTo>
                    <a:pt x="0" y="64643"/>
                  </a:lnTo>
                  <a:lnTo>
                    <a:pt x="0" y="69595"/>
                  </a:lnTo>
                  <a:lnTo>
                    <a:pt x="2412" y="75691"/>
                  </a:lnTo>
                  <a:lnTo>
                    <a:pt x="4953" y="82931"/>
                  </a:lnTo>
                  <a:lnTo>
                    <a:pt x="9779" y="90296"/>
                  </a:lnTo>
                  <a:lnTo>
                    <a:pt x="87884" y="262254"/>
                  </a:lnTo>
                  <a:lnTo>
                    <a:pt x="879601" y="215900"/>
                  </a:lnTo>
                  <a:lnTo>
                    <a:pt x="944245" y="23113"/>
                  </a:lnTo>
                  <a:lnTo>
                    <a:pt x="946785" y="18287"/>
                  </a:lnTo>
                  <a:lnTo>
                    <a:pt x="946785" y="9778"/>
                  </a:lnTo>
                  <a:lnTo>
                    <a:pt x="945514" y="7365"/>
                  </a:lnTo>
                  <a:lnTo>
                    <a:pt x="941832" y="3682"/>
                  </a:lnTo>
                  <a:lnTo>
                    <a:pt x="937006" y="1269"/>
                  </a:lnTo>
                  <a:lnTo>
                    <a:pt x="930910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5363" y="4600194"/>
              <a:ext cx="851535" cy="206375"/>
            </a:xfrm>
            <a:custGeom>
              <a:avLst/>
              <a:gdLst/>
              <a:ahLst/>
              <a:cxnLst/>
              <a:rect l="l" t="t" r="r" b="b"/>
              <a:pathLst>
                <a:path w="851535" h="206375">
                  <a:moveTo>
                    <a:pt x="851535" y="0"/>
                  </a:moveTo>
                  <a:lnTo>
                    <a:pt x="0" y="50037"/>
                  </a:lnTo>
                  <a:lnTo>
                    <a:pt x="65912" y="206120"/>
                  </a:lnTo>
                  <a:lnTo>
                    <a:pt x="805179" y="163448"/>
                  </a:lnTo>
                  <a:lnTo>
                    <a:pt x="851535" y="0"/>
                  </a:lnTo>
                  <a:close/>
                </a:path>
              </a:pathLst>
            </a:custGeom>
            <a:solidFill>
              <a:srgbClr val="80BCB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9930" y="4566030"/>
              <a:ext cx="923925" cy="284480"/>
            </a:xfrm>
            <a:custGeom>
              <a:avLst/>
              <a:gdLst/>
              <a:ahLst/>
              <a:cxnLst/>
              <a:rect l="l" t="t" r="r" b="b"/>
              <a:pathLst>
                <a:path w="923925" h="284479">
                  <a:moveTo>
                    <a:pt x="170815" y="279400"/>
                  </a:moveTo>
                  <a:lnTo>
                    <a:pt x="169545" y="241554"/>
                  </a:lnTo>
                  <a:lnTo>
                    <a:pt x="167132" y="240284"/>
                  </a:lnTo>
                  <a:lnTo>
                    <a:pt x="164719" y="239141"/>
                  </a:lnTo>
                  <a:lnTo>
                    <a:pt x="132969" y="240284"/>
                  </a:lnTo>
                  <a:lnTo>
                    <a:pt x="131826" y="241554"/>
                  </a:lnTo>
                  <a:lnTo>
                    <a:pt x="129286" y="245237"/>
                  </a:lnTo>
                  <a:lnTo>
                    <a:pt x="132969" y="281813"/>
                  </a:lnTo>
                  <a:lnTo>
                    <a:pt x="132969" y="284226"/>
                  </a:lnTo>
                  <a:lnTo>
                    <a:pt x="136652" y="284226"/>
                  </a:lnTo>
                  <a:lnTo>
                    <a:pt x="167132" y="282956"/>
                  </a:lnTo>
                  <a:lnTo>
                    <a:pt x="170815" y="281813"/>
                  </a:lnTo>
                  <a:lnTo>
                    <a:pt x="170815" y="279400"/>
                  </a:lnTo>
                  <a:close/>
                </a:path>
                <a:path w="923925" h="284479">
                  <a:moveTo>
                    <a:pt x="816229" y="241554"/>
                  </a:moveTo>
                  <a:lnTo>
                    <a:pt x="814959" y="203708"/>
                  </a:lnTo>
                  <a:lnTo>
                    <a:pt x="813816" y="202438"/>
                  </a:lnTo>
                  <a:lnTo>
                    <a:pt x="810133" y="201295"/>
                  </a:lnTo>
                  <a:lnTo>
                    <a:pt x="778383" y="202438"/>
                  </a:lnTo>
                  <a:lnTo>
                    <a:pt x="777113" y="203708"/>
                  </a:lnTo>
                  <a:lnTo>
                    <a:pt x="774700" y="207391"/>
                  </a:lnTo>
                  <a:lnTo>
                    <a:pt x="778383" y="243967"/>
                  </a:lnTo>
                  <a:lnTo>
                    <a:pt x="778383" y="246380"/>
                  </a:lnTo>
                  <a:lnTo>
                    <a:pt x="782066" y="246380"/>
                  </a:lnTo>
                  <a:lnTo>
                    <a:pt x="813816" y="245237"/>
                  </a:lnTo>
                  <a:lnTo>
                    <a:pt x="816229" y="243967"/>
                  </a:lnTo>
                  <a:lnTo>
                    <a:pt x="816229" y="241554"/>
                  </a:lnTo>
                  <a:close/>
                </a:path>
                <a:path w="923925" h="284479">
                  <a:moveTo>
                    <a:pt x="923544" y="3683"/>
                  </a:moveTo>
                  <a:lnTo>
                    <a:pt x="922401" y="1143"/>
                  </a:lnTo>
                  <a:lnTo>
                    <a:pt x="918718" y="0"/>
                  </a:lnTo>
                  <a:lnTo>
                    <a:pt x="2400" y="53594"/>
                  </a:lnTo>
                  <a:lnTo>
                    <a:pt x="1270" y="53594"/>
                  </a:lnTo>
                  <a:lnTo>
                    <a:pt x="0" y="57277"/>
                  </a:lnTo>
                  <a:lnTo>
                    <a:pt x="1270" y="58547"/>
                  </a:lnTo>
                  <a:lnTo>
                    <a:pt x="2400" y="60960"/>
                  </a:lnTo>
                  <a:lnTo>
                    <a:pt x="919861" y="6096"/>
                  </a:lnTo>
                  <a:lnTo>
                    <a:pt x="922401" y="6096"/>
                  </a:lnTo>
                  <a:lnTo>
                    <a:pt x="923544" y="3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384169" y="4858765"/>
              <a:ext cx="706755" cy="287020"/>
            </a:xfrm>
            <a:custGeom>
              <a:avLst/>
              <a:gdLst/>
              <a:ahLst/>
              <a:cxnLst/>
              <a:rect l="l" t="t" r="r" b="b"/>
              <a:pathLst>
                <a:path w="706754" h="287020">
                  <a:moveTo>
                    <a:pt x="36576" y="45212"/>
                  </a:moveTo>
                  <a:lnTo>
                    <a:pt x="32893" y="41529"/>
                  </a:lnTo>
                  <a:lnTo>
                    <a:pt x="30480" y="40259"/>
                  </a:lnTo>
                  <a:lnTo>
                    <a:pt x="4826" y="41529"/>
                  </a:lnTo>
                  <a:lnTo>
                    <a:pt x="2413" y="42799"/>
                  </a:lnTo>
                  <a:lnTo>
                    <a:pt x="0" y="46355"/>
                  </a:lnTo>
                  <a:lnTo>
                    <a:pt x="2413" y="64643"/>
                  </a:lnTo>
                  <a:lnTo>
                    <a:pt x="3683" y="67183"/>
                  </a:lnTo>
                  <a:lnTo>
                    <a:pt x="7366" y="69596"/>
                  </a:lnTo>
                  <a:lnTo>
                    <a:pt x="31750" y="67183"/>
                  </a:lnTo>
                  <a:lnTo>
                    <a:pt x="35306" y="65913"/>
                  </a:lnTo>
                  <a:lnTo>
                    <a:pt x="36576" y="62230"/>
                  </a:lnTo>
                  <a:lnTo>
                    <a:pt x="36576" y="45212"/>
                  </a:lnTo>
                  <a:close/>
                </a:path>
                <a:path w="706754" h="287020">
                  <a:moveTo>
                    <a:pt x="40259" y="103759"/>
                  </a:moveTo>
                  <a:lnTo>
                    <a:pt x="37846" y="79375"/>
                  </a:lnTo>
                  <a:lnTo>
                    <a:pt x="36576" y="75692"/>
                  </a:lnTo>
                  <a:lnTo>
                    <a:pt x="31750" y="74422"/>
                  </a:lnTo>
                  <a:lnTo>
                    <a:pt x="8509" y="75692"/>
                  </a:lnTo>
                  <a:lnTo>
                    <a:pt x="4826" y="78105"/>
                  </a:lnTo>
                  <a:lnTo>
                    <a:pt x="3683" y="83058"/>
                  </a:lnTo>
                  <a:lnTo>
                    <a:pt x="4826" y="107442"/>
                  </a:lnTo>
                  <a:lnTo>
                    <a:pt x="7366" y="110998"/>
                  </a:lnTo>
                  <a:lnTo>
                    <a:pt x="12192" y="112268"/>
                  </a:lnTo>
                  <a:lnTo>
                    <a:pt x="32893" y="110998"/>
                  </a:lnTo>
                  <a:lnTo>
                    <a:pt x="37846" y="108585"/>
                  </a:lnTo>
                  <a:lnTo>
                    <a:pt x="40259" y="103759"/>
                  </a:lnTo>
                  <a:close/>
                </a:path>
                <a:path w="706754" h="287020">
                  <a:moveTo>
                    <a:pt x="59817" y="253746"/>
                  </a:moveTo>
                  <a:lnTo>
                    <a:pt x="58547" y="250190"/>
                  </a:lnTo>
                  <a:lnTo>
                    <a:pt x="56134" y="248920"/>
                  </a:lnTo>
                  <a:lnTo>
                    <a:pt x="54864" y="247650"/>
                  </a:lnTo>
                  <a:lnTo>
                    <a:pt x="51181" y="247650"/>
                  </a:lnTo>
                  <a:lnTo>
                    <a:pt x="20701" y="248920"/>
                  </a:lnTo>
                  <a:lnTo>
                    <a:pt x="17018" y="250190"/>
                  </a:lnTo>
                  <a:lnTo>
                    <a:pt x="14605" y="250190"/>
                  </a:lnTo>
                  <a:lnTo>
                    <a:pt x="13462" y="253746"/>
                  </a:lnTo>
                  <a:lnTo>
                    <a:pt x="13462" y="255016"/>
                  </a:lnTo>
                  <a:lnTo>
                    <a:pt x="14605" y="280670"/>
                  </a:lnTo>
                  <a:lnTo>
                    <a:pt x="14605" y="281813"/>
                  </a:lnTo>
                  <a:lnTo>
                    <a:pt x="17018" y="285496"/>
                  </a:lnTo>
                  <a:lnTo>
                    <a:pt x="18288" y="285496"/>
                  </a:lnTo>
                  <a:lnTo>
                    <a:pt x="21971" y="286766"/>
                  </a:lnTo>
                  <a:lnTo>
                    <a:pt x="54864" y="283083"/>
                  </a:lnTo>
                  <a:lnTo>
                    <a:pt x="56134" y="283083"/>
                  </a:lnTo>
                  <a:lnTo>
                    <a:pt x="58547" y="281813"/>
                  </a:lnTo>
                  <a:lnTo>
                    <a:pt x="59817" y="280670"/>
                  </a:lnTo>
                  <a:lnTo>
                    <a:pt x="59817" y="253746"/>
                  </a:lnTo>
                  <a:close/>
                </a:path>
                <a:path w="706754" h="287020">
                  <a:moveTo>
                    <a:pt x="65913" y="146431"/>
                  </a:moveTo>
                  <a:lnTo>
                    <a:pt x="64706" y="123317"/>
                  </a:lnTo>
                  <a:lnTo>
                    <a:pt x="64643" y="120777"/>
                  </a:lnTo>
                  <a:lnTo>
                    <a:pt x="63373" y="117094"/>
                  </a:lnTo>
                  <a:lnTo>
                    <a:pt x="59817" y="117094"/>
                  </a:lnTo>
                  <a:lnTo>
                    <a:pt x="58547" y="115951"/>
                  </a:lnTo>
                  <a:lnTo>
                    <a:pt x="12192" y="118364"/>
                  </a:lnTo>
                  <a:lnTo>
                    <a:pt x="9779" y="118364"/>
                  </a:lnTo>
                  <a:lnTo>
                    <a:pt x="7366" y="120777"/>
                  </a:lnTo>
                  <a:lnTo>
                    <a:pt x="7366" y="123317"/>
                  </a:lnTo>
                  <a:lnTo>
                    <a:pt x="4826" y="125730"/>
                  </a:lnTo>
                  <a:lnTo>
                    <a:pt x="7366" y="150114"/>
                  </a:lnTo>
                  <a:lnTo>
                    <a:pt x="8509" y="151257"/>
                  </a:lnTo>
                  <a:lnTo>
                    <a:pt x="9779" y="153797"/>
                  </a:lnTo>
                  <a:lnTo>
                    <a:pt x="12192" y="154940"/>
                  </a:lnTo>
                  <a:lnTo>
                    <a:pt x="13462" y="154940"/>
                  </a:lnTo>
                  <a:lnTo>
                    <a:pt x="59817" y="153797"/>
                  </a:lnTo>
                  <a:lnTo>
                    <a:pt x="63373" y="151257"/>
                  </a:lnTo>
                  <a:lnTo>
                    <a:pt x="64643" y="151257"/>
                  </a:lnTo>
                  <a:lnTo>
                    <a:pt x="65913" y="148844"/>
                  </a:lnTo>
                  <a:lnTo>
                    <a:pt x="65913" y="146431"/>
                  </a:lnTo>
                  <a:close/>
                </a:path>
                <a:path w="706754" h="287020">
                  <a:moveTo>
                    <a:pt x="78105" y="189103"/>
                  </a:moveTo>
                  <a:lnTo>
                    <a:pt x="75565" y="164719"/>
                  </a:lnTo>
                  <a:lnTo>
                    <a:pt x="75565" y="163576"/>
                  </a:lnTo>
                  <a:lnTo>
                    <a:pt x="74422" y="159893"/>
                  </a:lnTo>
                  <a:lnTo>
                    <a:pt x="70739" y="159893"/>
                  </a:lnTo>
                  <a:lnTo>
                    <a:pt x="69469" y="158623"/>
                  </a:lnTo>
                  <a:lnTo>
                    <a:pt x="14605" y="161036"/>
                  </a:lnTo>
                  <a:lnTo>
                    <a:pt x="12192" y="163576"/>
                  </a:lnTo>
                  <a:lnTo>
                    <a:pt x="9779" y="164719"/>
                  </a:lnTo>
                  <a:lnTo>
                    <a:pt x="8509" y="165989"/>
                  </a:lnTo>
                  <a:lnTo>
                    <a:pt x="8509" y="169672"/>
                  </a:lnTo>
                  <a:lnTo>
                    <a:pt x="9702" y="191516"/>
                  </a:lnTo>
                  <a:lnTo>
                    <a:pt x="9779" y="196469"/>
                  </a:lnTo>
                  <a:lnTo>
                    <a:pt x="12192" y="197739"/>
                  </a:lnTo>
                  <a:lnTo>
                    <a:pt x="13462" y="198882"/>
                  </a:lnTo>
                  <a:lnTo>
                    <a:pt x="17018" y="198882"/>
                  </a:lnTo>
                  <a:lnTo>
                    <a:pt x="70739" y="196469"/>
                  </a:lnTo>
                  <a:lnTo>
                    <a:pt x="74422" y="196469"/>
                  </a:lnTo>
                  <a:lnTo>
                    <a:pt x="75565" y="194056"/>
                  </a:lnTo>
                  <a:lnTo>
                    <a:pt x="78105" y="191516"/>
                  </a:lnTo>
                  <a:lnTo>
                    <a:pt x="78105" y="189103"/>
                  </a:lnTo>
                  <a:close/>
                </a:path>
                <a:path w="706754" h="287020">
                  <a:moveTo>
                    <a:pt x="79248" y="59817"/>
                  </a:moveTo>
                  <a:lnTo>
                    <a:pt x="78105" y="41529"/>
                  </a:lnTo>
                  <a:lnTo>
                    <a:pt x="75565" y="37846"/>
                  </a:lnTo>
                  <a:lnTo>
                    <a:pt x="73152" y="36576"/>
                  </a:lnTo>
                  <a:lnTo>
                    <a:pt x="51181" y="37846"/>
                  </a:lnTo>
                  <a:lnTo>
                    <a:pt x="47625" y="40259"/>
                  </a:lnTo>
                  <a:lnTo>
                    <a:pt x="46355" y="42799"/>
                  </a:lnTo>
                  <a:lnTo>
                    <a:pt x="47625" y="61087"/>
                  </a:lnTo>
                  <a:lnTo>
                    <a:pt x="50038" y="64643"/>
                  </a:lnTo>
                  <a:lnTo>
                    <a:pt x="53721" y="65913"/>
                  </a:lnTo>
                  <a:lnTo>
                    <a:pt x="74422" y="64643"/>
                  </a:lnTo>
                  <a:lnTo>
                    <a:pt x="78105" y="62230"/>
                  </a:lnTo>
                  <a:lnTo>
                    <a:pt x="79248" y="59817"/>
                  </a:lnTo>
                  <a:close/>
                </a:path>
                <a:path w="706754" h="287020">
                  <a:moveTo>
                    <a:pt x="84201" y="102489"/>
                  </a:moveTo>
                  <a:lnTo>
                    <a:pt x="82931" y="78105"/>
                  </a:lnTo>
                  <a:lnTo>
                    <a:pt x="80518" y="73279"/>
                  </a:lnTo>
                  <a:lnTo>
                    <a:pt x="75565" y="70739"/>
                  </a:lnTo>
                  <a:lnTo>
                    <a:pt x="54864" y="73279"/>
                  </a:lnTo>
                  <a:lnTo>
                    <a:pt x="50038" y="74422"/>
                  </a:lnTo>
                  <a:lnTo>
                    <a:pt x="47625" y="79375"/>
                  </a:lnTo>
                  <a:lnTo>
                    <a:pt x="50038" y="103759"/>
                  </a:lnTo>
                  <a:lnTo>
                    <a:pt x="53721" y="108585"/>
                  </a:lnTo>
                  <a:lnTo>
                    <a:pt x="56134" y="110998"/>
                  </a:lnTo>
                  <a:lnTo>
                    <a:pt x="79248" y="108585"/>
                  </a:lnTo>
                  <a:lnTo>
                    <a:pt x="82931" y="107442"/>
                  </a:lnTo>
                  <a:lnTo>
                    <a:pt x="84201" y="102489"/>
                  </a:lnTo>
                  <a:close/>
                </a:path>
                <a:path w="706754" h="287020">
                  <a:moveTo>
                    <a:pt x="103632" y="230632"/>
                  </a:moveTo>
                  <a:lnTo>
                    <a:pt x="102489" y="207391"/>
                  </a:lnTo>
                  <a:lnTo>
                    <a:pt x="101219" y="204978"/>
                  </a:lnTo>
                  <a:lnTo>
                    <a:pt x="97536" y="201295"/>
                  </a:lnTo>
                  <a:lnTo>
                    <a:pt x="96393" y="201295"/>
                  </a:lnTo>
                  <a:lnTo>
                    <a:pt x="17018" y="206248"/>
                  </a:lnTo>
                  <a:lnTo>
                    <a:pt x="14605" y="206248"/>
                  </a:lnTo>
                  <a:lnTo>
                    <a:pt x="12192" y="207391"/>
                  </a:lnTo>
                  <a:lnTo>
                    <a:pt x="12192" y="209931"/>
                  </a:lnTo>
                  <a:lnTo>
                    <a:pt x="9779" y="212344"/>
                  </a:lnTo>
                  <a:lnTo>
                    <a:pt x="12192" y="235458"/>
                  </a:lnTo>
                  <a:lnTo>
                    <a:pt x="13462" y="239141"/>
                  </a:lnTo>
                  <a:lnTo>
                    <a:pt x="14605" y="240411"/>
                  </a:lnTo>
                  <a:lnTo>
                    <a:pt x="17018" y="242824"/>
                  </a:lnTo>
                  <a:lnTo>
                    <a:pt x="18288" y="242824"/>
                  </a:lnTo>
                  <a:lnTo>
                    <a:pt x="97536" y="237998"/>
                  </a:lnTo>
                  <a:lnTo>
                    <a:pt x="98806" y="237998"/>
                  </a:lnTo>
                  <a:lnTo>
                    <a:pt x="102489" y="235458"/>
                  </a:lnTo>
                  <a:lnTo>
                    <a:pt x="102489" y="234315"/>
                  </a:lnTo>
                  <a:lnTo>
                    <a:pt x="103632" y="230632"/>
                  </a:lnTo>
                  <a:close/>
                </a:path>
                <a:path w="706754" h="287020">
                  <a:moveTo>
                    <a:pt x="107315" y="120777"/>
                  </a:moveTo>
                  <a:lnTo>
                    <a:pt x="106172" y="117094"/>
                  </a:lnTo>
                  <a:lnTo>
                    <a:pt x="103632" y="115951"/>
                  </a:lnTo>
                  <a:lnTo>
                    <a:pt x="102489" y="113538"/>
                  </a:lnTo>
                  <a:lnTo>
                    <a:pt x="98806" y="113538"/>
                  </a:lnTo>
                  <a:lnTo>
                    <a:pt x="75565" y="115951"/>
                  </a:lnTo>
                  <a:lnTo>
                    <a:pt x="74422" y="115951"/>
                  </a:lnTo>
                  <a:lnTo>
                    <a:pt x="70739" y="117094"/>
                  </a:lnTo>
                  <a:lnTo>
                    <a:pt x="70739" y="118364"/>
                  </a:lnTo>
                  <a:lnTo>
                    <a:pt x="69469" y="122047"/>
                  </a:lnTo>
                  <a:lnTo>
                    <a:pt x="70739" y="145161"/>
                  </a:lnTo>
                  <a:lnTo>
                    <a:pt x="73152" y="148844"/>
                  </a:lnTo>
                  <a:lnTo>
                    <a:pt x="75565" y="151257"/>
                  </a:lnTo>
                  <a:lnTo>
                    <a:pt x="79248" y="151257"/>
                  </a:lnTo>
                  <a:lnTo>
                    <a:pt x="102489" y="150114"/>
                  </a:lnTo>
                  <a:lnTo>
                    <a:pt x="103632" y="150114"/>
                  </a:lnTo>
                  <a:lnTo>
                    <a:pt x="106172" y="148844"/>
                  </a:lnTo>
                  <a:lnTo>
                    <a:pt x="107315" y="146431"/>
                  </a:lnTo>
                  <a:lnTo>
                    <a:pt x="107315" y="120777"/>
                  </a:lnTo>
                  <a:close/>
                </a:path>
                <a:path w="706754" h="287020">
                  <a:moveTo>
                    <a:pt x="120777" y="57404"/>
                  </a:moveTo>
                  <a:lnTo>
                    <a:pt x="119507" y="40259"/>
                  </a:lnTo>
                  <a:lnTo>
                    <a:pt x="117094" y="36576"/>
                  </a:lnTo>
                  <a:lnTo>
                    <a:pt x="113411" y="34163"/>
                  </a:lnTo>
                  <a:lnTo>
                    <a:pt x="92710" y="36576"/>
                  </a:lnTo>
                  <a:lnTo>
                    <a:pt x="89027" y="37846"/>
                  </a:lnTo>
                  <a:lnTo>
                    <a:pt x="87884" y="41529"/>
                  </a:lnTo>
                  <a:lnTo>
                    <a:pt x="89027" y="59817"/>
                  </a:lnTo>
                  <a:lnTo>
                    <a:pt x="91440" y="62230"/>
                  </a:lnTo>
                  <a:lnTo>
                    <a:pt x="93980" y="64643"/>
                  </a:lnTo>
                  <a:lnTo>
                    <a:pt x="115824" y="62230"/>
                  </a:lnTo>
                  <a:lnTo>
                    <a:pt x="119507" y="61087"/>
                  </a:lnTo>
                  <a:lnTo>
                    <a:pt x="120777" y="57404"/>
                  </a:lnTo>
                  <a:close/>
                </a:path>
                <a:path w="706754" h="287020">
                  <a:moveTo>
                    <a:pt x="124460" y="186690"/>
                  </a:moveTo>
                  <a:lnTo>
                    <a:pt x="122047" y="163576"/>
                  </a:lnTo>
                  <a:lnTo>
                    <a:pt x="120777" y="159893"/>
                  </a:lnTo>
                  <a:lnTo>
                    <a:pt x="117094" y="156210"/>
                  </a:lnTo>
                  <a:lnTo>
                    <a:pt x="115824" y="156210"/>
                  </a:lnTo>
                  <a:lnTo>
                    <a:pt x="91440" y="158623"/>
                  </a:lnTo>
                  <a:lnTo>
                    <a:pt x="89027" y="158623"/>
                  </a:lnTo>
                  <a:lnTo>
                    <a:pt x="87884" y="159893"/>
                  </a:lnTo>
                  <a:lnTo>
                    <a:pt x="86614" y="161036"/>
                  </a:lnTo>
                  <a:lnTo>
                    <a:pt x="86614" y="187960"/>
                  </a:lnTo>
                  <a:lnTo>
                    <a:pt x="87884" y="191516"/>
                  </a:lnTo>
                  <a:lnTo>
                    <a:pt x="89027" y="192786"/>
                  </a:lnTo>
                  <a:lnTo>
                    <a:pt x="91440" y="194056"/>
                  </a:lnTo>
                  <a:lnTo>
                    <a:pt x="93980" y="194056"/>
                  </a:lnTo>
                  <a:lnTo>
                    <a:pt x="117094" y="192786"/>
                  </a:lnTo>
                  <a:lnTo>
                    <a:pt x="119507" y="192786"/>
                  </a:lnTo>
                  <a:lnTo>
                    <a:pt x="122047" y="191516"/>
                  </a:lnTo>
                  <a:lnTo>
                    <a:pt x="122047" y="189103"/>
                  </a:lnTo>
                  <a:lnTo>
                    <a:pt x="124460" y="186690"/>
                  </a:lnTo>
                  <a:close/>
                </a:path>
                <a:path w="706754" h="287020">
                  <a:moveTo>
                    <a:pt x="129286" y="98806"/>
                  </a:moveTo>
                  <a:lnTo>
                    <a:pt x="126873" y="74422"/>
                  </a:lnTo>
                  <a:lnTo>
                    <a:pt x="125603" y="70739"/>
                  </a:lnTo>
                  <a:lnTo>
                    <a:pt x="120777" y="69596"/>
                  </a:lnTo>
                  <a:lnTo>
                    <a:pt x="98806" y="69596"/>
                  </a:lnTo>
                  <a:lnTo>
                    <a:pt x="93980" y="73279"/>
                  </a:lnTo>
                  <a:lnTo>
                    <a:pt x="92710" y="75692"/>
                  </a:lnTo>
                  <a:lnTo>
                    <a:pt x="93980" y="100076"/>
                  </a:lnTo>
                  <a:lnTo>
                    <a:pt x="96393" y="106172"/>
                  </a:lnTo>
                  <a:lnTo>
                    <a:pt x="101219" y="107442"/>
                  </a:lnTo>
                  <a:lnTo>
                    <a:pt x="122047" y="106172"/>
                  </a:lnTo>
                  <a:lnTo>
                    <a:pt x="126873" y="103759"/>
                  </a:lnTo>
                  <a:lnTo>
                    <a:pt x="129286" y="98806"/>
                  </a:lnTo>
                  <a:close/>
                </a:path>
                <a:path w="706754" h="287020">
                  <a:moveTo>
                    <a:pt x="148844" y="204978"/>
                  </a:moveTo>
                  <a:lnTo>
                    <a:pt x="146431" y="202565"/>
                  </a:lnTo>
                  <a:lnTo>
                    <a:pt x="145161" y="198882"/>
                  </a:lnTo>
                  <a:lnTo>
                    <a:pt x="143891" y="198882"/>
                  </a:lnTo>
                  <a:lnTo>
                    <a:pt x="140335" y="197739"/>
                  </a:lnTo>
                  <a:lnTo>
                    <a:pt x="117094" y="198882"/>
                  </a:lnTo>
                  <a:lnTo>
                    <a:pt x="115824" y="201295"/>
                  </a:lnTo>
                  <a:lnTo>
                    <a:pt x="112268" y="202565"/>
                  </a:lnTo>
                  <a:lnTo>
                    <a:pt x="112268" y="204978"/>
                  </a:lnTo>
                  <a:lnTo>
                    <a:pt x="110998" y="206248"/>
                  </a:lnTo>
                  <a:lnTo>
                    <a:pt x="112268" y="230632"/>
                  </a:lnTo>
                  <a:lnTo>
                    <a:pt x="113411" y="231775"/>
                  </a:lnTo>
                  <a:lnTo>
                    <a:pt x="115824" y="235458"/>
                  </a:lnTo>
                  <a:lnTo>
                    <a:pt x="117094" y="235458"/>
                  </a:lnTo>
                  <a:lnTo>
                    <a:pt x="119507" y="237998"/>
                  </a:lnTo>
                  <a:lnTo>
                    <a:pt x="143891" y="235458"/>
                  </a:lnTo>
                  <a:lnTo>
                    <a:pt x="145161" y="234315"/>
                  </a:lnTo>
                  <a:lnTo>
                    <a:pt x="146431" y="234315"/>
                  </a:lnTo>
                  <a:lnTo>
                    <a:pt x="148844" y="230632"/>
                  </a:lnTo>
                  <a:lnTo>
                    <a:pt x="148844" y="204978"/>
                  </a:lnTo>
                  <a:close/>
                </a:path>
                <a:path w="706754" h="287020">
                  <a:moveTo>
                    <a:pt x="153670" y="141605"/>
                  </a:moveTo>
                  <a:lnTo>
                    <a:pt x="152527" y="117094"/>
                  </a:lnTo>
                  <a:lnTo>
                    <a:pt x="149987" y="115951"/>
                  </a:lnTo>
                  <a:lnTo>
                    <a:pt x="149987" y="112268"/>
                  </a:lnTo>
                  <a:lnTo>
                    <a:pt x="146431" y="112268"/>
                  </a:lnTo>
                  <a:lnTo>
                    <a:pt x="145161" y="110998"/>
                  </a:lnTo>
                  <a:lnTo>
                    <a:pt x="120777" y="112268"/>
                  </a:lnTo>
                  <a:lnTo>
                    <a:pt x="119507" y="113538"/>
                  </a:lnTo>
                  <a:lnTo>
                    <a:pt x="117094" y="113538"/>
                  </a:lnTo>
                  <a:lnTo>
                    <a:pt x="115824" y="117094"/>
                  </a:lnTo>
                  <a:lnTo>
                    <a:pt x="115824" y="118364"/>
                  </a:lnTo>
                  <a:lnTo>
                    <a:pt x="116967" y="141605"/>
                  </a:lnTo>
                  <a:lnTo>
                    <a:pt x="117094" y="145161"/>
                  </a:lnTo>
                  <a:lnTo>
                    <a:pt x="119507" y="148844"/>
                  </a:lnTo>
                  <a:lnTo>
                    <a:pt x="120777" y="148844"/>
                  </a:lnTo>
                  <a:lnTo>
                    <a:pt x="124460" y="150114"/>
                  </a:lnTo>
                  <a:lnTo>
                    <a:pt x="146431" y="148844"/>
                  </a:lnTo>
                  <a:lnTo>
                    <a:pt x="148844" y="146431"/>
                  </a:lnTo>
                  <a:lnTo>
                    <a:pt x="152527" y="145161"/>
                  </a:lnTo>
                  <a:lnTo>
                    <a:pt x="152527" y="144018"/>
                  </a:lnTo>
                  <a:lnTo>
                    <a:pt x="153670" y="141605"/>
                  </a:lnTo>
                  <a:close/>
                </a:path>
                <a:path w="706754" h="287020">
                  <a:moveTo>
                    <a:pt x="159766" y="36576"/>
                  </a:moveTo>
                  <a:lnTo>
                    <a:pt x="158623" y="33020"/>
                  </a:lnTo>
                  <a:lnTo>
                    <a:pt x="153670" y="31750"/>
                  </a:lnTo>
                  <a:lnTo>
                    <a:pt x="131699" y="33020"/>
                  </a:lnTo>
                  <a:lnTo>
                    <a:pt x="129286" y="34163"/>
                  </a:lnTo>
                  <a:lnTo>
                    <a:pt x="129286" y="56134"/>
                  </a:lnTo>
                  <a:lnTo>
                    <a:pt x="130556" y="61087"/>
                  </a:lnTo>
                  <a:lnTo>
                    <a:pt x="154940" y="61087"/>
                  </a:lnTo>
                  <a:lnTo>
                    <a:pt x="158623" y="59817"/>
                  </a:lnTo>
                  <a:lnTo>
                    <a:pt x="159766" y="54991"/>
                  </a:lnTo>
                  <a:lnTo>
                    <a:pt x="159766" y="36576"/>
                  </a:lnTo>
                  <a:close/>
                </a:path>
                <a:path w="706754" h="287020">
                  <a:moveTo>
                    <a:pt x="168402" y="184277"/>
                  </a:moveTo>
                  <a:lnTo>
                    <a:pt x="167182" y="161036"/>
                  </a:lnTo>
                  <a:lnTo>
                    <a:pt x="167132" y="156210"/>
                  </a:lnTo>
                  <a:lnTo>
                    <a:pt x="164719" y="154940"/>
                  </a:lnTo>
                  <a:lnTo>
                    <a:pt x="162306" y="153797"/>
                  </a:lnTo>
                  <a:lnTo>
                    <a:pt x="159766" y="153797"/>
                  </a:lnTo>
                  <a:lnTo>
                    <a:pt x="136652" y="154940"/>
                  </a:lnTo>
                  <a:lnTo>
                    <a:pt x="134239" y="154940"/>
                  </a:lnTo>
                  <a:lnTo>
                    <a:pt x="131699" y="156210"/>
                  </a:lnTo>
                  <a:lnTo>
                    <a:pt x="130556" y="159893"/>
                  </a:lnTo>
                  <a:lnTo>
                    <a:pt x="130556" y="161036"/>
                  </a:lnTo>
                  <a:lnTo>
                    <a:pt x="131584" y="184277"/>
                  </a:lnTo>
                  <a:lnTo>
                    <a:pt x="131699" y="187960"/>
                  </a:lnTo>
                  <a:lnTo>
                    <a:pt x="134239" y="191516"/>
                  </a:lnTo>
                  <a:lnTo>
                    <a:pt x="135382" y="191516"/>
                  </a:lnTo>
                  <a:lnTo>
                    <a:pt x="139065" y="192786"/>
                  </a:lnTo>
                  <a:lnTo>
                    <a:pt x="162306" y="191516"/>
                  </a:lnTo>
                  <a:lnTo>
                    <a:pt x="164719" y="189103"/>
                  </a:lnTo>
                  <a:lnTo>
                    <a:pt x="167132" y="187960"/>
                  </a:lnTo>
                  <a:lnTo>
                    <a:pt x="168402" y="186690"/>
                  </a:lnTo>
                  <a:lnTo>
                    <a:pt x="168402" y="184277"/>
                  </a:lnTo>
                  <a:close/>
                </a:path>
                <a:path w="706754" h="287020">
                  <a:moveTo>
                    <a:pt x="171958" y="73279"/>
                  </a:moveTo>
                  <a:lnTo>
                    <a:pt x="168402" y="67183"/>
                  </a:lnTo>
                  <a:lnTo>
                    <a:pt x="164719" y="65913"/>
                  </a:lnTo>
                  <a:lnTo>
                    <a:pt x="141478" y="67183"/>
                  </a:lnTo>
                  <a:lnTo>
                    <a:pt x="139065" y="69596"/>
                  </a:lnTo>
                  <a:lnTo>
                    <a:pt x="136652" y="74422"/>
                  </a:lnTo>
                  <a:lnTo>
                    <a:pt x="139065" y="98806"/>
                  </a:lnTo>
                  <a:lnTo>
                    <a:pt x="140335" y="102489"/>
                  </a:lnTo>
                  <a:lnTo>
                    <a:pt x="145161" y="103759"/>
                  </a:lnTo>
                  <a:lnTo>
                    <a:pt x="167132" y="103759"/>
                  </a:lnTo>
                  <a:lnTo>
                    <a:pt x="171958" y="100076"/>
                  </a:lnTo>
                  <a:lnTo>
                    <a:pt x="171958" y="73279"/>
                  </a:lnTo>
                  <a:close/>
                </a:path>
                <a:path w="706754" h="287020">
                  <a:moveTo>
                    <a:pt x="195199" y="225679"/>
                  </a:moveTo>
                  <a:lnTo>
                    <a:pt x="192786" y="201295"/>
                  </a:lnTo>
                  <a:lnTo>
                    <a:pt x="191516" y="198882"/>
                  </a:lnTo>
                  <a:lnTo>
                    <a:pt x="190246" y="197739"/>
                  </a:lnTo>
                  <a:lnTo>
                    <a:pt x="187833" y="196469"/>
                  </a:lnTo>
                  <a:lnTo>
                    <a:pt x="186690" y="196469"/>
                  </a:lnTo>
                  <a:lnTo>
                    <a:pt x="162306" y="197739"/>
                  </a:lnTo>
                  <a:lnTo>
                    <a:pt x="159766" y="197739"/>
                  </a:lnTo>
                  <a:lnTo>
                    <a:pt x="158623" y="198882"/>
                  </a:lnTo>
                  <a:lnTo>
                    <a:pt x="157353" y="201295"/>
                  </a:lnTo>
                  <a:lnTo>
                    <a:pt x="157353" y="204978"/>
                  </a:lnTo>
                  <a:lnTo>
                    <a:pt x="158546" y="225679"/>
                  </a:lnTo>
                  <a:lnTo>
                    <a:pt x="158623" y="230632"/>
                  </a:lnTo>
                  <a:lnTo>
                    <a:pt x="162306" y="234315"/>
                  </a:lnTo>
                  <a:lnTo>
                    <a:pt x="164719" y="234315"/>
                  </a:lnTo>
                  <a:lnTo>
                    <a:pt x="187833" y="231775"/>
                  </a:lnTo>
                  <a:lnTo>
                    <a:pt x="190246" y="231775"/>
                  </a:lnTo>
                  <a:lnTo>
                    <a:pt x="192786" y="230632"/>
                  </a:lnTo>
                  <a:lnTo>
                    <a:pt x="192786" y="229362"/>
                  </a:lnTo>
                  <a:lnTo>
                    <a:pt x="195199" y="225679"/>
                  </a:lnTo>
                  <a:close/>
                </a:path>
                <a:path w="706754" h="287020">
                  <a:moveTo>
                    <a:pt x="197612" y="139065"/>
                  </a:moveTo>
                  <a:lnTo>
                    <a:pt x="196342" y="113538"/>
                  </a:lnTo>
                  <a:lnTo>
                    <a:pt x="196342" y="112268"/>
                  </a:lnTo>
                  <a:lnTo>
                    <a:pt x="195199" y="110998"/>
                  </a:lnTo>
                  <a:lnTo>
                    <a:pt x="191516" y="108585"/>
                  </a:lnTo>
                  <a:lnTo>
                    <a:pt x="190246" y="108585"/>
                  </a:lnTo>
                  <a:lnTo>
                    <a:pt x="167132" y="110998"/>
                  </a:lnTo>
                  <a:lnTo>
                    <a:pt x="163449" y="110998"/>
                  </a:lnTo>
                  <a:lnTo>
                    <a:pt x="162306" y="112268"/>
                  </a:lnTo>
                  <a:lnTo>
                    <a:pt x="159766" y="113538"/>
                  </a:lnTo>
                  <a:lnTo>
                    <a:pt x="159766" y="117094"/>
                  </a:lnTo>
                  <a:lnTo>
                    <a:pt x="162306" y="140335"/>
                  </a:lnTo>
                  <a:lnTo>
                    <a:pt x="162306" y="144018"/>
                  </a:lnTo>
                  <a:lnTo>
                    <a:pt x="164719" y="146431"/>
                  </a:lnTo>
                  <a:lnTo>
                    <a:pt x="168402" y="146431"/>
                  </a:lnTo>
                  <a:lnTo>
                    <a:pt x="191516" y="145161"/>
                  </a:lnTo>
                  <a:lnTo>
                    <a:pt x="195199" y="145161"/>
                  </a:lnTo>
                  <a:lnTo>
                    <a:pt x="196342" y="144018"/>
                  </a:lnTo>
                  <a:lnTo>
                    <a:pt x="197612" y="141605"/>
                  </a:lnTo>
                  <a:lnTo>
                    <a:pt x="197612" y="139065"/>
                  </a:lnTo>
                  <a:close/>
                </a:path>
                <a:path w="706754" h="287020">
                  <a:moveTo>
                    <a:pt x="201295" y="52451"/>
                  </a:moveTo>
                  <a:lnTo>
                    <a:pt x="200025" y="34163"/>
                  </a:lnTo>
                  <a:lnTo>
                    <a:pt x="195199" y="29337"/>
                  </a:lnTo>
                  <a:lnTo>
                    <a:pt x="173228" y="31750"/>
                  </a:lnTo>
                  <a:lnTo>
                    <a:pt x="169545" y="33020"/>
                  </a:lnTo>
                  <a:lnTo>
                    <a:pt x="168402" y="36576"/>
                  </a:lnTo>
                  <a:lnTo>
                    <a:pt x="169545" y="54991"/>
                  </a:lnTo>
                  <a:lnTo>
                    <a:pt x="171958" y="57404"/>
                  </a:lnTo>
                  <a:lnTo>
                    <a:pt x="174498" y="59817"/>
                  </a:lnTo>
                  <a:lnTo>
                    <a:pt x="196342" y="57404"/>
                  </a:lnTo>
                  <a:lnTo>
                    <a:pt x="200025" y="56134"/>
                  </a:lnTo>
                  <a:lnTo>
                    <a:pt x="201295" y="52451"/>
                  </a:lnTo>
                  <a:close/>
                </a:path>
                <a:path w="706754" h="287020">
                  <a:moveTo>
                    <a:pt x="212217" y="181864"/>
                  </a:moveTo>
                  <a:lnTo>
                    <a:pt x="211074" y="156210"/>
                  </a:lnTo>
                  <a:lnTo>
                    <a:pt x="211074" y="154940"/>
                  </a:lnTo>
                  <a:lnTo>
                    <a:pt x="209804" y="153797"/>
                  </a:lnTo>
                  <a:lnTo>
                    <a:pt x="207391" y="151257"/>
                  </a:lnTo>
                  <a:lnTo>
                    <a:pt x="181737" y="151257"/>
                  </a:lnTo>
                  <a:lnTo>
                    <a:pt x="178054" y="153797"/>
                  </a:lnTo>
                  <a:lnTo>
                    <a:pt x="176911" y="154940"/>
                  </a:lnTo>
                  <a:lnTo>
                    <a:pt x="174498" y="156210"/>
                  </a:lnTo>
                  <a:lnTo>
                    <a:pt x="174498" y="159893"/>
                  </a:lnTo>
                  <a:lnTo>
                    <a:pt x="176784" y="181864"/>
                  </a:lnTo>
                  <a:lnTo>
                    <a:pt x="176911" y="186690"/>
                  </a:lnTo>
                  <a:lnTo>
                    <a:pt x="178054" y="187960"/>
                  </a:lnTo>
                  <a:lnTo>
                    <a:pt x="181737" y="189103"/>
                  </a:lnTo>
                  <a:lnTo>
                    <a:pt x="183007" y="189103"/>
                  </a:lnTo>
                  <a:lnTo>
                    <a:pt x="206121" y="187960"/>
                  </a:lnTo>
                  <a:lnTo>
                    <a:pt x="209804" y="187960"/>
                  </a:lnTo>
                  <a:lnTo>
                    <a:pt x="211074" y="186690"/>
                  </a:lnTo>
                  <a:lnTo>
                    <a:pt x="212217" y="184277"/>
                  </a:lnTo>
                  <a:lnTo>
                    <a:pt x="212217" y="181864"/>
                  </a:lnTo>
                  <a:close/>
                </a:path>
                <a:path w="706754" h="287020">
                  <a:moveTo>
                    <a:pt x="215900" y="93980"/>
                  </a:moveTo>
                  <a:lnTo>
                    <a:pt x="214757" y="69596"/>
                  </a:lnTo>
                  <a:lnTo>
                    <a:pt x="212217" y="65913"/>
                  </a:lnTo>
                  <a:lnTo>
                    <a:pt x="207391" y="64643"/>
                  </a:lnTo>
                  <a:lnTo>
                    <a:pt x="186690" y="64643"/>
                  </a:lnTo>
                  <a:lnTo>
                    <a:pt x="183007" y="67183"/>
                  </a:lnTo>
                  <a:lnTo>
                    <a:pt x="181737" y="70739"/>
                  </a:lnTo>
                  <a:lnTo>
                    <a:pt x="183007" y="95250"/>
                  </a:lnTo>
                  <a:lnTo>
                    <a:pt x="185420" y="100076"/>
                  </a:lnTo>
                  <a:lnTo>
                    <a:pt x="190246" y="102489"/>
                  </a:lnTo>
                  <a:lnTo>
                    <a:pt x="211074" y="100076"/>
                  </a:lnTo>
                  <a:lnTo>
                    <a:pt x="214757" y="98806"/>
                  </a:lnTo>
                  <a:lnTo>
                    <a:pt x="215900" y="93980"/>
                  </a:lnTo>
                  <a:close/>
                </a:path>
                <a:path w="706754" h="287020">
                  <a:moveTo>
                    <a:pt x="239141" y="222123"/>
                  </a:moveTo>
                  <a:lnTo>
                    <a:pt x="237871" y="198882"/>
                  </a:lnTo>
                  <a:lnTo>
                    <a:pt x="237871" y="196469"/>
                  </a:lnTo>
                  <a:lnTo>
                    <a:pt x="235458" y="194056"/>
                  </a:lnTo>
                  <a:lnTo>
                    <a:pt x="233045" y="192786"/>
                  </a:lnTo>
                  <a:lnTo>
                    <a:pt x="230505" y="192786"/>
                  </a:lnTo>
                  <a:lnTo>
                    <a:pt x="207391" y="194056"/>
                  </a:lnTo>
                  <a:lnTo>
                    <a:pt x="204978" y="194056"/>
                  </a:lnTo>
                  <a:lnTo>
                    <a:pt x="202565" y="196469"/>
                  </a:lnTo>
                  <a:lnTo>
                    <a:pt x="201295" y="198882"/>
                  </a:lnTo>
                  <a:lnTo>
                    <a:pt x="201295" y="201295"/>
                  </a:lnTo>
                  <a:lnTo>
                    <a:pt x="202565" y="225679"/>
                  </a:lnTo>
                  <a:lnTo>
                    <a:pt x="202565" y="226949"/>
                  </a:lnTo>
                  <a:lnTo>
                    <a:pt x="204978" y="229362"/>
                  </a:lnTo>
                  <a:lnTo>
                    <a:pt x="206121" y="230632"/>
                  </a:lnTo>
                  <a:lnTo>
                    <a:pt x="233045" y="230632"/>
                  </a:lnTo>
                  <a:lnTo>
                    <a:pt x="235458" y="229362"/>
                  </a:lnTo>
                  <a:lnTo>
                    <a:pt x="239141" y="225679"/>
                  </a:lnTo>
                  <a:lnTo>
                    <a:pt x="239141" y="222123"/>
                  </a:lnTo>
                  <a:close/>
                </a:path>
                <a:path w="706754" h="287020">
                  <a:moveTo>
                    <a:pt x="240284" y="31750"/>
                  </a:moveTo>
                  <a:lnTo>
                    <a:pt x="239141" y="28067"/>
                  </a:lnTo>
                  <a:lnTo>
                    <a:pt x="235458" y="26924"/>
                  </a:lnTo>
                  <a:lnTo>
                    <a:pt x="214757" y="28067"/>
                  </a:lnTo>
                  <a:lnTo>
                    <a:pt x="211074" y="29337"/>
                  </a:lnTo>
                  <a:lnTo>
                    <a:pt x="209804" y="33020"/>
                  </a:lnTo>
                  <a:lnTo>
                    <a:pt x="209804" y="52451"/>
                  </a:lnTo>
                  <a:lnTo>
                    <a:pt x="212217" y="56134"/>
                  </a:lnTo>
                  <a:lnTo>
                    <a:pt x="237871" y="56134"/>
                  </a:lnTo>
                  <a:lnTo>
                    <a:pt x="240284" y="54991"/>
                  </a:lnTo>
                  <a:lnTo>
                    <a:pt x="240284" y="31750"/>
                  </a:lnTo>
                  <a:close/>
                </a:path>
                <a:path w="706754" h="287020">
                  <a:moveTo>
                    <a:pt x="242824" y="135509"/>
                  </a:moveTo>
                  <a:lnTo>
                    <a:pt x="240284" y="112268"/>
                  </a:lnTo>
                  <a:lnTo>
                    <a:pt x="240284" y="108585"/>
                  </a:lnTo>
                  <a:lnTo>
                    <a:pt x="237871" y="106172"/>
                  </a:lnTo>
                  <a:lnTo>
                    <a:pt x="234188" y="106172"/>
                  </a:lnTo>
                  <a:lnTo>
                    <a:pt x="211074" y="107442"/>
                  </a:lnTo>
                  <a:lnTo>
                    <a:pt x="207391" y="107442"/>
                  </a:lnTo>
                  <a:lnTo>
                    <a:pt x="206121" y="108585"/>
                  </a:lnTo>
                  <a:lnTo>
                    <a:pt x="204978" y="112268"/>
                  </a:lnTo>
                  <a:lnTo>
                    <a:pt x="204978" y="113538"/>
                  </a:lnTo>
                  <a:lnTo>
                    <a:pt x="206121" y="139065"/>
                  </a:lnTo>
                  <a:lnTo>
                    <a:pt x="207391" y="140335"/>
                  </a:lnTo>
                  <a:lnTo>
                    <a:pt x="207391" y="141605"/>
                  </a:lnTo>
                  <a:lnTo>
                    <a:pt x="211074" y="144018"/>
                  </a:lnTo>
                  <a:lnTo>
                    <a:pt x="235458" y="144018"/>
                  </a:lnTo>
                  <a:lnTo>
                    <a:pt x="239141" y="141605"/>
                  </a:lnTo>
                  <a:lnTo>
                    <a:pt x="240284" y="140335"/>
                  </a:lnTo>
                  <a:lnTo>
                    <a:pt x="242824" y="139065"/>
                  </a:lnTo>
                  <a:lnTo>
                    <a:pt x="242824" y="135509"/>
                  </a:lnTo>
                  <a:close/>
                </a:path>
                <a:path w="706754" h="287020">
                  <a:moveTo>
                    <a:pt x="257429" y="178181"/>
                  </a:moveTo>
                  <a:lnTo>
                    <a:pt x="256222" y="156210"/>
                  </a:lnTo>
                  <a:lnTo>
                    <a:pt x="256159" y="151257"/>
                  </a:lnTo>
                  <a:lnTo>
                    <a:pt x="253746" y="150114"/>
                  </a:lnTo>
                  <a:lnTo>
                    <a:pt x="252476" y="148844"/>
                  </a:lnTo>
                  <a:lnTo>
                    <a:pt x="248920" y="148844"/>
                  </a:lnTo>
                  <a:lnTo>
                    <a:pt x="225679" y="150114"/>
                  </a:lnTo>
                  <a:lnTo>
                    <a:pt x="224409" y="150114"/>
                  </a:lnTo>
                  <a:lnTo>
                    <a:pt x="220853" y="151257"/>
                  </a:lnTo>
                  <a:lnTo>
                    <a:pt x="220853" y="154940"/>
                  </a:lnTo>
                  <a:lnTo>
                    <a:pt x="219583" y="156210"/>
                  </a:lnTo>
                  <a:lnTo>
                    <a:pt x="220853" y="181864"/>
                  </a:lnTo>
                  <a:lnTo>
                    <a:pt x="223266" y="183007"/>
                  </a:lnTo>
                  <a:lnTo>
                    <a:pt x="224409" y="184277"/>
                  </a:lnTo>
                  <a:lnTo>
                    <a:pt x="225679" y="186690"/>
                  </a:lnTo>
                  <a:lnTo>
                    <a:pt x="252476" y="186690"/>
                  </a:lnTo>
                  <a:lnTo>
                    <a:pt x="253746" y="184277"/>
                  </a:lnTo>
                  <a:lnTo>
                    <a:pt x="256159" y="183007"/>
                  </a:lnTo>
                  <a:lnTo>
                    <a:pt x="257429" y="181864"/>
                  </a:lnTo>
                  <a:lnTo>
                    <a:pt x="257429" y="178181"/>
                  </a:lnTo>
                  <a:close/>
                </a:path>
                <a:path w="706754" h="287020">
                  <a:moveTo>
                    <a:pt x="261112" y="92710"/>
                  </a:moveTo>
                  <a:lnTo>
                    <a:pt x="258572" y="67183"/>
                  </a:lnTo>
                  <a:lnTo>
                    <a:pt x="257429" y="62230"/>
                  </a:lnTo>
                  <a:lnTo>
                    <a:pt x="252476" y="61087"/>
                  </a:lnTo>
                  <a:lnTo>
                    <a:pt x="230505" y="62230"/>
                  </a:lnTo>
                  <a:lnTo>
                    <a:pt x="225679" y="64643"/>
                  </a:lnTo>
                  <a:lnTo>
                    <a:pt x="224409" y="69596"/>
                  </a:lnTo>
                  <a:lnTo>
                    <a:pt x="225679" y="93980"/>
                  </a:lnTo>
                  <a:lnTo>
                    <a:pt x="229362" y="97663"/>
                  </a:lnTo>
                  <a:lnTo>
                    <a:pt x="233045" y="98806"/>
                  </a:lnTo>
                  <a:lnTo>
                    <a:pt x="256159" y="98806"/>
                  </a:lnTo>
                  <a:lnTo>
                    <a:pt x="258572" y="95250"/>
                  </a:lnTo>
                  <a:lnTo>
                    <a:pt x="261112" y="92710"/>
                  </a:lnTo>
                  <a:close/>
                </a:path>
                <a:path w="706754" h="287020">
                  <a:moveTo>
                    <a:pt x="281813" y="29337"/>
                  </a:moveTo>
                  <a:lnTo>
                    <a:pt x="278130" y="26924"/>
                  </a:lnTo>
                  <a:lnTo>
                    <a:pt x="275717" y="24384"/>
                  </a:lnTo>
                  <a:lnTo>
                    <a:pt x="253746" y="26924"/>
                  </a:lnTo>
                  <a:lnTo>
                    <a:pt x="251333" y="28067"/>
                  </a:lnTo>
                  <a:lnTo>
                    <a:pt x="251333" y="50038"/>
                  </a:lnTo>
                  <a:lnTo>
                    <a:pt x="252476" y="52451"/>
                  </a:lnTo>
                  <a:lnTo>
                    <a:pt x="256159" y="54991"/>
                  </a:lnTo>
                  <a:lnTo>
                    <a:pt x="276987" y="52451"/>
                  </a:lnTo>
                  <a:lnTo>
                    <a:pt x="280543" y="51308"/>
                  </a:lnTo>
                  <a:lnTo>
                    <a:pt x="281813" y="47625"/>
                  </a:lnTo>
                  <a:lnTo>
                    <a:pt x="281813" y="29337"/>
                  </a:lnTo>
                  <a:close/>
                </a:path>
                <a:path w="706754" h="287020">
                  <a:moveTo>
                    <a:pt x="284226" y="220853"/>
                  </a:moveTo>
                  <a:lnTo>
                    <a:pt x="281813" y="196469"/>
                  </a:lnTo>
                  <a:lnTo>
                    <a:pt x="281813" y="194056"/>
                  </a:lnTo>
                  <a:lnTo>
                    <a:pt x="280543" y="192786"/>
                  </a:lnTo>
                  <a:lnTo>
                    <a:pt x="278130" y="191516"/>
                  </a:lnTo>
                  <a:lnTo>
                    <a:pt x="252476" y="191516"/>
                  </a:lnTo>
                  <a:lnTo>
                    <a:pt x="248920" y="192786"/>
                  </a:lnTo>
                  <a:lnTo>
                    <a:pt x="245237" y="196469"/>
                  </a:lnTo>
                  <a:lnTo>
                    <a:pt x="245237" y="198882"/>
                  </a:lnTo>
                  <a:lnTo>
                    <a:pt x="247650" y="222123"/>
                  </a:lnTo>
                  <a:lnTo>
                    <a:pt x="247650" y="225679"/>
                  </a:lnTo>
                  <a:lnTo>
                    <a:pt x="248920" y="226949"/>
                  </a:lnTo>
                  <a:lnTo>
                    <a:pt x="252476" y="229362"/>
                  </a:lnTo>
                  <a:lnTo>
                    <a:pt x="253746" y="229362"/>
                  </a:lnTo>
                  <a:lnTo>
                    <a:pt x="276987" y="226949"/>
                  </a:lnTo>
                  <a:lnTo>
                    <a:pt x="280543" y="226949"/>
                  </a:lnTo>
                  <a:lnTo>
                    <a:pt x="281813" y="225679"/>
                  </a:lnTo>
                  <a:lnTo>
                    <a:pt x="284226" y="222123"/>
                  </a:lnTo>
                  <a:lnTo>
                    <a:pt x="284226" y="220853"/>
                  </a:lnTo>
                  <a:close/>
                </a:path>
                <a:path w="706754" h="287020">
                  <a:moveTo>
                    <a:pt x="286639" y="108585"/>
                  </a:moveTo>
                  <a:lnTo>
                    <a:pt x="281813" y="103759"/>
                  </a:lnTo>
                  <a:lnTo>
                    <a:pt x="256159" y="103759"/>
                  </a:lnTo>
                  <a:lnTo>
                    <a:pt x="251333" y="108585"/>
                  </a:lnTo>
                  <a:lnTo>
                    <a:pt x="251333" y="135509"/>
                  </a:lnTo>
                  <a:lnTo>
                    <a:pt x="252476" y="139065"/>
                  </a:lnTo>
                  <a:lnTo>
                    <a:pt x="253746" y="140335"/>
                  </a:lnTo>
                  <a:lnTo>
                    <a:pt x="256159" y="141605"/>
                  </a:lnTo>
                  <a:lnTo>
                    <a:pt x="258572" y="141605"/>
                  </a:lnTo>
                  <a:lnTo>
                    <a:pt x="281813" y="140335"/>
                  </a:lnTo>
                  <a:lnTo>
                    <a:pt x="284226" y="140335"/>
                  </a:lnTo>
                  <a:lnTo>
                    <a:pt x="285496" y="139065"/>
                  </a:lnTo>
                  <a:lnTo>
                    <a:pt x="286639" y="135509"/>
                  </a:lnTo>
                  <a:lnTo>
                    <a:pt x="286639" y="108585"/>
                  </a:lnTo>
                  <a:close/>
                </a:path>
                <a:path w="706754" h="287020">
                  <a:moveTo>
                    <a:pt x="303784" y="176911"/>
                  </a:moveTo>
                  <a:lnTo>
                    <a:pt x="301371" y="151257"/>
                  </a:lnTo>
                  <a:lnTo>
                    <a:pt x="300101" y="150114"/>
                  </a:lnTo>
                  <a:lnTo>
                    <a:pt x="298831" y="146431"/>
                  </a:lnTo>
                  <a:lnTo>
                    <a:pt x="296418" y="146431"/>
                  </a:lnTo>
                  <a:lnTo>
                    <a:pt x="295275" y="145161"/>
                  </a:lnTo>
                  <a:lnTo>
                    <a:pt x="270764" y="146431"/>
                  </a:lnTo>
                  <a:lnTo>
                    <a:pt x="268351" y="148844"/>
                  </a:lnTo>
                  <a:lnTo>
                    <a:pt x="267208" y="150114"/>
                  </a:lnTo>
                  <a:lnTo>
                    <a:pt x="265938" y="151257"/>
                  </a:lnTo>
                  <a:lnTo>
                    <a:pt x="265938" y="153797"/>
                  </a:lnTo>
                  <a:lnTo>
                    <a:pt x="267131" y="176911"/>
                  </a:lnTo>
                  <a:lnTo>
                    <a:pt x="267208" y="181864"/>
                  </a:lnTo>
                  <a:lnTo>
                    <a:pt x="268351" y="183007"/>
                  </a:lnTo>
                  <a:lnTo>
                    <a:pt x="270764" y="184277"/>
                  </a:lnTo>
                  <a:lnTo>
                    <a:pt x="273304" y="184277"/>
                  </a:lnTo>
                  <a:lnTo>
                    <a:pt x="296418" y="183007"/>
                  </a:lnTo>
                  <a:lnTo>
                    <a:pt x="298831" y="183007"/>
                  </a:lnTo>
                  <a:lnTo>
                    <a:pt x="301371" y="181864"/>
                  </a:lnTo>
                  <a:lnTo>
                    <a:pt x="301371" y="178181"/>
                  </a:lnTo>
                  <a:lnTo>
                    <a:pt x="303784" y="176911"/>
                  </a:lnTo>
                  <a:close/>
                </a:path>
                <a:path w="706754" h="287020">
                  <a:moveTo>
                    <a:pt x="304927" y="89154"/>
                  </a:moveTo>
                  <a:lnTo>
                    <a:pt x="303784" y="64643"/>
                  </a:lnTo>
                  <a:lnTo>
                    <a:pt x="301371" y="59817"/>
                  </a:lnTo>
                  <a:lnTo>
                    <a:pt x="296418" y="57404"/>
                  </a:lnTo>
                  <a:lnTo>
                    <a:pt x="275717" y="59817"/>
                  </a:lnTo>
                  <a:lnTo>
                    <a:pt x="270764" y="61087"/>
                  </a:lnTo>
                  <a:lnTo>
                    <a:pt x="268351" y="65913"/>
                  </a:lnTo>
                  <a:lnTo>
                    <a:pt x="270764" y="90297"/>
                  </a:lnTo>
                  <a:lnTo>
                    <a:pt x="272034" y="95250"/>
                  </a:lnTo>
                  <a:lnTo>
                    <a:pt x="276987" y="97663"/>
                  </a:lnTo>
                  <a:lnTo>
                    <a:pt x="298831" y="95250"/>
                  </a:lnTo>
                  <a:lnTo>
                    <a:pt x="303784" y="93980"/>
                  </a:lnTo>
                  <a:lnTo>
                    <a:pt x="304927" y="89154"/>
                  </a:lnTo>
                  <a:close/>
                </a:path>
                <a:path w="706754" h="287020">
                  <a:moveTo>
                    <a:pt x="323342" y="46355"/>
                  </a:moveTo>
                  <a:lnTo>
                    <a:pt x="322072" y="28067"/>
                  </a:lnTo>
                  <a:lnTo>
                    <a:pt x="319659" y="23241"/>
                  </a:lnTo>
                  <a:lnTo>
                    <a:pt x="295275" y="23241"/>
                  </a:lnTo>
                  <a:lnTo>
                    <a:pt x="291592" y="24384"/>
                  </a:lnTo>
                  <a:lnTo>
                    <a:pt x="290322" y="29337"/>
                  </a:lnTo>
                  <a:lnTo>
                    <a:pt x="291592" y="47625"/>
                  </a:lnTo>
                  <a:lnTo>
                    <a:pt x="294005" y="51308"/>
                  </a:lnTo>
                  <a:lnTo>
                    <a:pt x="296418" y="52451"/>
                  </a:lnTo>
                  <a:lnTo>
                    <a:pt x="318389" y="51308"/>
                  </a:lnTo>
                  <a:lnTo>
                    <a:pt x="322072" y="50038"/>
                  </a:lnTo>
                  <a:lnTo>
                    <a:pt x="323342" y="46355"/>
                  </a:lnTo>
                  <a:close/>
                </a:path>
                <a:path w="706754" h="287020">
                  <a:moveTo>
                    <a:pt x="332994" y="130556"/>
                  </a:moveTo>
                  <a:lnTo>
                    <a:pt x="331851" y="107442"/>
                  </a:lnTo>
                  <a:lnTo>
                    <a:pt x="329438" y="103759"/>
                  </a:lnTo>
                  <a:lnTo>
                    <a:pt x="329438" y="102489"/>
                  </a:lnTo>
                  <a:lnTo>
                    <a:pt x="326898" y="100076"/>
                  </a:lnTo>
                  <a:lnTo>
                    <a:pt x="324485" y="100076"/>
                  </a:lnTo>
                  <a:lnTo>
                    <a:pt x="300101" y="102489"/>
                  </a:lnTo>
                  <a:lnTo>
                    <a:pt x="298831" y="102489"/>
                  </a:lnTo>
                  <a:lnTo>
                    <a:pt x="296418" y="103759"/>
                  </a:lnTo>
                  <a:lnTo>
                    <a:pt x="295275" y="106172"/>
                  </a:lnTo>
                  <a:lnTo>
                    <a:pt x="295275" y="108585"/>
                  </a:lnTo>
                  <a:lnTo>
                    <a:pt x="296303" y="130556"/>
                  </a:lnTo>
                  <a:lnTo>
                    <a:pt x="296418" y="135509"/>
                  </a:lnTo>
                  <a:lnTo>
                    <a:pt x="298831" y="136652"/>
                  </a:lnTo>
                  <a:lnTo>
                    <a:pt x="300101" y="139065"/>
                  </a:lnTo>
                  <a:lnTo>
                    <a:pt x="303784" y="139065"/>
                  </a:lnTo>
                  <a:lnTo>
                    <a:pt x="326898" y="136652"/>
                  </a:lnTo>
                  <a:lnTo>
                    <a:pt x="329438" y="136652"/>
                  </a:lnTo>
                  <a:lnTo>
                    <a:pt x="331851" y="135509"/>
                  </a:lnTo>
                  <a:lnTo>
                    <a:pt x="332994" y="132969"/>
                  </a:lnTo>
                  <a:lnTo>
                    <a:pt x="332994" y="130556"/>
                  </a:lnTo>
                  <a:close/>
                </a:path>
                <a:path w="706754" h="287020">
                  <a:moveTo>
                    <a:pt x="347726" y="173228"/>
                  </a:moveTo>
                  <a:lnTo>
                    <a:pt x="346506" y="151257"/>
                  </a:lnTo>
                  <a:lnTo>
                    <a:pt x="346456" y="146431"/>
                  </a:lnTo>
                  <a:lnTo>
                    <a:pt x="344043" y="145161"/>
                  </a:lnTo>
                  <a:lnTo>
                    <a:pt x="341630" y="144018"/>
                  </a:lnTo>
                  <a:lnTo>
                    <a:pt x="339090" y="144018"/>
                  </a:lnTo>
                  <a:lnTo>
                    <a:pt x="317246" y="145161"/>
                  </a:lnTo>
                  <a:lnTo>
                    <a:pt x="313563" y="145161"/>
                  </a:lnTo>
                  <a:lnTo>
                    <a:pt x="311023" y="146431"/>
                  </a:lnTo>
                  <a:lnTo>
                    <a:pt x="309880" y="148844"/>
                  </a:lnTo>
                  <a:lnTo>
                    <a:pt x="309880" y="151257"/>
                  </a:lnTo>
                  <a:lnTo>
                    <a:pt x="310959" y="173228"/>
                  </a:lnTo>
                  <a:lnTo>
                    <a:pt x="311023" y="178181"/>
                  </a:lnTo>
                  <a:lnTo>
                    <a:pt x="313563" y="179324"/>
                  </a:lnTo>
                  <a:lnTo>
                    <a:pt x="314706" y="181864"/>
                  </a:lnTo>
                  <a:lnTo>
                    <a:pt x="318389" y="181864"/>
                  </a:lnTo>
                  <a:lnTo>
                    <a:pt x="341630" y="179324"/>
                  </a:lnTo>
                  <a:lnTo>
                    <a:pt x="344043" y="179324"/>
                  </a:lnTo>
                  <a:lnTo>
                    <a:pt x="346456" y="178181"/>
                  </a:lnTo>
                  <a:lnTo>
                    <a:pt x="347726" y="176911"/>
                  </a:lnTo>
                  <a:lnTo>
                    <a:pt x="347726" y="173228"/>
                  </a:lnTo>
                  <a:close/>
                </a:path>
                <a:path w="706754" h="287020">
                  <a:moveTo>
                    <a:pt x="350139" y="85471"/>
                  </a:moveTo>
                  <a:lnTo>
                    <a:pt x="347726" y="61087"/>
                  </a:lnTo>
                  <a:lnTo>
                    <a:pt x="344043" y="57404"/>
                  </a:lnTo>
                  <a:lnTo>
                    <a:pt x="341630" y="56134"/>
                  </a:lnTo>
                  <a:lnTo>
                    <a:pt x="318389" y="57404"/>
                  </a:lnTo>
                  <a:lnTo>
                    <a:pt x="314706" y="59817"/>
                  </a:lnTo>
                  <a:lnTo>
                    <a:pt x="313563" y="64643"/>
                  </a:lnTo>
                  <a:lnTo>
                    <a:pt x="314706" y="89154"/>
                  </a:lnTo>
                  <a:lnTo>
                    <a:pt x="317246" y="92710"/>
                  </a:lnTo>
                  <a:lnTo>
                    <a:pt x="322072" y="93980"/>
                  </a:lnTo>
                  <a:lnTo>
                    <a:pt x="342773" y="92710"/>
                  </a:lnTo>
                  <a:lnTo>
                    <a:pt x="347726" y="90297"/>
                  </a:lnTo>
                  <a:lnTo>
                    <a:pt x="350139" y="85471"/>
                  </a:lnTo>
                  <a:close/>
                </a:path>
                <a:path w="706754" h="287020">
                  <a:moveTo>
                    <a:pt x="362331" y="24384"/>
                  </a:moveTo>
                  <a:lnTo>
                    <a:pt x="361061" y="21971"/>
                  </a:lnTo>
                  <a:lnTo>
                    <a:pt x="357505" y="19558"/>
                  </a:lnTo>
                  <a:lnTo>
                    <a:pt x="336677" y="21971"/>
                  </a:lnTo>
                  <a:lnTo>
                    <a:pt x="332994" y="23241"/>
                  </a:lnTo>
                  <a:lnTo>
                    <a:pt x="331851" y="26924"/>
                  </a:lnTo>
                  <a:lnTo>
                    <a:pt x="331851" y="45212"/>
                  </a:lnTo>
                  <a:lnTo>
                    <a:pt x="334264" y="47625"/>
                  </a:lnTo>
                  <a:lnTo>
                    <a:pt x="337947" y="50038"/>
                  </a:lnTo>
                  <a:lnTo>
                    <a:pt x="359918" y="47625"/>
                  </a:lnTo>
                  <a:lnTo>
                    <a:pt x="362331" y="46355"/>
                  </a:lnTo>
                  <a:lnTo>
                    <a:pt x="362331" y="24384"/>
                  </a:lnTo>
                  <a:close/>
                </a:path>
                <a:path w="706754" h="287020">
                  <a:moveTo>
                    <a:pt x="376936" y="128143"/>
                  </a:moveTo>
                  <a:lnTo>
                    <a:pt x="375894" y="106172"/>
                  </a:lnTo>
                  <a:lnTo>
                    <a:pt x="375793" y="102489"/>
                  </a:lnTo>
                  <a:lnTo>
                    <a:pt x="374523" y="98806"/>
                  </a:lnTo>
                  <a:lnTo>
                    <a:pt x="372110" y="98806"/>
                  </a:lnTo>
                  <a:lnTo>
                    <a:pt x="369697" y="97663"/>
                  </a:lnTo>
                  <a:lnTo>
                    <a:pt x="346456" y="98806"/>
                  </a:lnTo>
                  <a:lnTo>
                    <a:pt x="342773" y="100076"/>
                  </a:lnTo>
                  <a:lnTo>
                    <a:pt x="341630" y="102489"/>
                  </a:lnTo>
                  <a:lnTo>
                    <a:pt x="339090" y="103759"/>
                  </a:lnTo>
                  <a:lnTo>
                    <a:pt x="339090" y="106172"/>
                  </a:lnTo>
                  <a:lnTo>
                    <a:pt x="341630" y="130556"/>
                  </a:lnTo>
                  <a:lnTo>
                    <a:pt x="341630" y="131826"/>
                  </a:lnTo>
                  <a:lnTo>
                    <a:pt x="342773" y="135509"/>
                  </a:lnTo>
                  <a:lnTo>
                    <a:pt x="346456" y="135509"/>
                  </a:lnTo>
                  <a:lnTo>
                    <a:pt x="347726" y="136652"/>
                  </a:lnTo>
                  <a:lnTo>
                    <a:pt x="370840" y="135509"/>
                  </a:lnTo>
                  <a:lnTo>
                    <a:pt x="374523" y="132969"/>
                  </a:lnTo>
                  <a:lnTo>
                    <a:pt x="375793" y="132969"/>
                  </a:lnTo>
                  <a:lnTo>
                    <a:pt x="376936" y="130556"/>
                  </a:lnTo>
                  <a:lnTo>
                    <a:pt x="376936" y="128143"/>
                  </a:lnTo>
                  <a:close/>
                </a:path>
                <a:path w="706754" h="287020">
                  <a:moveTo>
                    <a:pt x="392811" y="172085"/>
                  </a:moveTo>
                  <a:lnTo>
                    <a:pt x="390398" y="146431"/>
                  </a:lnTo>
                  <a:lnTo>
                    <a:pt x="390398" y="144018"/>
                  </a:lnTo>
                  <a:lnTo>
                    <a:pt x="389128" y="141605"/>
                  </a:lnTo>
                  <a:lnTo>
                    <a:pt x="387985" y="141605"/>
                  </a:lnTo>
                  <a:lnTo>
                    <a:pt x="384302" y="140335"/>
                  </a:lnTo>
                  <a:lnTo>
                    <a:pt x="361061" y="141605"/>
                  </a:lnTo>
                  <a:lnTo>
                    <a:pt x="357505" y="144018"/>
                  </a:lnTo>
                  <a:lnTo>
                    <a:pt x="356235" y="144018"/>
                  </a:lnTo>
                  <a:lnTo>
                    <a:pt x="354965" y="146431"/>
                  </a:lnTo>
                  <a:lnTo>
                    <a:pt x="354965" y="148844"/>
                  </a:lnTo>
                  <a:lnTo>
                    <a:pt x="356171" y="172085"/>
                  </a:lnTo>
                  <a:lnTo>
                    <a:pt x="356235" y="174498"/>
                  </a:lnTo>
                  <a:lnTo>
                    <a:pt x="357505" y="178181"/>
                  </a:lnTo>
                  <a:lnTo>
                    <a:pt x="361061" y="178181"/>
                  </a:lnTo>
                  <a:lnTo>
                    <a:pt x="362331" y="179324"/>
                  </a:lnTo>
                  <a:lnTo>
                    <a:pt x="385445" y="178181"/>
                  </a:lnTo>
                  <a:lnTo>
                    <a:pt x="389128" y="176911"/>
                  </a:lnTo>
                  <a:lnTo>
                    <a:pt x="390398" y="174498"/>
                  </a:lnTo>
                  <a:lnTo>
                    <a:pt x="392811" y="173228"/>
                  </a:lnTo>
                  <a:lnTo>
                    <a:pt x="392811" y="172085"/>
                  </a:lnTo>
                  <a:close/>
                </a:path>
                <a:path w="706754" h="287020">
                  <a:moveTo>
                    <a:pt x="392811" y="84201"/>
                  </a:moveTo>
                  <a:lnTo>
                    <a:pt x="390398" y="59817"/>
                  </a:lnTo>
                  <a:lnTo>
                    <a:pt x="389128" y="54991"/>
                  </a:lnTo>
                  <a:lnTo>
                    <a:pt x="384302" y="52451"/>
                  </a:lnTo>
                  <a:lnTo>
                    <a:pt x="362331" y="54991"/>
                  </a:lnTo>
                  <a:lnTo>
                    <a:pt x="359918" y="56134"/>
                  </a:lnTo>
                  <a:lnTo>
                    <a:pt x="357505" y="61087"/>
                  </a:lnTo>
                  <a:lnTo>
                    <a:pt x="359918" y="85471"/>
                  </a:lnTo>
                  <a:lnTo>
                    <a:pt x="361061" y="90297"/>
                  </a:lnTo>
                  <a:lnTo>
                    <a:pt x="366014" y="92710"/>
                  </a:lnTo>
                  <a:lnTo>
                    <a:pt x="387985" y="90297"/>
                  </a:lnTo>
                  <a:lnTo>
                    <a:pt x="390398" y="89154"/>
                  </a:lnTo>
                  <a:lnTo>
                    <a:pt x="392811" y="84201"/>
                  </a:lnTo>
                  <a:close/>
                </a:path>
                <a:path w="706754" h="287020">
                  <a:moveTo>
                    <a:pt x="403860" y="23241"/>
                  </a:moveTo>
                  <a:lnTo>
                    <a:pt x="400177" y="19558"/>
                  </a:lnTo>
                  <a:lnTo>
                    <a:pt x="397764" y="18288"/>
                  </a:lnTo>
                  <a:lnTo>
                    <a:pt x="375793" y="18288"/>
                  </a:lnTo>
                  <a:lnTo>
                    <a:pt x="372110" y="21971"/>
                  </a:lnTo>
                  <a:lnTo>
                    <a:pt x="372110" y="42799"/>
                  </a:lnTo>
                  <a:lnTo>
                    <a:pt x="374523" y="46355"/>
                  </a:lnTo>
                  <a:lnTo>
                    <a:pt x="376936" y="47625"/>
                  </a:lnTo>
                  <a:lnTo>
                    <a:pt x="398907" y="46355"/>
                  </a:lnTo>
                  <a:lnTo>
                    <a:pt x="402590" y="45212"/>
                  </a:lnTo>
                  <a:lnTo>
                    <a:pt x="403860" y="41529"/>
                  </a:lnTo>
                  <a:lnTo>
                    <a:pt x="403860" y="23241"/>
                  </a:lnTo>
                  <a:close/>
                </a:path>
                <a:path w="706754" h="287020">
                  <a:moveTo>
                    <a:pt x="422148" y="125730"/>
                  </a:moveTo>
                  <a:lnTo>
                    <a:pt x="420878" y="100076"/>
                  </a:lnTo>
                  <a:lnTo>
                    <a:pt x="420878" y="98806"/>
                  </a:lnTo>
                  <a:lnTo>
                    <a:pt x="418465" y="97663"/>
                  </a:lnTo>
                  <a:lnTo>
                    <a:pt x="417195" y="95250"/>
                  </a:lnTo>
                  <a:lnTo>
                    <a:pt x="413512" y="95250"/>
                  </a:lnTo>
                  <a:lnTo>
                    <a:pt x="390398" y="97663"/>
                  </a:lnTo>
                  <a:lnTo>
                    <a:pt x="389128" y="97663"/>
                  </a:lnTo>
                  <a:lnTo>
                    <a:pt x="385445" y="98806"/>
                  </a:lnTo>
                  <a:lnTo>
                    <a:pt x="385445" y="100076"/>
                  </a:lnTo>
                  <a:lnTo>
                    <a:pt x="384302" y="103759"/>
                  </a:lnTo>
                  <a:lnTo>
                    <a:pt x="385445" y="126873"/>
                  </a:lnTo>
                  <a:lnTo>
                    <a:pt x="387985" y="130556"/>
                  </a:lnTo>
                  <a:lnTo>
                    <a:pt x="387985" y="131826"/>
                  </a:lnTo>
                  <a:lnTo>
                    <a:pt x="390398" y="132969"/>
                  </a:lnTo>
                  <a:lnTo>
                    <a:pt x="392811" y="132969"/>
                  </a:lnTo>
                  <a:lnTo>
                    <a:pt x="417195" y="131826"/>
                  </a:lnTo>
                  <a:lnTo>
                    <a:pt x="418465" y="131826"/>
                  </a:lnTo>
                  <a:lnTo>
                    <a:pt x="420878" y="130556"/>
                  </a:lnTo>
                  <a:lnTo>
                    <a:pt x="422148" y="128143"/>
                  </a:lnTo>
                  <a:lnTo>
                    <a:pt x="422148" y="125730"/>
                  </a:lnTo>
                  <a:close/>
                </a:path>
                <a:path w="706754" h="287020">
                  <a:moveTo>
                    <a:pt x="436753" y="144018"/>
                  </a:moveTo>
                  <a:lnTo>
                    <a:pt x="435483" y="141605"/>
                  </a:lnTo>
                  <a:lnTo>
                    <a:pt x="433070" y="140335"/>
                  </a:lnTo>
                  <a:lnTo>
                    <a:pt x="431800" y="139065"/>
                  </a:lnTo>
                  <a:lnTo>
                    <a:pt x="428244" y="139065"/>
                  </a:lnTo>
                  <a:lnTo>
                    <a:pt x="405003" y="140335"/>
                  </a:lnTo>
                  <a:lnTo>
                    <a:pt x="403860" y="140335"/>
                  </a:lnTo>
                  <a:lnTo>
                    <a:pt x="400177" y="141605"/>
                  </a:lnTo>
                  <a:lnTo>
                    <a:pt x="400177" y="144018"/>
                  </a:lnTo>
                  <a:lnTo>
                    <a:pt x="398907" y="146431"/>
                  </a:lnTo>
                  <a:lnTo>
                    <a:pt x="400177" y="169672"/>
                  </a:lnTo>
                  <a:lnTo>
                    <a:pt x="402590" y="173228"/>
                  </a:lnTo>
                  <a:lnTo>
                    <a:pt x="403860" y="174498"/>
                  </a:lnTo>
                  <a:lnTo>
                    <a:pt x="405003" y="176911"/>
                  </a:lnTo>
                  <a:lnTo>
                    <a:pt x="407416" y="176911"/>
                  </a:lnTo>
                  <a:lnTo>
                    <a:pt x="431800" y="174498"/>
                  </a:lnTo>
                  <a:lnTo>
                    <a:pt x="433070" y="174498"/>
                  </a:lnTo>
                  <a:lnTo>
                    <a:pt x="435483" y="173228"/>
                  </a:lnTo>
                  <a:lnTo>
                    <a:pt x="436753" y="172085"/>
                  </a:lnTo>
                  <a:lnTo>
                    <a:pt x="436753" y="144018"/>
                  </a:lnTo>
                  <a:close/>
                </a:path>
                <a:path w="706754" h="287020">
                  <a:moveTo>
                    <a:pt x="436753" y="80518"/>
                  </a:moveTo>
                  <a:lnTo>
                    <a:pt x="435483" y="56134"/>
                  </a:lnTo>
                  <a:lnTo>
                    <a:pt x="433070" y="52451"/>
                  </a:lnTo>
                  <a:lnTo>
                    <a:pt x="428244" y="51308"/>
                  </a:lnTo>
                  <a:lnTo>
                    <a:pt x="407416" y="52451"/>
                  </a:lnTo>
                  <a:lnTo>
                    <a:pt x="402590" y="54991"/>
                  </a:lnTo>
                  <a:lnTo>
                    <a:pt x="402590" y="84201"/>
                  </a:lnTo>
                  <a:lnTo>
                    <a:pt x="405003" y="87884"/>
                  </a:lnTo>
                  <a:lnTo>
                    <a:pt x="408686" y="89154"/>
                  </a:lnTo>
                  <a:lnTo>
                    <a:pt x="431927" y="87884"/>
                  </a:lnTo>
                  <a:lnTo>
                    <a:pt x="435483" y="85471"/>
                  </a:lnTo>
                  <a:lnTo>
                    <a:pt x="436753" y="80518"/>
                  </a:lnTo>
                  <a:close/>
                </a:path>
                <a:path w="706754" h="287020">
                  <a:moveTo>
                    <a:pt x="445262" y="37846"/>
                  </a:moveTo>
                  <a:lnTo>
                    <a:pt x="442849" y="19558"/>
                  </a:lnTo>
                  <a:lnTo>
                    <a:pt x="441579" y="17145"/>
                  </a:lnTo>
                  <a:lnTo>
                    <a:pt x="438023" y="14732"/>
                  </a:lnTo>
                  <a:lnTo>
                    <a:pt x="417195" y="17145"/>
                  </a:lnTo>
                  <a:lnTo>
                    <a:pt x="413512" y="18288"/>
                  </a:lnTo>
                  <a:lnTo>
                    <a:pt x="412369" y="21971"/>
                  </a:lnTo>
                  <a:lnTo>
                    <a:pt x="413512" y="40259"/>
                  </a:lnTo>
                  <a:lnTo>
                    <a:pt x="418465" y="45212"/>
                  </a:lnTo>
                  <a:lnTo>
                    <a:pt x="440436" y="42799"/>
                  </a:lnTo>
                  <a:lnTo>
                    <a:pt x="442849" y="41529"/>
                  </a:lnTo>
                  <a:lnTo>
                    <a:pt x="445262" y="37846"/>
                  </a:lnTo>
                  <a:close/>
                </a:path>
                <a:path w="706754" h="287020">
                  <a:moveTo>
                    <a:pt x="468503" y="122047"/>
                  </a:moveTo>
                  <a:lnTo>
                    <a:pt x="465963" y="98806"/>
                  </a:lnTo>
                  <a:lnTo>
                    <a:pt x="464820" y="95250"/>
                  </a:lnTo>
                  <a:lnTo>
                    <a:pt x="463550" y="93980"/>
                  </a:lnTo>
                  <a:lnTo>
                    <a:pt x="461137" y="92710"/>
                  </a:lnTo>
                  <a:lnTo>
                    <a:pt x="458724" y="92710"/>
                  </a:lnTo>
                  <a:lnTo>
                    <a:pt x="435483" y="93980"/>
                  </a:lnTo>
                  <a:lnTo>
                    <a:pt x="433070" y="93980"/>
                  </a:lnTo>
                  <a:lnTo>
                    <a:pt x="431800" y="95250"/>
                  </a:lnTo>
                  <a:lnTo>
                    <a:pt x="430657" y="98806"/>
                  </a:lnTo>
                  <a:lnTo>
                    <a:pt x="430657" y="125730"/>
                  </a:lnTo>
                  <a:lnTo>
                    <a:pt x="435483" y="130556"/>
                  </a:lnTo>
                  <a:lnTo>
                    <a:pt x="461137" y="130556"/>
                  </a:lnTo>
                  <a:lnTo>
                    <a:pt x="463550" y="128143"/>
                  </a:lnTo>
                  <a:lnTo>
                    <a:pt x="465963" y="126873"/>
                  </a:lnTo>
                  <a:lnTo>
                    <a:pt x="465963" y="125730"/>
                  </a:lnTo>
                  <a:lnTo>
                    <a:pt x="468503" y="122047"/>
                  </a:lnTo>
                  <a:close/>
                </a:path>
                <a:path w="706754" h="287020">
                  <a:moveTo>
                    <a:pt x="481838" y="79375"/>
                  </a:moveTo>
                  <a:lnTo>
                    <a:pt x="479425" y="54991"/>
                  </a:lnTo>
                  <a:lnTo>
                    <a:pt x="478282" y="50038"/>
                  </a:lnTo>
                  <a:lnTo>
                    <a:pt x="473329" y="47625"/>
                  </a:lnTo>
                  <a:lnTo>
                    <a:pt x="451358" y="50038"/>
                  </a:lnTo>
                  <a:lnTo>
                    <a:pt x="446532" y="51308"/>
                  </a:lnTo>
                  <a:lnTo>
                    <a:pt x="445262" y="56134"/>
                  </a:lnTo>
                  <a:lnTo>
                    <a:pt x="446532" y="80518"/>
                  </a:lnTo>
                  <a:lnTo>
                    <a:pt x="448945" y="85471"/>
                  </a:lnTo>
                  <a:lnTo>
                    <a:pt x="474599" y="85471"/>
                  </a:lnTo>
                  <a:lnTo>
                    <a:pt x="479425" y="83058"/>
                  </a:lnTo>
                  <a:lnTo>
                    <a:pt x="481838" y="79375"/>
                  </a:lnTo>
                  <a:close/>
                </a:path>
                <a:path w="706754" h="287020">
                  <a:moveTo>
                    <a:pt x="483108" y="164719"/>
                  </a:moveTo>
                  <a:lnTo>
                    <a:pt x="481838" y="141605"/>
                  </a:lnTo>
                  <a:lnTo>
                    <a:pt x="479425" y="139065"/>
                  </a:lnTo>
                  <a:lnTo>
                    <a:pt x="478282" y="136652"/>
                  </a:lnTo>
                  <a:lnTo>
                    <a:pt x="475742" y="135509"/>
                  </a:lnTo>
                  <a:lnTo>
                    <a:pt x="474599" y="135509"/>
                  </a:lnTo>
                  <a:lnTo>
                    <a:pt x="450215" y="136652"/>
                  </a:lnTo>
                  <a:lnTo>
                    <a:pt x="448945" y="136652"/>
                  </a:lnTo>
                  <a:lnTo>
                    <a:pt x="446532" y="139065"/>
                  </a:lnTo>
                  <a:lnTo>
                    <a:pt x="445262" y="141605"/>
                  </a:lnTo>
                  <a:lnTo>
                    <a:pt x="445262" y="144018"/>
                  </a:lnTo>
                  <a:lnTo>
                    <a:pt x="446532" y="168402"/>
                  </a:lnTo>
                  <a:lnTo>
                    <a:pt x="446532" y="169672"/>
                  </a:lnTo>
                  <a:lnTo>
                    <a:pt x="448945" y="172085"/>
                  </a:lnTo>
                  <a:lnTo>
                    <a:pt x="450215" y="173228"/>
                  </a:lnTo>
                  <a:lnTo>
                    <a:pt x="475742" y="173228"/>
                  </a:lnTo>
                  <a:lnTo>
                    <a:pt x="478282" y="172085"/>
                  </a:lnTo>
                  <a:lnTo>
                    <a:pt x="481838" y="169672"/>
                  </a:lnTo>
                  <a:lnTo>
                    <a:pt x="481838" y="168402"/>
                  </a:lnTo>
                  <a:lnTo>
                    <a:pt x="483108" y="164719"/>
                  </a:lnTo>
                  <a:close/>
                </a:path>
                <a:path w="706754" h="287020">
                  <a:moveTo>
                    <a:pt x="484378" y="18288"/>
                  </a:moveTo>
                  <a:lnTo>
                    <a:pt x="483108" y="14732"/>
                  </a:lnTo>
                  <a:lnTo>
                    <a:pt x="479425" y="13462"/>
                  </a:lnTo>
                  <a:lnTo>
                    <a:pt x="458724" y="14732"/>
                  </a:lnTo>
                  <a:lnTo>
                    <a:pt x="455041" y="17145"/>
                  </a:lnTo>
                  <a:lnTo>
                    <a:pt x="453771" y="19558"/>
                  </a:lnTo>
                  <a:lnTo>
                    <a:pt x="453771" y="37846"/>
                  </a:lnTo>
                  <a:lnTo>
                    <a:pt x="455041" y="41529"/>
                  </a:lnTo>
                  <a:lnTo>
                    <a:pt x="459867" y="42799"/>
                  </a:lnTo>
                  <a:lnTo>
                    <a:pt x="481838" y="41529"/>
                  </a:lnTo>
                  <a:lnTo>
                    <a:pt x="484378" y="40259"/>
                  </a:lnTo>
                  <a:lnTo>
                    <a:pt x="484378" y="18288"/>
                  </a:lnTo>
                  <a:close/>
                </a:path>
                <a:path w="706754" h="287020">
                  <a:moveTo>
                    <a:pt x="512445" y="120777"/>
                  </a:moveTo>
                  <a:lnTo>
                    <a:pt x="511175" y="95250"/>
                  </a:lnTo>
                  <a:lnTo>
                    <a:pt x="511175" y="93980"/>
                  </a:lnTo>
                  <a:lnTo>
                    <a:pt x="508762" y="92710"/>
                  </a:lnTo>
                  <a:lnTo>
                    <a:pt x="506222" y="90297"/>
                  </a:lnTo>
                  <a:lnTo>
                    <a:pt x="481838" y="90297"/>
                  </a:lnTo>
                  <a:lnTo>
                    <a:pt x="478282" y="92710"/>
                  </a:lnTo>
                  <a:lnTo>
                    <a:pt x="475742" y="93980"/>
                  </a:lnTo>
                  <a:lnTo>
                    <a:pt x="474599" y="95250"/>
                  </a:lnTo>
                  <a:lnTo>
                    <a:pt x="474599" y="98806"/>
                  </a:lnTo>
                  <a:lnTo>
                    <a:pt x="475678" y="120777"/>
                  </a:lnTo>
                  <a:lnTo>
                    <a:pt x="475742" y="125730"/>
                  </a:lnTo>
                  <a:lnTo>
                    <a:pt x="478282" y="126873"/>
                  </a:lnTo>
                  <a:lnTo>
                    <a:pt x="479425" y="128143"/>
                  </a:lnTo>
                  <a:lnTo>
                    <a:pt x="483108" y="128143"/>
                  </a:lnTo>
                  <a:lnTo>
                    <a:pt x="506222" y="126873"/>
                  </a:lnTo>
                  <a:lnTo>
                    <a:pt x="508762" y="126873"/>
                  </a:lnTo>
                  <a:lnTo>
                    <a:pt x="511175" y="125730"/>
                  </a:lnTo>
                  <a:lnTo>
                    <a:pt x="512445" y="122047"/>
                  </a:lnTo>
                  <a:lnTo>
                    <a:pt x="512445" y="120777"/>
                  </a:lnTo>
                  <a:close/>
                </a:path>
                <a:path w="706754" h="287020">
                  <a:moveTo>
                    <a:pt x="525780" y="75692"/>
                  </a:moveTo>
                  <a:lnTo>
                    <a:pt x="524637" y="51308"/>
                  </a:lnTo>
                  <a:lnTo>
                    <a:pt x="520954" y="47625"/>
                  </a:lnTo>
                  <a:lnTo>
                    <a:pt x="517271" y="46355"/>
                  </a:lnTo>
                  <a:lnTo>
                    <a:pt x="496570" y="46355"/>
                  </a:lnTo>
                  <a:lnTo>
                    <a:pt x="491617" y="50038"/>
                  </a:lnTo>
                  <a:lnTo>
                    <a:pt x="489204" y="52451"/>
                  </a:lnTo>
                  <a:lnTo>
                    <a:pt x="491617" y="78105"/>
                  </a:lnTo>
                  <a:lnTo>
                    <a:pt x="492887" y="83058"/>
                  </a:lnTo>
                  <a:lnTo>
                    <a:pt x="497713" y="84201"/>
                  </a:lnTo>
                  <a:lnTo>
                    <a:pt x="519684" y="83058"/>
                  </a:lnTo>
                  <a:lnTo>
                    <a:pt x="524637" y="80518"/>
                  </a:lnTo>
                  <a:lnTo>
                    <a:pt x="525780" y="75692"/>
                  </a:lnTo>
                  <a:close/>
                </a:path>
                <a:path w="706754" h="287020">
                  <a:moveTo>
                    <a:pt x="525780" y="33020"/>
                  </a:moveTo>
                  <a:lnTo>
                    <a:pt x="524637" y="14732"/>
                  </a:lnTo>
                  <a:lnTo>
                    <a:pt x="519684" y="9779"/>
                  </a:lnTo>
                  <a:lnTo>
                    <a:pt x="497713" y="12192"/>
                  </a:lnTo>
                  <a:lnTo>
                    <a:pt x="494030" y="13462"/>
                  </a:lnTo>
                  <a:lnTo>
                    <a:pt x="492887" y="17145"/>
                  </a:lnTo>
                  <a:lnTo>
                    <a:pt x="494030" y="34163"/>
                  </a:lnTo>
                  <a:lnTo>
                    <a:pt x="496570" y="40259"/>
                  </a:lnTo>
                  <a:lnTo>
                    <a:pt x="520954" y="40259"/>
                  </a:lnTo>
                  <a:lnTo>
                    <a:pt x="524637" y="37846"/>
                  </a:lnTo>
                  <a:lnTo>
                    <a:pt x="525780" y="33020"/>
                  </a:lnTo>
                  <a:close/>
                </a:path>
                <a:path w="706754" h="287020">
                  <a:moveTo>
                    <a:pt x="527050" y="163576"/>
                  </a:moveTo>
                  <a:lnTo>
                    <a:pt x="525780" y="139065"/>
                  </a:lnTo>
                  <a:lnTo>
                    <a:pt x="525780" y="136652"/>
                  </a:lnTo>
                  <a:lnTo>
                    <a:pt x="524637" y="135509"/>
                  </a:lnTo>
                  <a:lnTo>
                    <a:pt x="520954" y="132969"/>
                  </a:lnTo>
                  <a:lnTo>
                    <a:pt x="496570" y="132969"/>
                  </a:lnTo>
                  <a:lnTo>
                    <a:pt x="492887" y="135509"/>
                  </a:lnTo>
                  <a:lnTo>
                    <a:pt x="491617" y="136652"/>
                  </a:lnTo>
                  <a:lnTo>
                    <a:pt x="489204" y="139065"/>
                  </a:lnTo>
                  <a:lnTo>
                    <a:pt x="489204" y="141605"/>
                  </a:lnTo>
                  <a:lnTo>
                    <a:pt x="491490" y="163576"/>
                  </a:lnTo>
                  <a:lnTo>
                    <a:pt x="491617" y="168402"/>
                  </a:lnTo>
                  <a:lnTo>
                    <a:pt x="492887" y="169672"/>
                  </a:lnTo>
                  <a:lnTo>
                    <a:pt x="494030" y="172085"/>
                  </a:lnTo>
                  <a:lnTo>
                    <a:pt x="497713" y="172085"/>
                  </a:lnTo>
                  <a:lnTo>
                    <a:pt x="520954" y="169672"/>
                  </a:lnTo>
                  <a:lnTo>
                    <a:pt x="524637" y="169672"/>
                  </a:lnTo>
                  <a:lnTo>
                    <a:pt x="525780" y="168402"/>
                  </a:lnTo>
                  <a:lnTo>
                    <a:pt x="527050" y="164719"/>
                  </a:lnTo>
                  <a:lnTo>
                    <a:pt x="527050" y="163576"/>
                  </a:lnTo>
                  <a:close/>
                </a:path>
                <a:path w="706754" h="287020">
                  <a:moveTo>
                    <a:pt x="557530" y="117094"/>
                  </a:moveTo>
                  <a:lnTo>
                    <a:pt x="555117" y="93980"/>
                  </a:lnTo>
                  <a:lnTo>
                    <a:pt x="555117" y="90297"/>
                  </a:lnTo>
                  <a:lnTo>
                    <a:pt x="553847" y="89154"/>
                  </a:lnTo>
                  <a:lnTo>
                    <a:pt x="552704" y="87884"/>
                  </a:lnTo>
                  <a:lnTo>
                    <a:pt x="549021" y="87884"/>
                  </a:lnTo>
                  <a:lnTo>
                    <a:pt x="525780" y="89154"/>
                  </a:lnTo>
                  <a:lnTo>
                    <a:pt x="522097" y="89154"/>
                  </a:lnTo>
                  <a:lnTo>
                    <a:pt x="520954" y="90297"/>
                  </a:lnTo>
                  <a:lnTo>
                    <a:pt x="519684" y="92710"/>
                  </a:lnTo>
                  <a:lnTo>
                    <a:pt x="519684" y="95250"/>
                  </a:lnTo>
                  <a:lnTo>
                    <a:pt x="520954" y="120777"/>
                  </a:lnTo>
                  <a:lnTo>
                    <a:pt x="520954" y="122047"/>
                  </a:lnTo>
                  <a:lnTo>
                    <a:pt x="522097" y="123317"/>
                  </a:lnTo>
                  <a:lnTo>
                    <a:pt x="525780" y="125730"/>
                  </a:lnTo>
                  <a:lnTo>
                    <a:pt x="527050" y="125730"/>
                  </a:lnTo>
                  <a:lnTo>
                    <a:pt x="550164" y="123317"/>
                  </a:lnTo>
                  <a:lnTo>
                    <a:pt x="553847" y="123317"/>
                  </a:lnTo>
                  <a:lnTo>
                    <a:pt x="555117" y="122047"/>
                  </a:lnTo>
                  <a:lnTo>
                    <a:pt x="557530" y="120777"/>
                  </a:lnTo>
                  <a:lnTo>
                    <a:pt x="557530" y="117094"/>
                  </a:lnTo>
                  <a:close/>
                </a:path>
                <a:path w="706754" h="287020">
                  <a:moveTo>
                    <a:pt x="567309" y="31750"/>
                  </a:moveTo>
                  <a:lnTo>
                    <a:pt x="564896" y="13462"/>
                  </a:lnTo>
                  <a:lnTo>
                    <a:pt x="563626" y="9779"/>
                  </a:lnTo>
                  <a:lnTo>
                    <a:pt x="559943" y="8636"/>
                  </a:lnTo>
                  <a:lnTo>
                    <a:pt x="539242" y="9779"/>
                  </a:lnTo>
                  <a:lnTo>
                    <a:pt x="535559" y="12192"/>
                  </a:lnTo>
                  <a:lnTo>
                    <a:pt x="534289" y="14732"/>
                  </a:lnTo>
                  <a:lnTo>
                    <a:pt x="535559" y="33020"/>
                  </a:lnTo>
                  <a:lnTo>
                    <a:pt x="536829" y="36576"/>
                  </a:lnTo>
                  <a:lnTo>
                    <a:pt x="540385" y="37846"/>
                  </a:lnTo>
                  <a:lnTo>
                    <a:pt x="562356" y="36576"/>
                  </a:lnTo>
                  <a:lnTo>
                    <a:pt x="564896" y="34163"/>
                  </a:lnTo>
                  <a:lnTo>
                    <a:pt x="567309" y="31750"/>
                  </a:lnTo>
                  <a:close/>
                </a:path>
                <a:path w="706754" h="287020">
                  <a:moveTo>
                    <a:pt x="568452" y="74422"/>
                  </a:moveTo>
                  <a:lnTo>
                    <a:pt x="567309" y="50038"/>
                  </a:lnTo>
                  <a:lnTo>
                    <a:pt x="564896" y="45212"/>
                  </a:lnTo>
                  <a:lnTo>
                    <a:pt x="562356" y="42799"/>
                  </a:lnTo>
                  <a:lnTo>
                    <a:pt x="539242" y="45212"/>
                  </a:lnTo>
                  <a:lnTo>
                    <a:pt x="535559" y="46355"/>
                  </a:lnTo>
                  <a:lnTo>
                    <a:pt x="534289" y="51308"/>
                  </a:lnTo>
                  <a:lnTo>
                    <a:pt x="535559" y="75692"/>
                  </a:lnTo>
                  <a:lnTo>
                    <a:pt x="536829" y="79375"/>
                  </a:lnTo>
                  <a:lnTo>
                    <a:pt x="541655" y="80518"/>
                  </a:lnTo>
                  <a:lnTo>
                    <a:pt x="563626" y="80518"/>
                  </a:lnTo>
                  <a:lnTo>
                    <a:pt x="567309" y="78105"/>
                  </a:lnTo>
                  <a:lnTo>
                    <a:pt x="568452" y="74422"/>
                  </a:lnTo>
                  <a:close/>
                </a:path>
                <a:path w="706754" h="287020">
                  <a:moveTo>
                    <a:pt x="572135" y="159893"/>
                  </a:moveTo>
                  <a:lnTo>
                    <a:pt x="569722" y="136652"/>
                  </a:lnTo>
                  <a:lnTo>
                    <a:pt x="569722" y="132969"/>
                  </a:lnTo>
                  <a:lnTo>
                    <a:pt x="568452" y="131826"/>
                  </a:lnTo>
                  <a:lnTo>
                    <a:pt x="567309" y="130556"/>
                  </a:lnTo>
                  <a:lnTo>
                    <a:pt x="563626" y="130556"/>
                  </a:lnTo>
                  <a:lnTo>
                    <a:pt x="540385" y="131826"/>
                  </a:lnTo>
                  <a:lnTo>
                    <a:pt x="536829" y="131826"/>
                  </a:lnTo>
                  <a:lnTo>
                    <a:pt x="535559" y="132969"/>
                  </a:lnTo>
                  <a:lnTo>
                    <a:pt x="534289" y="135509"/>
                  </a:lnTo>
                  <a:lnTo>
                    <a:pt x="534289" y="139065"/>
                  </a:lnTo>
                  <a:lnTo>
                    <a:pt x="535559" y="163576"/>
                  </a:lnTo>
                  <a:lnTo>
                    <a:pt x="535559" y="164719"/>
                  </a:lnTo>
                  <a:lnTo>
                    <a:pt x="536829" y="165989"/>
                  </a:lnTo>
                  <a:lnTo>
                    <a:pt x="540385" y="168402"/>
                  </a:lnTo>
                  <a:lnTo>
                    <a:pt x="541655" y="168402"/>
                  </a:lnTo>
                  <a:lnTo>
                    <a:pt x="564896" y="165989"/>
                  </a:lnTo>
                  <a:lnTo>
                    <a:pt x="568452" y="165989"/>
                  </a:lnTo>
                  <a:lnTo>
                    <a:pt x="569722" y="164719"/>
                  </a:lnTo>
                  <a:lnTo>
                    <a:pt x="572135" y="163576"/>
                  </a:lnTo>
                  <a:lnTo>
                    <a:pt x="572135" y="159893"/>
                  </a:lnTo>
                  <a:close/>
                </a:path>
                <a:path w="706754" h="287020">
                  <a:moveTo>
                    <a:pt x="601472" y="115951"/>
                  </a:moveTo>
                  <a:lnTo>
                    <a:pt x="600316" y="92710"/>
                  </a:lnTo>
                  <a:lnTo>
                    <a:pt x="600202" y="89154"/>
                  </a:lnTo>
                  <a:lnTo>
                    <a:pt x="597789" y="85471"/>
                  </a:lnTo>
                  <a:lnTo>
                    <a:pt x="596519" y="85471"/>
                  </a:lnTo>
                  <a:lnTo>
                    <a:pt x="592963" y="84201"/>
                  </a:lnTo>
                  <a:lnTo>
                    <a:pt x="569722" y="85471"/>
                  </a:lnTo>
                  <a:lnTo>
                    <a:pt x="568452" y="87884"/>
                  </a:lnTo>
                  <a:lnTo>
                    <a:pt x="564896" y="89154"/>
                  </a:lnTo>
                  <a:lnTo>
                    <a:pt x="564896" y="90297"/>
                  </a:lnTo>
                  <a:lnTo>
                    <a:pt x="563626" y="92710"/>
                  </a:lnTo>
                  <a:lnTo>
                    <a:pt x="564896" y="117094"/>
                  </a:lnTo>
                  <a:lnTo>
                    <a:pt x="567309" y="120777"/>
                  </a:lnTo>
                  <a:lnTo>
                    <a:pt x="568452" y="122047"/>
                  </a:lnTo>
                  <a:lnTo>
                    <a:pt x="569722" y="122047"/>
                  </a:lnTo>
                  <a:lnTo>
                    <a:pt x="572135" y="123317"/>
                  </a:lnTo>
                  <a:lnTo>
                    <a:pt x="596519" y="122047"/>
                  </a:lnTo>
                  <a:lnTo>
                    <a:pt x="597789" y="120777"/>
                  </a:lnTo>
                  <a:lnTo>
                    <a:pt x="600202" y="120777"/>
                  </a:lnTo>
                  <a:lnTo>
                    <a:pt x="601472" y="117094"/>
                  </a:lnTo>
                  <a:lnTo>
                    <a:pt x="601472" y="115951"/>
                  </a:lnTo>
                  <a:close/>
                </a:path>
                <a:path w="706754" h="287020">
                  <a:moveTo>
                    <a:pt x="606298" y="9779"/>
                  </a:moveTo>
                  <a:lnTo>
                    <a:pt x="605155" y="7366"/>
                  </a:lnTo>
                  <a:lnTo>
                    <a:pt x="580644" y="7366"/>
                  </a:lnTo>
                  <a:lnTo>
                    <a:pt x="577088" y="8636"/>
                  </a:lnTo>
                  <a:lnTo>
                    <a:pt x="574548" y="13462"/>
                  </a:lnTo>
                  <a:lnTo>
                    <a:pt x="574548" y="31750"/>
                  </a:lnTo>
                  <a:lnTo>
                    <a:pt x="577088" y="34163"/>
                  </a:lnTo>
                  <a:lnTo>
                    <a:pt x="602615" y="34163"/>
                  </a:lnTo>
                  <a:lnTo>
                    <a:pt x="606298" y="33020"/>
                  </a:lnTo>
                  <a:lnTo>
                    <a:pt x="606298" y="9779"/>
                  </a:lnTo>
                  <a:close/>
                </a:path>
                <a:path w="706754" h="287020">
                  <a:moveTo>
                    <a:pt x="651510" y="26924"/>
                  </a:moveTo>
                  <a:lnTo>
                    <a:pt x="648970" y="8636"/>
                  </a:lnTo>
                  <a:lnTo>
                    <a:pt x="647827" y="4953"/>
                  </a:lnTo>
                  <a:lnTo>
                    <a:pt x="644144" y="3683"/>
                  </a:lnTo>
                  <a:lnTo>
                    <a:pt x="619760" y="4953"/>
                  </a:lnTo>
                  <a:lnTo>
                    <a:pt x="616077" y="7366"/>
                  </a:lnTo>
                  <a:lnTo>
                    <a:pt x="614807" y="9779"/>
                  </a:lnTo>
                  <a:lnTo>
                    <a:pt x="616077" y="28067"/>
                  </a:lnTo>
                  <a:lnTo>
                    <a:pt x="618490" y="31750"/>
                  </a:lnTo>
                  <a:lnTo>
                    <a:pt x="620903" y="33020"/>
                  </a:lnTo>
                  <a:lnTo>
                    <a:pt x="646557" y="31750"/>
                  </a:lnTo>
                  <a:lnTo>
                    <a:pt x="648970" y="29337"/>
                  </a:lnTo>
                  <a:lnTo>
                    <a:pt x="651510" y="26924"/>
                  </a:lnTo>
                  <a:close/>
                </a:path>
                <a:path w="706754" h="287020">
                  <a:moveTo>
                    <a:pt x="652653" y="67183"/>
                  </a:moveTo>
                  <a:lnTo>
                    <a:pt x="651560" y="46355"/>
                  </a:lnTo>
                  <a:lnTo>
                    <a:pt x="651510" y="41529"/>
                  </a:lnTo>
                  <a:lnTo>
                    <a:pt x="648970" y="40259"/>
                  </a:lnTo>
                  <a:lnTo>
                    <a:pt x="647827" y="37846"/>
                  </a:lnTo>
                  <a:lnTo>
                    <a:pt x="644144" y="37846"/>
                  </a:lnTo>
                  <a:lnTo>
                    <a:pt x="583184" y="41529"/>
                  </a:lnTo>
                  <a:lnTo>
                    <a:pt x="580644" y="42799"/>
                  </a:lnTo>
                  <a:lnTo>
                    <a:pt x="577088" y="46355"/>
                  </a:lnTo>
                  <a:lnTo>
                    <a:pt x="577088" y="50038"/>
                  </a:lnTo>
                  <a:lnTo>
                    <a:pt x="578104" y="70739"/>
                  </a:lnTo>
                  <a:lnTo>
                    <a:pt x="578231" y="75692"/>
                  </a:lnTo>
                  <a:lnTo>
                    <a:pt x="580644" y="78105"/>
                  </a:lnTo>
                  <a:lnTo>
                    <a:pt x="583184" y="79375"/>
                  </a:lnTo>
                  <a:lnTo>
                    <a:pt x="585597" y="79375"/>
                  </a:lnTo>
                  <a:lnTo>
                    <a:pt x="646557" y="75692"/>
                  </a:lnTo>
                  <a:lnTo>
                    <a:pt x="648970" y="74422"/>
                  </a:lnTo>
                  <a:lnTo>
                    <a:pt x="651510" y="73279"/>
                  </a:lnTo>
                  <a:lnTo>
                    <a:pt x="652653" y="70739"/>
                  </a:lnTo>
                  <a:lnTo>
                    <a:pt x="652653" y="67183"/>
                  </a:lnTo>
                  <a:close/>
                </a:path>
                <a:path w="706754" h="287020">
                  <a:moveTo>
                    <a:pt x="656336" y="112268"/>
                  </a:moveTo>
                  <a:lnTo>
                    <a:pt x="653923" y="87884"/>
                  </a:lnTo>
                  <a:lnTo>
                    <a:pt x="653923" y="85471"/>
                  </a:lnTo>
                  <a:lnTo>
                    <a:pt x="652653" y="84201"/>
                  </a:lnTo>
                  <a:lnTo>
                    <a:pt x="648970" y="83058"/>
                  </a:lnTo>
                  <a:lnTo>
                    <a:pt x="647827" y="83058"/>
                  </a:lnTo>
                  <a:lnTo>
                    <a:pt x="614807" y="84201"/>
                  </a:lnTo>
                  <a:lnTo>
                    <a:pt x="611251" y="84201"/>
                  </a:lnTo>
                  <a:lnTo>
                    <a:pt x="607568" y="87884"/>
                  </a:lnTo>
                  <a:lnTo>
                    <a:pt x="607568" y="90297"/>
                  </a:lnTo>
                  <a:lnTo>
                    <a:pt x="609981" y="113538"/>
                  </a:lnTo>
                  <a:lnTo>
                    <a:pt x="609981" y="117094"/>
                  </a:lnTo>
                  <a:lnTo>
                    <a:pt x="613664" y="120777"/>
                  </a:lnTo>
                  <a:lnTo>
                    <a:pt x="616077" y="120777"/>
                  </a:lnTo>
                  <a:lnTo>
                    <a:pt x="648970" y="118364"/>
                  </a:lnTo>
                  <a:lnTo>
                    <a:pt x="652653" y="118364"/>
                  </a:lnTo>
                  <a:lnTo>
                    <a:pt x="653923" y="117094"/>
                  </a:lnTo>
                  <a:lnTo>
                    <a:pt x="656336" y="113538"/>
                  </a:lnTo>
                  <a:lnTo>
                    <a:pt x="656336" y="112268"/>
                  </a:lnTo>
                  <a:close/>
                </a:path>
                <a:path w="706754" h="287020">
                  <a:moveTo>
                    <a:pt x="657606" y="154940"/>
                  </a:moveTo>
                  <a:lnTo>
                    <a:pt x="656386" y="132969"/>
                  </a:lnTo>
                  <a:lnTo>
                    <a:pt x="656336" y="128143"/>
                  </a:lnTo>
                  <a:lnTo>
                    <a:pt x="653923" y="126873"/>
                  </a:lnTo>
                  <a:lnTo>
                    <a:pt x="652653" y="125730"/>
                  </a:lnTo>
                  <a:lnTo>
                    <a:pt x="648970" y="125730"/>
                  </a:lnTo>
                  <a:lnTo>
                    <a:pt x="583184" y="128143"/>
                  </a:lnTo>
                  <a:lnTo>
                    <a:pt x="580644" y="130556"/>
                  </a:lnTo>
                  <a:lnTo>
                    <a:pt x="578231" y="131826"/>
                  </a:lnTo>
                  <a:lnTo>
                    <a:pt x="577088" y="132969"/>
                  </a:lnTo>
                  <a:lnTo>
                    <a:pt x="577088" y="135509"/>
                  </a:lnTo>
                  <a:lnTo>
                    <a:pt x="578167" y="158623"/>
                  </a:lnTo>
                  <a:lnTo>
                    <a:pt x="578231" y="161036"/>
                  </a:lnTo>
                  <a:lnTo>
                    <a:pt x="580644" y="164719"/>
                  </a:lnTo>
                  <a:lnTo>
                    <a:pt x="583184" y="164719"/>
                  </a:lnTo>
                  <a:lnTo>
                    <a:pt x="585597" y="165989"/>
                  </a:lnTo>
                  <a:lnTo>
                    <a:pt x="652653" y="161036"/>
                  </a:lnTo>
                  <a:lnTo>
                    <a:pt x="653923" y="161036"/>
                  </a:lnTo>
                  <a:lnTo>
                    <a:pt x="656336" y="159893"/>
                  </a:lnTo>
                  <a:lnTo>
                    <a:pt x="657606" y="158623"/>
                  </a:lnTo>
                  <a:lnTo>
                    <a:pt x="657606" y="154940"/>
                  </a:lnTo>
                  <a:close/>
                </a:path>
                <a:path w="706754" h="287020">
                  <a:moveTo>
                    <a:pt x="661162" y="198882"/>
                  </a:moveTo>
                  <a:lnTo>
                    <a:pt x="658749" y="174498"/>
                  </a:lnTo>
                  <a:lnTo>
                    <a:pt x="657606" y="169672"/>
                  </a:lnTo>
                  <a:lnTo>
                    <a:pt x="652653" y="168402"/>
                  </a:lnTo>
                  <a:lnTo>
                    <a:pt x="630682" y="169672"/>
                  </a:lnTo>
                  <a:lnTo>
                    <a:pt x="625856" y="172085"/>
                  </a:lnTo>
                  <a:lnTo>
                    <a:pt x="624586" y="176911"/>
                  </a:lnTo>
                  <a:lnTo>
                    <a:pt x="625856" y="201295"/>
                  </a:lnTo>
                  <a:lnTo>
                    <a:pt x="628269" y="206248"/>
                  </a:lnTo>
                  <a:lnTo>
                    <a:pt x="653923" y="206248"/>
                  </a:lnTo>
                  <a:lnTo>
                    <a:pt x="658749" y="202565"/>
                  </a:lnTo>
                  <a:lnTo>
                    <a:pt x="661162" y="198882"/>
                  </a:lnTo>
                  <a:close/>
                </a:path>
                <a:path w="706754" h="287020">
                  <a:moveTo>
                    <a:pt x="662432" y="217170"/>
                  </a:moveTo>
                  <a:lnTo>
                    <a:pt x="658749" y="214757"/>
                  </a:lnTo>
                  <a:lnTo>
                    <a:pt x="656336" y="212344"/>
                  </a:lnTo>
                  <a:lnTo>
                    <a:pt x="633222" y="212344"/>
                  </a:lnTo>
                  <a:lnTo>
                    <a:pt x="628269" y="216027"/>
                  </a:lnTo>
                  <a:lnTo>
                    <a:pt x="628269" y="244094"/>
                  </a:lnTo>
                  <a:lnTo>
                    <a:pt x="630682" y="248920"/>
                  </a:lnTo>
                  <a:lnTo>
                    <a:pt x="634365" y="250190"/>
                  </a:lnTo>
                  <a:lnTo>
                    <a:pt x="657606" y="248920"/>
                  </a:lnTo>
                  <a:lnTo>
                    <a:pt x="661162" y="247650"/>
                  </a:lnTo>
                  <a:lnTo>
                    <a:pt x="662432" y="242824"/>
                  </a:lnTo>
                  <a:lnTo>
                    <a:pt x="662432" y="217170"/>
                  </a:lnTo>
                  <a:close/>
                </a:path>
                <a:path w="706754" h="287020">
                  <a:moveTo>
                    <a:pt x="694182" y="23241"/>
                  </a:moveTo>
                  <a:lnTo>
                    <a:pt x="691769" y="4953"/>
                  </a:lnTo>
                  <a:lnTo>
                    <a:pt x="690499" y="1270"/>
                  </a:lnTo>
                  <a:lnTo>
                    <a:pt x="686816" y="0"/>
                  </a:lnTo>
                  <a:lnTo>
                    <a:pt x="662432" y="1270"/>
                  </a:lnTo>
                  <a:lnTo>
                    <a:pt x="658749" y="3683"/>
                  </a:lnTo>
                  <a:lnTo>
                    <a:pt x="657606" y="8636"/>
                  </a:lnTo>
                  <a:lnTo>
                    <a:pt x="658749" y="26924"/>
                  </a:lnTo>
                  <a:lnTo>
                    <a:pt x="661162" y="29337"/>
                  </a:lnTo>
                  <a:lnTo>
                    <a:pt x="663702" y="31750"/>
                  </a:lnTo>
                  <a:lnTo>
                    <a:pt x="689229" y="29337"/>
                  </a:lnTo>
                  <a:lnTo>
                    <a:pt x="691769" y="28067"/>
                  </a:lnTo>
                  <a:lnTo>
                    <a:pt x="694182" y="23241"/>
                  </a:lnTo>
                  <a:close/>
                </a:path>
                <a:path w="706754" h="287020">
                  <a:moveTo>
                    <a:pt x="696595" y="65913"/>
                  </a:moveTo>
                  <a:lnTo>
                    <a:pt x="695325" y="41529"/>
                  </a:lnTo>
                  <a:lnTo>
                    <a:pt x="691769" y="37846"/>
                  </a:lnTo>
                  <a:lnTo>
                    <a:pt x="689229" y="36576"/>
                  </a:lnTo>
                  <a:lnTo>
                    <a:pt x="666115" y="36576"/>
                  </a:lnTo>
                  <a:lnTo>
                    <a:pt x="662432" y="40259"/>
                  </a:lnTo>
                  <a:lnTo>
                    <a:pt x="661162" y="42799"/>
                  </a:lnTo>
                  <a:lnTo>
                    <a:pt x="662432" y="67183"/>
                  </a:lnTo>
                  <a:lnTo>
                    <a:pt x="663702" y="73279"/>
                  </a:lnTo>
                  <a:lnTo>
                    <a:pt x="667385" y="74422"/>
                  </a:lnTo>
                  <a:lnTo>
                    <a:pt x="690499" y="73279"/>
                  </a:lnTo>
                  <a:lnTo>
                    <a:pt x="695325" y="70739"/>
                  </a:lnTo>
                  <a:lnTo>
                    <a:pt x="696595" y="65913"/>
                  </a:lnTo>
                  <a:close/>
                </a:path>
                <a:path w="706754" h="287020">
                  <a:moveTo>
                    <a:pt x="699008" y="108585"/>
                  </a:moveTo>
                  <a:lnTo>
                    <a:pt x="696595" y="84201"/>
                  </a:lnTo>
                  <a:lnTo>
                    <a:pt x="695325" y="80518"/>
                  </a:lnTo>
                  <a:lnTo>
                    <a:pt x="690499" y="79375"/>
                  </a:lnTo>
                  <a:lnTo>
                    <a:pt x="668528" y="80518"/>
                  </a:lnTo>
                  <a:lnTo>
                    <a:pt x="663702" y="83058"/>
                  </a:lnTo>
                  <a:lnTo>
                    <a:pt x="662432" y="87884"/>
                  </a:lnTo>
                  <a:lnTo>
                    <a:pt x="663702" y="112268"/>
                  </a:lnTo>
                  <a:lnTo>
                    <a:pt x="666115" y="115951"/>
                  </a:lnTo>
                  <a:lnTo>
                    <a:pt x="670941" y="117094"/>
                  </a:lnTo>
                  <a:lnTo>
                    <a:pt x="694182" y="115951"/>
                  </a:lnTo>
                  <a:lnTo>
                    <a:pt x="696595" y="113538"/>
                  </a:lnTo>
                  <a:lnTo>
                    <a:pt x="699008" y="108585"/>
                  </a:lnTo>
                  <a:close/>
                </a:path>
                <a:path w="706754" h="287020">
                  <a:moveTo>
                    <a:pt x="701421" y="153797"/>
                  </a:moveTo>
                  <a:lnTo>
                    <a:pt x="700278" y="128143"/>
                  </a:lnTo>
                  <a:lnTo>
                    <a:pt x="696595" y="123317"/>
                  </a:lnTo>
                  <a:lnTo>
                    <a:pt x="694182" y="122047"/>
                  </a:lnTo>
                  <a:lnTo>
                    <a:pt x="670941" y="123317"/>
                  </a:lnTo>
                  <a:lnTo>
                    <a:pt x="667385" y="125730"/>
                  </a:lnTo>
                  <a:lnTo>
                    <a:pt x="666115" y="130556"/>
                  </a:lnTo>
                  <a:lnTo>
                    <a:pt x="667385" y="154940"/>
                  </a:lnTo>
                  <a:lnTo>
                    <a:pt x="668528" y="159893"/>
                  </a:lnTo>
                  <a:lnTo>
                    <a:pt x="673481" y="161036"/>
                  </a:lnTo>
                  <a:lnTo>
                    <a:pt x="695325" y="159893"/>
                  </a:lnTo>
                  <a:lnTo>
                    <a:pt x="700278" y="158623"/>
                  </a:lnTo>
                  <a:lnTo>
                    <a:pt x="701421" y="153797"/>
                  </a:lnTo>
                  <a:close/>
                </a:path>
                <a:path w="706754" h="287020">
                  <a:moveTo>
                    <a:pt x="703961" y="196469"/>
                  </a:moveTo>
                  <a:lnTo>
                    <a:pt x="701421" y="172085"/>
                  </a:lnTo>
                  <a:lnTo>
                    <a:pt x="700278" y="168402"/>
                  </a:lnTo>
                  <a:lnTo>
                    <a:pt x="695325" y="165989"/>
                  </a:lnTo>
                  <a:lnTo>
                    <a:pt x="673481" y="165989"/>
                  </a:lnTo>
                  <a:lnTo>
                    <a:pt x="668528" y="169672"/>
                  </a:lnTo>
                  <a:lnTo>
                    <a:pt x="667385" y="173228"/>
                  </a:lnTo>
                  <a:lnTo>
                    <a:pt x="668528" y="197739"/>
                  </a:lnTo>
                  <a:lnTo>
                    <a:pt x="670941" y="202565"/>
                  </a:lnTo>
                  <a:lnTo>
                    <a:pt x="675894" y="204978"/>
                  </a:lnTo>
                  <a:lnTo>
                    <a:pt x="699008" y="202565"/>
                  </a:lnTo>
                  <a:lnTo>
                    <a:pt x="701421" y="201295"/>
                  </a:lnTo>
                  <a:lnTo>
                    <a:pt x="703961" y="196469"/>
                  </a:lnTo>
                  <a:close/>
                </a:path>
                <a:path w="706754" h="287020">
                  <a:moveTo>
                    <a:pt x="706374" y="240411"/>
                  </a:moveTo>
                  <a:lnTo>
                    <a:pt x="705104" y="216027"/>
                  </a:lnTo>
                  <a:lnTo>
                    <a:pt x="703961" y="211074"/>
                  </a:lnTo>
                  <a:lnTo>
                    <a:pt x="699008" y="209931"/>
                  </a:lnTo>
                  <a:lnTo>
                    <a:pt x="675894" y="211074"/>
                  </a:lnTo>
                  <a:lnTo>
                    <a:pt x="672211" y="212344"/>
                  </a:lnTo>
                  <a:lnTo>
                    <a:pt x="670941" y="217170"/>
                  </a:lnTo>
                  <a:lnTo>
                    <a:pt x="672211" y="242824"/>
                  </a:lnTo>
                  <a:lnTo>
                    <a:pt x="673481" y="245237"/>
                  </a:lnTo>
                  <a:lnTo>
                    <a:pt x="679577" y="247650"/>
                  </a:lnTo>
                  <a:lnTo>
                    <a:pt x="700278" y="247650"/>
                  </a:lnTo>
                  <a:lnTo>
                    <a:pt x="705104" y="244094"/>
                  </a:lnTo>
                  <a:lnTo>
                    <a:pt x="706374" y="240411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452495" y="5030851"/>
              <a:ext cx="551815" cy="292735"/>
            </a:xfrm>
            <a:custGeom>
              <a:avLst/>
              <a:gdLst/>
              <a:ahLst/>
              <a:cxnLst/>
              <a:rect l="l" t="t" r="r" b="b"/>
              <a:pathLst>
                <a:path w="551814" h="292735">
                  <a:moveTo>
                    <a:pt x="37846" y="103632"/>
                  </a:moveTo>
                  <a:lnTo>
                    <a:pt x="35306" y="78105"/>
                  </a:lnTo>
                  <a:lnTo>
                    <a:pt x="35306" y="76835"/>
                  </a:lnTo>
                  <a:lnTo>
                    <a:pt x="34163" y="73152"/>
                  </a:lnTo>
                  <a:lnTo>
                    <a:pt x="32893" y="73152"/>
                  </a:lnTo>
                  <a:lnTo>
                    <a:pt x="29210" y="72009"/>
                  </a:lnTo>
                  <a:lnTo>
                    <a:pt x="6096" y="73152"/>
                  </a:lnTo>
                  <a:lnTo>
                    <a:pt x="2413" y="75565"/>
                  </a:lnTo>
                  <a:lnTo>
                    <a:pt x="1143" y="76835"/>
                  </a:lnTo>
                  <a:lnTo>
                    <a:pt x="0" y="78105"/>
                  </a:lnTo>
                  <a:lnTo>
                    <a:pt x="0" y="80518"/>
                  </a:lnTo>
                  <a:lnTo>
                    <a:pt x="1143" y="104902"/>
                  </a:lnTo>
                  <a:lnTo>
                    <a:pt x="2413" y="106172"/>
                  </a:lnTo>
                  <a:lnTo>
                    <a:pt x="2413" y="109728"/>
                  </a:lnTo>
                  <a:lnTo>
                    <a:pt x="6096" y="109728"/>
                  </a:lnTo>
                  <a:lnTo>
                    <a:pt x="7239" y="110998"/>
                  </a:lnTo>
                  <a:lnTo>
                    <a:pt x="30480" y="109728"/>
                  </a:lnTo>
                  <a:lnTo>
                    <a:pt x="34163" y="108585"/>
                  </a:lnTo>
                  <a:lnTo>
                    <a:pt x="35306" y="108585"/>
                  </a:lnTo>
                  <a:lnTo>
                    <a:pt x="37846" y="104902"/>
                  </a:lnTo>
                  <a:lnTo>
                    <a:pt x="37846" y="103632"/>
                  </a:lnTo>
                  <a:close/>
                </a:path>
                <a:path w="551814" h="292735">
                  <a:moveTo>
                    <a:pt x="81661" y="75565"/>
                  </a:moveTo>
                  <a:lnTo>
                    <a:pt x="80518" y="73152"/>
                  </a:lnTo>
                  <a:lnTo>
                    <a:pt x="78105" y="72009"/>
                  </a:lnTo>
                  <a:lnTo>
                    <a:pt x="76835" y="70739"/>
                  </a:lnTo>
                  <a:lnTo>
                    <a:pt x="73152" y="70739"/>
                  </a:lnTo>
                  <a:lnTo>
                    <a:pt x="51181" y="72009"/>
                  </a:lnTo>
                  <a:lnTo>
                    <a:pt x="48768" y="72009"/>
                  </a:lnTo>
                  <a:lnTo>
                    <a:pt x="47498" y="73152"/>
                  </a:lnTo>
                  <a:lnTo>
                    <a:pt x="45085" y="75565"/>
                  </a:lnTo>
                  <a:lnTo>
                    <a:pt x="45085" y="101219"/>
                  </a:lnTo>
                  <a:lnTo>
                    <a:pt x="47498" y="104902"/>
                  </a:lnTo>
                  <a:lnTo>
                    <a:pt x="51181" y="108585"/>
                  </a:lnTo>
                  <a:lnTo>
                    <a:pt x="53721" y="108585"/>
                  </a:lnTo>
                  <a:lnTo>
                    <a:pt x="76835" y="106172"/>
                  </a:lnTo>
                  <a:lnTo>
                    <a:pt x="78105" y="106172"/>
                  </a:lnTo>
                  <a:lnTo>
                    <a:pt x="80518" y="104902"/>
                  </a:lnTo>
                  <a:lnTo>
                    <a:pt x="81661" y="103632"/>
                  </a:lnTo>
                  <a:lnTo>
                    <a:pt x="81661" y="75565"/>
                  </a:lnTo>
                  <a:close/>
                </a:path>
                <a:path w="551814" h="292735">
                  <a:moveTo>
                    <a:pt x="128016" y="96393"/>
                  </a:moveTo>
                  <a:lnTo>
                    <a:pt x="126873" y="73152"/>
                  </a:lnTo>
                  <a:lnTo>
                    <a:pt x="124460" y="70739"/>
                  </a:lnTo>
                  <a:lnTo>
                    <a:pt x="124460" y="68326"/>
                  </a:lnTo>
                  <a:lnTo>
                    <a:pt x="121920" y="67056"/>
                  </a:lnTo>
                  <a:lnTo>
                    <a:pt x="119507" y="67056"/>
                  </a:lnTo>
                  <a:lnTo>
                    <a:pt x="95123" y="68326"/>
                  </a:lnTo>
                  <a:lnTo>
                    <a:pt x="93980" y="68326"/>
                  </a:lnTo>
                  <a:lnTo>
                    <a:pt x="91440" y="70739"/>
                  </a:lnTo>
                  <a:lnTo>
                    <a:pt x="90297" y="73152"/>
                  </a:lnTo>
                  <a:lnTo>
                    <a:pt x="90297" y="75565"/>
                  </a:lnTo>
                  <a:lnTo>
                    <a:pt x="91440" y="99949"/>
                  </a:lnTo>
                  <a:lnTo>
                    <a:pt x="91440" y="101219"/>
                  </a:lnTo>
                  <a:lnTo>
                    <a:pt x="93980" y="103632"/>
                  </a:lnTo>
                  <a:lnTo>
                    <a:pt x="95123" y="104902"/>
                  </a:lnTo>
                  <a:lnTo>
                    <a:pt x="121920" y="104902"/>
                  </a:lnTo>
                  <a:lnTo>
                    <a:pt x="124460" y="103632"/>
                  </a:lnTo>
                  <a:lnTo>
                    <a:pt x="126873" y="101219"/>
                  </a:lnTo>
                  <a:lnTo>
                    <a:pt x="126873" y="99949"/>
                  </a:lnTo>
                  <a:lnTo>
                    <a:pt x="128016" y="96393"/>
                  </a:lnTo>
                  <a:close/>
                </a:path>
                <a:path w="551814" h="292735">
                  <a:moveTo>
                    <a:pt x="171958" y="95123"/>
                  </a:moveTo>
                  <a:lnTo>
                    <a:pt x="170916" y="73152"/>
                  </a:lnTo>
                  <a:lnTo>
                    <a:pt x="170815" y="68326"/>
                  </a:lnTo>
                  <a:lnTo>
                    <a:pt x="169545" y="67056"/>
                  </a:lnTo>
                  <a:lnTo>
                    <a:pt x="165862" y="65913"/>
                  </a:lnTo>
                  <a:lnTo>
                    <a:pt x="141478" y="65913"/>
                  </a:lnTo>
                  <a:lnTo>
                    <a:pt x="137795" y="67056"/>
                  </a:lnTo>
                  <a:lnTo>
                    <a:pt x="136652" y="68326"/>
                  </a:lnTo>
                  <a:lnTo>
                    <a:pt x="134239" y="70739"/>
                  </a:lnTo>
                  <a:lnTo>
                    <a:pt x="134239" y="73152"/>
                  </a:lnTo>
                  <a:lnTo>
                    <a:pt x="136652" y="96393"/>
                  </a:lnTo>
                  <a:lnTo>
                    <a:pt x="136652" y="99949"/>
                  </a:lnTo>
                  <a:lnTo>
                    <a:pt x="137795" y="101219"/>
                  </a:lnTo>
                  <a:lnTo>
                    <a:pt x="141478" y="103632"/>
                  </a:lnTo>
                  <a:lnTo>
                    <a:pt x="142748" y="103632"/>
                  </a:lnTo>
                  <a:lnTo>
                    <a:pt x="165862" y="101219"/>
                  </a:lnTo>
                  <a:lnTo>
                    <a:pt x="169545" y="101219"/>
                  </a:lnTo>
                  <a:lnTo>
                    <a:pt x="170815" y="99949"/>
                  </a:lnTo>
                  <a:lnTo>
                    <a:pt x="171958" y="96393"/>
                  </a:lnTo>
                  <a:lnTo>
                    <a:pt x="171958" y="95123"/>
                  </a:lnTo>
                  <a:close/>
                </a:path>
                <a:path w="551814" h="292735">
                  <a:moveTo>
                    <a:pt x="215900" y="48768"/>
                  </a:moveTo>
                  <a:lnTo>
                    <a:pt x="213487" y="24384"/>
                  </a:lnTo>
                  <a:lnTo>
                    <a:pt x="213487" y="21971"/>
                  </a:lnTo>
                  <a:lnTo>
                    <a:pt x="212217" y="20701"/>
                  </a:lnTo>
                  <a:lnTo>
                    <a:pt x="209804" y="19431"/>
                  </a:lnTo>
                  <a:lnTo>
                    <a:pt x="184150" y="19431"/>
                  </a:lnTo>
                  <a:lnTo>
                    <a:pt x="180594" y="20701"/>
                  </a:lnTo>
                  <a:lnTo>
                    <a:pt x="176911" y="24384"/>
                  </a:lnTo>
                  <a:lnTo>
                    <a:pt x="176911" y="26797"/>
                  </a:lnTo>
                  <a:lnTo>
                    <a:pt x="179324" y="50038"/>
                  </a:lnTo>
                  <a:lnTo>
                    <a:pt x="179324" y="53594"/>
                  </a:lnTo>
                  <a:lnTo>
                    <a:pt x="180594" y="54864"/>
                  </a:lnTo>
                  <a:lnTo>
                    <a:pt x="184150" y="57277"/>
                  </a:lnTo>
                  <a:lnTo>
                    <a:pt x="185420" y="57277"/>
                  </a:lnTo>
                  <a:lnTo>
                    <a:pt x="208661" y="54864"/>
                  </a:lnTo>
                  <a:lnTo>
                    <a:pt x="212217" y="54864"/>
                  </a:lnTo>
                  <a:lnTo>
                    <a:pt x="213487" y="53594"/>
                  </a:lnTo>
                  <a:lnTo>
                    <a:pt x="215900" y="50038"/>
                  </a:lnTo>
                  <a:lnTo>
                    <a:pt x="215900" y="48768"/>
                  </a:lnTo>
                  <a:close/>
                </a:path>
                <a:path w="551814" h="292735">
                  <a:moveTo>
                    <a:pt x="217170" y="91440"/>
                  </a:moveTo>
                  <a:lnTo>
                    <a:pt x="215900" y="68326"/>
                  </a:lnTo>
                  <a:lnTo>
                    <a:pt x="215900" y="65913"/>
                  </a:lnTo>
                  <a:lnTo>
                    <a:pt x="213487" y="63373"/>
                  </a:lnTo>
                  <a:lnTo>
                    <a:pt x="212217" y="62230"/>
                  </a:lnTo>
                  <a:lnTo>
                    <a:pt x="208661" y="62230"/>
                  </a:lnTo>
                  <a:lnTo>
                    <a:pt x="185420" y="63373"/>
                  </a:lnTo>
                  <a:lnTo>
                    <a:pt x="183007" y="63373"/>
                  </a:lnTo>
                  <a:lnTo>
                    <a:pt x="180594" y="65913"/>
                  </a:lnTo>
                  <a:lnTo>
                    <a:pt x="180594" y="67056"/>
                  </a:lnTo>
                  <a:lnTo>
                    <a:pt x="179324" y="70739"/>
                  </a:lnTo>
                  <a:lnTo>
                    <a:pt x="180594" y="95123"/>
                  </a:lnTo>
                  <a:lnTo>
                    <a:pt x="183007" y="96393"/>
                  </a:lnTo>
                  <a:lnTo>
                    <a:pt x="183007" y="98806"/>
                  </a:lnTo>
                  <a:lnTo>
                    <a:pt x="185420" y="99949"/>
                  </a:lnTo>
                  <a:lnTo>
                    <a:pt x="187833" y="99949"/>
                  </a:lnTo>
                  <a:lnTo>
                    <a:pt x="212217" y="98806"/>
                  </a:lnTo>
                  <a:lnTo>
                    <a:pt x="213487" y="98806"/>
                  </a:lnTo>
                  <a:lnTo>
                    <a:pt x="217170" y="95123"/>
                  </a:lnTo>
                  <a:lnTo>
                    <a:pt x="217170" y="91440"/>
                  </a:lnTo>
                  <a:close/>
                </a:path>
                <a:path w="551814" h="292735">
                  <a:moveTo>
                    <a:pt x="259842" y="21971"/>
                  </a:moveTo>
                  <a:lnTo>
                    <a:pt x="258572" y="19431"/>
                  </a:lnTo>
                  <a:lnTo>
                    <a:pt x="255016" y="15875"/>
                  </a:lnTo>
                  <a:lnTo>
                    <a:pt x="251333" y="15875"/>
                  </a:lnTo>
                  <a:lnTo>
                    <a:pt x="228092" y="17018"/>
                  </a:lnTo>
                  <a:lnTo>
                    <a:pt x="226949" y="17018"/>
                  </a:lnTo>
                  <a:lnTo>
                    <a:pt x="223266" y="19431"/>
                  </a:lnTo>
                  <a:lnTo>
                    <a:pt x="223266" y="20701"/>
                  </a:lnTo>
                  <a:lnTo>
                    <a:pt x="221996" y="24384"/>
                  </a:lnTo>
                  <a:lnTo>
                    <a:pt x="223266" y="48768"/>
                  </a:lnTo>
                  <a:lnTo>
                    <a:pt x="225679" y="50038"/>
                  </a:lnTo>
                  <a:lnTo>
                    <a:pt x="226949" y="52451"/>
                  </a:lnTo>
                  <a:lnTo>
                    <a:pt x="228092" y="53594"/>
                  </a:lnTo>
                  <a:lnTo>
                    <a:pt x="230505" y="53594"/>
                  </a:lnTo>
                  <a:lnTo>
                    <a:pt x="255016" y="52451"/>
                  </a:lnTo>
                  <a:lnTo>
                    <a:pt x="256159" y="52451"/>
                  </a:lnTo>
                  <a:lnTo>
                    <a:pt x="259842" y="48768"/>
                  </a:lnTo>
                  <a:lnTo>
                    <a:pt x="259842" y="21971"/>
                  </a:lnTo>
                  <a:close/>
                </a:path>
                <a:path w="551814" h="292735">
                  <a:moveTo>
                    <a:pt x="261112" y="65913"/>
                  </a:moveTo>
                  <a:lnTo>
                    <a:pt x="259842" y="63373"/>
                  </a:lnTo>
                  <a:lnTo>
                    <a:pt x="258572" y="59690"/>
                  </a:lnTo>
                  <a:lnTo>
                    <a:pt x="256159" y="59690"/>
                  </a:lnTo>
                  <a:lnTo>
                    <a:pt x="253746" y="58547"/>
                  </a:lnTo>
                  <a:lnTo>
                    <a:pt x="230505" y="59690"/>
                  </a:lnTo>
                  <a:lnTo>
                    <a:pt x="228092" y="62230"/>
                  </a:lnTo>
                  <a:lnTo>
                    <a:pt x="226949" y="63373"/>
                  </a:lnTo>
                  <a:lnTo>
                    <a:pt x="225679" y="65913"/>
                  </a:lnTo>
                  <a:lnTo>
                    <a:pt x="225679" y="91440"/>
                  </a:lnTo>
                  <a:lnTo>
                    <a:pt x="226949" y="95123"/>
                  </a:lnTo>
                  <a:lnTo>
                    <a:pt x="228092" y="96393"/>
                  </a:lnTo>
                  <a:lnTo>
                    <a:pt x="230505" y="96393"/>
                  </a:lnTo>
                  <a:lnTo>
                    <a:pt x="233045" y="98806"/>
                  </a:lnTo>
                  <a:lnTo>
                    <a:pt x="256159" y="96393"/>
                  </a:lnTo>
                  <a:lnTo>
                    <a:pt x="258572" y="95123"/>
                  </a:lnTo>
                  <a:lnTo>
                    <a:pt x="259842" y="95123"/>
                  </a:lnTo>
                  <a:lnTo>
                    <a:pt x="261112" y="91440"/>
                  </a:lnTo>
                  <a:lnTo>
                    <a:pt x="261112" y="65913"/>
                  </a:lnTo>
                  <a:close/>
                </a:path>
                <a:path w="551814" h="292735">
                  <a:moveTo>
                    <a:pt x="296418" y="284226"/>
                  </a:moveTo>
                  <a:lnTo>
                    <a:pt x="294005" y="261112"/>
                  </a:lnTo>
                  <a:lnTo>
                    <a:pt x="292735" y="259842"/>
                  </a:lnTo>
                  <a:lnTo>
                    <a:pt x="176911" y="265938"/>
                  </a:lnTo>
                  <a:lnTo>
                    <a:pt x="175641" y="268351"/>
                  </a:lnTo>
                  <a:lnTo>
                    <a:pt x="176911" y="290322"/>
                  </a:lnTo>
                  <a:lnTo>
                    <a:pt x="179324" y="292735"/>
                  </a:lnTo>
                  <a:lnTo>
                    <a:pt x="294005" y="285496"/>
                  </a:lnTo>
                  <a:lnTo>
                    <a:pt x="296418" y="284226"/>
                  </a:lnTo>
                  <a:close/>
                </a:path>
                <a:path w="551814" h="292735">
                  <a:moveTo>
                    <a:pt x="306197" y="43942"/>
                  </a:moveTo>
                  <a:lnTo>
                    <a:pt x="303784" y="19431"/>
                  </a:lnTo>
                  <a:lnTo>
                    <a:pt x="302514" y="17018"/>
                  </a:lnTo>
                  <a:lnTo>
                    <a:pt x="301371" y="14605"/>
                  </a:lnTo>
                  <a:lnTo>
                    <a:pt x="298831" y="14605"/>
                  </a:lnTo>
                  <a:lnTo>
                    <a:pt x="297688" y="12192"/>
                  </a:lnTo>
                  <a:lnTo>
                    <a:pt x="273304" y="14605"/>
                  </a:lnTo>
                  <a:lnTo>
                    <a:pt x="270764" y="15875"/>
                  </a:lnTo>
                  <a:lnTo>
                    <a:pt x="269621" y="17018"/>
                  </a:lnTo>
                  <a:lnTo>
                    <a:pt x="268351" y="19431"/>
                  </a:lnTo>
                  <a:lnTo>
                    <a:pt x="268351" y="20701"/>
                  </a:lnTo>
                  <a:lnTo>
                    <a:pt x="269557" y="43942"/>
                  </a:lnTo>
                  <a:lnTo>
                    <a:pt x="269621" y="48768"/>
                  </a:lnTo>
                  <a:lnTo>
                    <a:pt x="270764" y="50038"/>
                  </a:lnTo>
                  <a:lnTo>
                    <a:pt x="273304" y="50038"/>
                  </a:lnTo>
                  <a:lnTo>
                    <a:pt x="275717" y="52451"/>
                  </a:lnTo>
                  <a:lnTo>
                    <a:pt x="298831" y="50038"/>
                  </a:lnTo>
                  <a:lnTo>
                    <a:pt x="301371" y="48768"/>
                  </a:lnTo>
                  <a:lnTo>
                    <a:pt x="303784" y="48768"/>
                  </a:lnTo>
                  <a:lnTo>
                    <a:pt x="303784" y="45085"/>
                  </a:lnTo>
                  <a:lnTo>
                    <a:pt x="306197" y="43942"/>
                  </a:lnTo>
                  <a:close/>
                </a:path>
                <a:path w="551814" h="292735">
                  <a:moveTo>
                    <a:pt x="307467" y="86614"/>
                  </a:moveTo>
                  <a:lnTo>
                    <a:pt x="306197" y="63373"/>
                  </a:lnTo>
                  <a:lnTo>
                    <a:pt x="306197" y="59690"/>
                  </a:lnTo>
                  <a:lnTo>
                    <a:pt x="303784" y="58547"/>
                  </a:lnTo>
                  <a:lnTo>
                    <a:pt x="301371" y="57277"/>
                  </a:lnTo>
                  <a:lnTo>
                    <a:pt x="298831" y="57277"/>
                  </a:lnTo>
                  <a:lnTo>
                    <a:pt x="275717" y="58547"/>
                  </a:lnTo>
                  <a:lnTo>
                    <a:pt x="273304" y="58547"/>
                  </a:lnTo>
                  <a:lnTo>
                    <a:pt x="270764" y="59690"/>
                  </a:lnTo>
                  <a:lnTo>
                    <a:pt x="269621" y="62230"/>
                  </a:lnTo>
                  <a:lnTo>
                    <a:pt x="269621" y="65913"/>
                  </a:lnTo>
                  <a:lnTo>
                    <a:pt x="270700" y="86614"/>
                  </a:lnTo>
                  <a:lnTo>
                    <a:pt x="270764" y="91440"/>
                  </a:lnTo>
                  <a:lnTo>
                    <a:pt x="273304" y="92710"/>
                  </a:lnTo>
                  <a:lnTo>
                    <a:pt x="274447" y="95123"/>
                  </a:lnTo>
                  <a:lnTo>
                    <a:pt x="278130" y="95123"/>
                  </a:lnTo>
                  <a:lnTo>
                    <a:pt x="301371" y="92710"/>
                  </a:lnTo>
                  <a:lnTo>
                    <a:pt x="303784" y="92710"/>
                  </a:lnTo>
                  <a:lnTo>
                    <a:pt x="306197" y="91440"/>
                  </a:lnTo>
                  <a:lnTo>
                    <a:pt x="307467" y="90297"/>
                  </a:lnTo>
                  <a:lnTo>
                    <a:pt x="307467" y="86614"/>
                  </a:lnTo>
                  <a:close/>
                </a:path>
                <a:path w="551814" h="292735">
                  <a:moveTo>
                    <a:pt x="350139" y="40259"/>
                  </a:moveTo>
                  <a:lnTo>
                    <a:pt x="348869" y="17018"/>
                  </a:lnTo>
                  <a:lnTo>
                    <a:pt x="348869" y="14605"/>
                  </a:lnTo>
                  <a:lnTo>
                    <a:pt x="347726" y="12192"/>
                  </a:lnTo>
                  <a:lnTo>
                    <a:pt x="344043" y="10922"/>
                  </a:lnTo>
                  <a:lnTo>
                    <a:pt x="341630" y="10922"/>
                  </a:lnTo>
                  <a:lnTo>
                    <a:pt x="319659" y="12192"/>
                  </a:lnTo>
                  <a:lnTo>
                    <a:pt x="315976" y="12192"/>
                  </a:lnTo>
                  <a:lnTo>
                    <a:pt x="314706" y="14605"/>
                  </a:lnTo>
                  <a:lnTo>
                    <a:pt x="312293" y="15875"/>
                  </a:lnTo>
                  <a:lnTo>
                    <a:pt x="312293" y="19431"/>
                  </a:lnTo>
                  <a:lnTo>
                    <a:pt x="314706" y="42672"/>
                  </a:lnTo>
                  <a:lnTo>
                    <a:pt x="314706" y="45085"/>
                  </a:lnTo>
                  <a:lnTo>
                    <a:pt x="315976" y="47498"/>
                  </a:lnTo>
                  <a:lnTo>
                    <a:pt x="317119" y="48768"/>
                  </a:lnTo>
                  <a:lnTo>
                    <a:pt x="320802" y="48768"/>
                  </a:lnTo>
                  <a:lnTo>
                    <a:pt x="344043" y="47498"/>
                  </a:lnTo>
                  <a:lnTo>
                    <a:pt x="347726" y="47498"/>
                  </a:lnTo>
                  <a:lnTo>
                    <a:pt x="348869" y="45085"/>
                  </a:lnTo>
                  <a:lnTo>
                    <a:pt x="350139" y="43942"/>
                  </a:lnTo>
                  <a:lnTo>
                    <a:pt x="350139" y="40259"/>
                  </a:lnTo>
                  <a:close/>
                </a:path>
                <a:path w="551814" h="292735">
                  <a:moveTo>
                    <a:pt x="352552" y="85344"/>
                  </a:moveTo>
                  <a:lnTo>
                    <a:pt x="350139" y="59690"/>
                  </a:lnTo>
                  <a:lnTo>
                    <a:pt x="350139" y="57277"/>
                  </a:lnTo>
                  <a:lnTo>
                    <a:pt x="348869" y="54864"/>
                  </a:lnTo>
                  <a:lnTo>
                    <a:pt x="347726" y="53594"/>
                  </a:lnTo>
                  <a:lnTo>
                    <a:pt x="344043" y="53594"/>
                  </a:lnTo>
                  <a:lnTo>
                    <a:pt x="320802" y="54864"/>
                  </a:lnTo>
                  <a:lnTo>
                    <a:pt x="317119" y="54864"/>
                  </a:lnTo>
                  <a:lnTo>
                    <a:pt x="315976" y="57277"/>
                  </a:lnTo>
                  <a:lnTo>
                    <a:pt x="314706" y="59690"/>
                  </a:lnTo>
                  <a:lnTo>
                    <a:pt x="314706" y="62230"/>
                  </a:lnTo>
                  <a:lnTo>
                    <a:pt x="315899" y="85344"/>
                  </a:lnTo>
                  <a:lnTo>
                    <a:pt x="315976" y="87757"/>
                  </a:lnTo>
                  <a:lnTo>
                    <a:pt x="317119" y="91440"/>
                  </a:lnTo>
                  <a:lnTo>
                    <a:pt x="320802" y="91440"/>
                  </a:lnTo>
                  <a:lnTo>
                    <a:pt x="322072" y="92710"/>
                  </a:lnTo>
                  <a:lnTo>
                    <a:pt x="345186" y="91440"/>
                  </a:lnTo>
                  <a:lnTo>
                    <a:pt x="348869" y="90297"/>
                  </a:lnTo>
                  <a:lnTo>
                    <a:pt x="350139" y="87757"/>
                  </a:lnTo>
                  <a:lnTo>
                    <a:pt x="352552" y="86614"/>
                  </a:lnTo>
                  <a:lnTo>
                    <a:pt x="352552" y="85344"/>
                  </a:lnTo>
                  <a:close/>
                </a:path>
                <a:path w="551814" h="292735">
                  <a:moveTo>
                    <a:pt x="395224" y="38989"/>
                  </a:moveTo>
                  <a:lnTo>
                    <a:pt x="392925" y="15875"/>
                  </a:lnTo>
                  <a:lnTo>
                    <a:pt x="392811" y="10922"/>
                  </a:lnTo>
                  <a:lnTo>
                    <a:pt x="391541" y="9779"/>
                  </a:lnTo>
                  <a:lnTo>
                    <a:pt x="390398" y="7239"/>
                  </a:lnTo>
                  <a:lnTo>
                    <a:pt x="386715" y="7239"/>
                  </a:lnTo>
                  <a:lnTo>
                    <a:pt x="363474" y="9779"/>
                  </a:lnTo>
                  <a:lnTo>
                    <a:pt x="359918" y="9779"/>
                  </a:lnTo>
                  <a:lnTo>
                    <a:pt x="358648" y="10922"/>
                  </a:lnTo>
                  <a:lnTo>
                    <a:pt x="357378" y="14605"/>
                  </a:lnTo>
                  <a:lnTo>
                    <a:pt x="357378" y="15875"/>
                  </a:lnTo>
                  <a:lnTo>
                    <a:pt x="358571" y="38989"/>
                  </a:lnTo>
                  <a:lnTo>
                    <a:pt x="358648" y="42672"/>
                  </a:lnTo>
                  <a:lnTo>
                    <a:pt x="359918" y="45085"/>
                  </a:lnTo>
                  <a:lnTo>
                    <a:pt x="363474" y="45085"/>
                  </a:lnTo>
                  <a:lnTo>
                    <a:pt x="364744" y="47498"/>
                  </a:lnTo>
                  <a:lnTo>
                    <a:pt x="387985" y="45085"/>
                  </a:lnTo>
                  <a:lnTo>
                    <a:pt x="391541" y="43942"/>
                  </a:lnTo>
                  <a:lnTo>
                    <a:pt x="395224" y="40259"/>
                  </a:lnTo>
                  <a:lnTo>
                    <a:pt x="395224" y="38989"/>
                  </a:lnTo>
                  <a:close/>
                </a:path>
                <a:path w="551814" h="292735">
                  <a:moveTo>
                    <a:pt x="396494" y="81661"/>
                  </a:moveTo>
                  <a:lnTo>
                    <a:pt x="395338" y="59690"/>
                  </a:lnTo>
                  <a:lnTo>
                    <a:pt x="395224" y="54864"/>
                  </a:lnTo>
                  <a:lnTo>
                    <a:pt x="392811" y="53594"/>
                  </a:lnTo>
                  <a:lnTo>
                    <a:pt x="391541" y="52451"/>
                  </a:lnTo>
                  <a:lnTo>
                    <a:pt x="364744" y="52451"/>
                  </a:lnTo>
                  <a:lnTo>
                    <a:pt x="363474" y="53594"/>
                  </a:lnTo>
                  <a:lnTo>
                    <a:pt x="359918" y="54864"/>
                  </a:lnTo>
                  <a:lnTo>
                    <a:pt x="359918" y="57277"/>
                  </a:lnTo>
                  <a:lnTo>
                    <a:pt x="358648" y="59690"/>
                  </a:lnTo>
                  <a:lnTo>
                    <a:pt x="359918" y="82931"/>
                  </a:lnTo>
                  <a:lnTo>
                    <a:pt x="362331" y="86614"/>
                  </a:lnTo>
                  <a:lnTo>
                    <a:pt x="363474" y="87757"/>
                  </a:lnTo>
                  <a:lnTo>
                    <a:pt x="364744" y="90297"/>
                  </a:lnTo>
                  <a:lnTo>
                    <a:pt x="367157" y="90297"/>
                  </a:lnTo>
                  <a:lnTo>
                    <a:pt x="391541" y="87757"/>
                  </a:lnTo>
                  <a:lnTo>
                    <a:pt x="392811" y="87757"/>
                  </a:lnTo>
                  <a:lnTo>
                    <a:pt x="395224" y="86614"/>
                  </a:lnTo>
                  <a:lnTo>
                    <a:pt x="396494" y="82931"/>
                  </a:lnTo>
                  <a:lnTo>
                    <a:pt x="396494" y="81661"/>
                  </a:lnTo>
                  <a:close/>
                </a:path>
                <a:path w="551814" h="292735">
                  <a:moveTo>
                    <a:pt x="420878" y="236601"/>
                  </a:moveTo>
                  <a:lnTo>
                    <a:pt x="414782" y="124460"/>
                  </a:lnTo>
                  <a:lnTo>
                    <a:pt x="414782" y="123190"/>
                  </a:lnTo>
                  <a:lnTo>
                    <a:pt x="413512" y="119507"/>
                  </a:lnTo>
                  <a:lnTo>
                    <a:pt x="409956" y="119507"/>
                  </a:lnTo>
                  <a:lnTo>
                    <a:pt x="407416" y="118364"/>
                  </a:lnTo>
                  <a:lnTo>
                    <a:pt x="174498" y="132969"/>
                  </a:lnTo>
                  <a:lnTo>
                    <a:pt x="171958" y="132969"/>
                  </a:lnTo>
                  <a:lnTo>
                    <a:pt x="169545" y="134112"/>
                  </a:lnTo>
                  <a:lnTo>
                    <a:pt x="169545" y="136652"/>
                  </a:lnTo>
                  <a:lnTo>
                    <a:pt x="167132" y="139065"/>
                  </a:lnTo>
                  <a:lnTo>
                    <a:pt x="174498" y="251333"/>
                  </a:lnTo>
                  <a:lnTo>
                    <a:pt x="175641" y="254889"/>
                  </a:lnTo>
                  <a:lnTo>
                    <a:pt x="176911" y="256159"/>
                  </a:lnTo>
                  <a:lnTo>
                    <a:pt x="179324" y="256159"/>
                  </a:lnTo>
                  <a:lnTo>
                    <a:pt x="183007" y="257429"/>
                  </a:lnTo>
                  <a:lnTo>
                    <a:pt x="414782" y="242697"/>
                  </a:lnTo>
                  <a:lnTo>
                    <a:pt x="418465" y="242697"/>
                  </a:lnTo>
                  <a:lnTo>
                    <a:pt x="420878" y="240284"/>
                  </a:lnTo>
                  <a:lnTo>
                    <a:pt x="420878" y="236601"/>
                  </a:lnTo>
                  <a:close/>
                </a:path>
                <a:path w="551814" h="292735">
                  <a:moveTo>
                    <a:pt x="423291" y="275717"/>
                  </a:moveTo>
                  <a:lnTo>
                    <a:pt x="420878" y="252476"/>
                  </a:lnTo>
                  <a:lnTo>
                    <a:pt x="420878" y="251333"/>
                  </a:lnTo>
                  <a:lnTo>
                    <a:pt x="303784" y="257429"/>
                  </a:lnTo>
                  <a:lnTo>
                    <a:pt x="302514" y="259842"/>
                  </a:lnTo>
                  <a:lnTo>
                    <a:pt x="303784" y="282956"/>
                  </a:lnTo>
                  <a:lnTo>
                    <a:pt x="306197" y="284226"/>
                  </a:lnTo>
                  <a:lnTo>
                    <a:pt x="423291" y="278130"/>
                  </a:lnTo>
                  <a:lnTo>
                    <a:pt x="423291" y="275717"/>
                  </a:lnTo>
                  <a:close/>
                </a:path>
                <a:path w="551814" h="292735">
                  <a:moveTo>
                    <a:pt x="439166" y="10922"/>
                  </a:moveTo>
                  <a:lnTo>
                    <a:pt x="437896" y="9779"/>
                  </a:lnTo>
                  <a:lnTo>
                    <a:pt x="435483" y="7239"/>
                  </a:lnTo>
                  <a:lnTo>
                    <a:pt x="434340" y="6096"/>
                  </a:lnTo>
                  <a:lnTo>
                    <a:pt x="407416" y="6096"/>
                  </a:lnTo>
                  <a:lnTo>
                    <a:pt x="406273" y="7239"/>
                  </a:lnTo>
                  <a:lnTo>
                    <a:pt x="402590" y="9779"/>
                  </a:lnTo>
                  <a:lnTo>
                    <a:pt x="402590" y="37846"/>
                  </a:lnTo>
                  <a:lnTo>
                    <a:pt x="405003" y="40259"/>
                  </a:lnTo>
                  <a:lnTo>
                    <a:pt x="406273" y="42672"/>
                  </a:lnTo>
                  <a:lnTo>
                    <a:pt x="407416" y="43942"/>
                  </a:lnTo>
                  <a:lnTo>
                    <a:pt x="411099" y="43942"/>
                  </a:lnTo>
                  <a:lnTo>
                    <a:pt x="434340" y="42672"/>
                  </a:lnTo>
                  <a:lnTo>
                    <a:pt x="435483" y="42672"/>
                  </a:lnTo>
                  <a:lnTo>
                    <a:pt x="437896" y="40259"/>
                  </a:lnTo>
                  <a:lnTo>
                    <a:pt x="439166" y="37846"/>
                  </a:lnTo>
                  <a:lnTo>
                    <a:pt x="439166" y="10922"/>
                  </a:lnTo>
                  <a:close/>
                </a:path>
                <a:path w="551814" h="292735">
                  <a:moveTo>
                    <a:pt x="442849" y="78105"/>
                  </a:moveTo>
                  <a:lnTo>
                    <a:pt x="440436" y="54864"/>
                  </a:lnTo>
                  <a:lnTo>
                    <a:pt x="437896" y="50038"/>
                  </a:lnTo>
                  <a:lnTo>
                    <a:pt x="435483" y="48768"/>
                  </a:lnTo>
                  <a:lnTo>
                    <a:pt x="434340" y="48768"/>
                  </a:lnTo>
                  <a:lnTo>
                    <a:pt x="409956" y="50038"/>
                  </a:lnTo>
                  <a:lnTo>
                    <a:pt x="407416" y="50038"/>
                  </a:lnTo>
                  <a:lnTo>
                    <a:pt x="406273" y="52451"/>
                  </a:lnTo>
                  <a:lnTo>
                    <a:pt x="405003" y="53594"/>
                  </a:lnTo>
                  <a:lnTo>
                    <a:pt x="405003" y="81661"/>
                  </a:lnTo>
                  <a:lnTo>
                    <a:pt x="406273" y="82931"/>
                  </a:lnTo>
                  <a:lnTo>
                    <a:pt x="407416" y="85344"/>
                  </a:lnTo>
                  <a:lnTo>
                    <a:pt x="409956" y="86614"/>
                  </a:lnTo>
                  <a:lnTo>
                    <a:pt x="435483" y="86614"/>
                  </a:lnTo>
                  <a:lnTo>
                    <a:pt x="437896" y="85344"/>
                  </a:lnTo>
                  <a:lnTo>
                    <a:pt x="440436" y="82931"/>
                  </a:lnTo>
                  <a:lnTo>
                    <a:pt x="440436" y="81661"/>
                  </a:lnTo>
                  <a:lnTo>
                    <a:pt x="442849" y="78105"/>
                  </a:lnTo>
                  <a:close/>
                </a:path>
                <a:path w="551814" h="292735">
                  <a:moveTo>
                    <a:pt x="485521" y="32893"/>
                  </a:moveTo>
                  <a:lnTo>
                    <a:pt x="484378" y="9779"/>
                  </a:lnTo>
                  <a:lnTo>
                    <a:pt x="481838" y="6096"/>
                  </a:lnTo>
                  <a:lnTo>
                    <a:pt x="481838" y="4826"/>
                  </a:lnTo>
                  <a:lnTo>
                    <a:pt x="479425" y="2413"/>
                  </a:lnTo>
                  <a:lnTo>
                    <a:pt x="477012" y="2413"/>
                  </a:lnTo>
                  <a:lnTo>
                    <a:pt x="452628" y="4826"/>
                  </a:lnTo>
                  <a:lnTo>
                    <a:pt x="451358" y="4826"/>
                  </a:lnTo>
                  <a:lnTo>
                    <a:pt x="448945" y="6096"/>
                  </a:lnTo>
                  <a:lnTo>
                    <a:pt x="447675" y="9779"/>
                  </a:lnTo>
                  <a:lnTo>
                    <a:pt x="447675" y="10922"/>
                  </a:lnTo>
                  <a:lnTo>
                    <a:pt x="448818" y="32893"/>
                  </a:lnTo>
                  <a:lnTo>
                    <a:pt x="448945" y="37846"/>
                  </a:lnTo>
                  <a:lnTo>
                    <a:pt x="451358" y="38989"/>
                  </a:lnTo>
                  <a:lnTo>
                    <a:pt x="452628" y="40259"/>
                  </a:lnTo>
                  <a:lnTo>
                    <a:pt x="479425" y="40259"/>
                  </a:lnTo>
                  <a:lnTo>
                    <a:pt x="480695" y="38989"/>
                  </a:lnTo>
                  <a:lnTo>
                    <a:pt x="484378" y="37846"/>
                  </a:lnTo>
                  <a:lnTo>
                    <a:pt x="484378" y="35306"/>
                  </a:lnTo>
                  <a:lnTo>
                    <a:pt x="485521" y="32893"/>
                  </a:lnTo>
                  <a:close/>
                </a:path>
                <a:path w="551814" h="292735">
                  <a:moveTo>
                    <a:pt x="505079" y="52451"/>
                  </a:moveTo>
                  <a:lnTo>
                    <a:pt x="503809" y="48768"/>
                  </a:lnTo>
                  <a:lnTo>
                    <a:pt x="501396" y="47498"/>
                  </a:lnTo>
                  <a:lnTo>
                    <a:pt x="500126" y="45085"/>
                  </a:lnTo>
                  <a:lnTo>
                    <a:pt x="496570" y="45085"/>
                  </a:lnTo>
                  <a:lnTo>
                    <a:pt x="456311" y="47498"/>
                  </a:lnTo>
                  <a:lnTo>
                    <a:pt x="452628" y="48768"/>
                  </a:lnTo>
                  <a:lnTo>
                    <a:pt x="448945" y="52451"/>
                  </a:lnTo>
                  <a:lnTo>
                    <a:pt x="448945" y="54864"/>
                  </a:lnTo>
                  <a:lnTo>
                    <a:pt x="451358" y="78105"/>
                  </a:lnTo>
                  <a:lnTo>
                    <a:pt x="451358" y="81661"/>
                  </a:lnTo>
                  <a:lnTo>
                    <a:pt x="452628" y="82931"/>
                  </a:lnTo>
                  <a:lnTo>
                    <a:pt x="453771" y="85344"/>
                  </a:lnTo>
                  <a:lnTo>
                    <a:pt x="457454" y="85344"/>
                  </a:lnTo>
                  <a:lnTo>
                    <a:pt x="500126" y="81661"/>
                  </a:lnTo>
                  <a:lnTo>
                    <a:pt x="501396" y="81661"/>
                  </a:lnTo>
                  <a:lnTo>
                    <a:pt x="503809" y="80518"/>
                  </a:lnTo>
                  <a:lnTo>
                    <a:pt x="505079" y="78105"/>
                  </a:lnTo>
                  <a:lnTo>
                    <a:pt x="505079" y="52451"/>
                  </a:lnTo>
                  <a:close/>
                </a:path>
                <a:path w="551814" h="292735">
                  <a:moveTo>
                    <a:pt x="550164" y="29210"/>
                  </a:moveTo>
                  <a:lnTo>
                    <a:pt x="547751" y="6096"/>
                  </a:lnTo>
                  <a:lnTo>
                    <a:pt x="546481" y="2413"/>
                  </a:lnTo>
                  <a:lnTo>
                    <a:pt x="545338" y="1143"/>
                  </a:lnTo>
                  <a:lnTo>
                    <a:pt x="542925" y="0"/>
                  </a:lnTo>
                  <a:lnTo>
                    <a:pt x="539242" y="0"/>
                  </a:lnTo>
                  <a:lnTo>
                    <a:pt x="498983" y="1143"/>
                  </a:lnTo>
                  <a:lnTo>
                    <a:pt x="495300" y="2413"/>
                  </a:lnTo>
                  <a:lnTo>
                    <a:pt x="494030" y="4826"/>
                  </a:lnTo>
                  <a:lnTo>
                    <a:pt x="491617" y="6096"/>
                  </a:lnTo>
                  <a:lnTo>
                    <a:pt x="491617" y="9779"/>
                  </a:lnTo>
                  <a:lnTo>
                    <a:pt x="494030" y="32893"/>
                  </a:lnTo>
                  <a:lnTo>
                    <a:pt x="494030" y="35306"/>
                  </a:lnTo>
                  <a:lnTo>
                    <a:pt x="495300" y="37846"/>
                  </a:lnTo>
                  <a:lnTo>
                    <a:pt x="498983" y="38989"/>
                  </a:lnTo>
                  <a:lnTo>
                    <a:pt x="500126" y="38989"/>
                  </a:lnTo>
                  <a:lnTo>
                    <a:pt x="542925" y="35306"/>
                  </a:lnTo>
                  <a:lnTo>
                    <a:pt x="545338" y="35306"/>
                  </a:lnTo>
                  <a:lnTo>
                    <a:pt x="547751" y="34163"/>
                  </a:lnTo>
                  <a:lnTo>
                    <a:pt x="547751" y="32893"/>
                  </a:lnTo>
                  <a:lnTo>
                    <a:pt x="550164" y="29210"/>
                  </a:lnTo>
                  <a:close/>
                </a:path>
                <a:path w="551814" h="292735">
                  <a:moveTo>
                    <a:pt x="551434" y="73152"/>
                  </a:moveTo>
                  <a:lnTo>
                    <a:pt x="550164" y="48768"/>
                  </a:lnTo>
                  <a:lnTo>
                    <a:pt x="547751" y="43942"/>
                  </a:lnTo>
                  <a:lnTo>
                    <a:pt x="542925" y="42672"/>
                  </a:lnTo>
                  <a:lnTo>
                    <a:pt x="522097" y="43942"/>
                  </a:lnTo>
                  <a:lnTo>
                    <a:pt x="517271" y="45085"/>
                  </a:lnTo>
                  <a:lnTo>
                    <a:pt x="514858" y="50038"/>
                  </a:lnTo>
                  <a:lnTo>
                    <a:pt x="517271" y="75565"/>
                  </a:lnTo>
                  <a:lnTo>
                    <a:pt x="518414" y="78105"/>
                  </a:lnTo>
                  <a:lnTo>
                    <a:pt x="523367" y="80518"/>
                  </a:lnTo>
                  <a:lnTo>
                    <a:pt x="546481" y="80518"/>
                  </a:lnTo>
                  <a:lnTo>
                    <a:pt x="550164" y="76835"/>
                  </a:lnTo>
                  <a:lnTo>
                    <a:pt x="551434" y="73152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85363" y="4600194"/>
              <a:ext cx="851535" cy="163830"/>
            </a:xfrm>
            <a:custGeom>
              <a:avLst/>
              <a:gdLst/>
              <a:ahLst/>
              <a:cxnLst/>
              <a:rect l="l" t="t" r="r" b="b"/>
              <a:pathLst>
                <a:path w="851535" h="163829">
                  <a:moveTo>
                    <a:pt x="851535" y="0"/>
                  </a:moveTo>
                  <a:lnTo>
                    <a:pt x="0" y="50037"/>
                  </a:lnTo>
                  <a:lnTo>
                    <a:pt x="805179" y="163448"/>
                  </a:lnTo>
                  <a:lnTo>
                    <a:pt x="851535" y="0"/>
                  </a:lnTo>
                  <a:close/>
                </a:path>
              </a:pathLst>
            </a:custGeom>
            <a:solidFill>
              <a:srgbClr val="92C9C7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7422" y="4622165"/>
              <a:ext cx="172084" cy="22326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177542" y="4670933"/>
              <a:ext cx="424815" cy="766445"/>
            </a:xfrm>
            <a:custGeom>
              <a:avLst/>
              <a:gdLst/>
              <a:ahLst/>
              <a:cxnLst/>
              <a:rect l="l" t="t" r="r" b="b"/>
              <a:pathLst>
                <a:path w="424814" h="766445">
                  <a:moveTo>
                    <a:pt x="396494" y="516001"/>
                  </a:moveTo>
                  <a:lnTo>
                    <a:pt x="375793" y="516001"/>
                  </a:lnTo>
                  <a:lnTo>
                    <a:pt x="353821" y="517271"/>
                  </a:lnTo>
                  <a:lnTo>
                    <a:pt x="370966" y="553847"/>
                  </a:lnTo>
                  <a:lnTo>
                    <a:pt x="0" y="727075"/>
                  </a:lnTo>
                  <a:lnTo>
                    <a:pt x="18287" y="766191"/>
                  </a:lnTo>
                  <a:lnTo>
                    <a:pt x="424560" y="577088"/>
                  </a:lnTo>
                  <a:lnTo>
                    <a:pt x="396494" y="516001"/>
                  </a:lnTo>
                  <a:close/>
                </a:path>
                <a:path w="424814" h="766445">
                  <a:moveTo>
                    <a:pt x="358775" y="435483"/>
                  </a:moveTo>
                  <a:lnTo>
                    <a:pt x="315975" y="435483"/>
                  </a:lnTo>
                  <a:lnTo>
                    <a:pt x="327025" y="461137"/>
                  </a:lnTo>
                  <a:lnTo>
                    <a:pt x="372109" y="459867"/>
                  </a:lnTo>
                  <a:lnTo>
                    <a:pt x="358775" y="435483"/>
                  </a:lnTo>
                  <a:close/>
                </a:path>
                <a:path w="424814" h="766445">
                  <a:moveTo>
                    <a:pt x="283082" y="364744"/>
                  </a:moveTo>
                  <a:lnTo>
                    <a:pt x="298957" y="402590"/>
                  </a:lnTo>
                  <a:lnTo>
                    <a:pt x="344043" y="400177"/>
                  </a:lnTo>
                  <a:lnTo>
                    <a:pt x="327025" y="367157"/>
                  </a:lnTo>
                  <a:lnTo>
                    <a:pt x="298957" y="367157"/>
                  </a:lnTo>
                  <a:lnTo>
                    <a:pt x="297815" y="366014"/>
                  </a:lnTo>
                  <a:lnTo>
                    <a:pt x="286765" y="366014"/>
                  </a:lnTo>
                  <a:lnTo>
                    <a:pt x="283082" y="364744"/>
                  </a:lnTo>
                  <a:close/>
                </a:path>
                <a:path w="424814" h="766445">
                  <a:moveTo>
                    <a:pt x="296544" y="364744"/>
                  </a:moveTo>
                  <a:lnTo>
                    <a:pt x="286765" y="366014"/>
                  </a:lnTo>
                  <a:lnTo>
                    <a:pt x="297815" y="366014"/>
                  </a:lnTo>
                  <a:lnTo>
                    <a:pt x="296544" y="364744"/>
                  </a:lnTo>
                  <a:close/>
                </a:path>
                <a:path w="424814" h="766445">
                  <a:moveTo>
                    <a:pt x="157480" y="0"/>
                  </a:moveTo>
                  <a:lnTo>
                    <a:pt x="122046" y="18288"/>
                  </a:lnTo>
                  <a:lnTo>
                    <a:pt x="273303" y="344043"/>
                  </a:lnTo>
                  <a:lnTo>
                    <a:pt x="279400" y="341630"/>
                  </a:lnTo>
                  <a:lnTo>
                    <a:pt x="286765" y="339090"/>
                  </a:lnTo>
                  <a:lnTo>
                    <a:pt x="294005" y="339090"/>
                  </a:lnTo>
                  <a:lnTo>
                    <a:pt x="298957" y="337947"/>
                  </a:lnTo>
                  <a:lnTo>
                    <a:pt x="305053" y="336677"/>
                  </a:lnTo>
                  <a:lnTo>
                    <a:pt x="312293" y="336677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08718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873757" y="4650232"/>
              <a:ext cx="675005" cy="763905"/>
            </a:xfrm>
            <a:custGeom>
              <a:avLst/>
              <a:gdLst/>
              <a:ahLst/>
              <a:cxnLst/>
              <a:rect l="l" t="t" r="r" b="b"/>
              <a:pathLst>
                <a:path w="675005" h="763904">
                  <a:moveTo>
                    <a:pt x="407543" y="0"/>
                  </a:moveTo>
                  <a:lnTo>
                    <a:pt x="0" y="189103"/>
                  </a:lnTo>
                  <a:lnTo>
                    <a:pt x="267208" y="763651"/>
                  </a:lnTo>
                  <a:lnTo>
                    <a:pt x="674751" y="574548"/>
                  </a:lnTo>
                  <a:lnTo>
                    <a:pt x="407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951863" y="4753864"/>
              <a:ext cx="395605" cy="307975"/>
            </a:xfrm>
            <a:custGeom>
              <a:avLst/>
              <a:gdLst/>
              <a:ahLst/>
              <a:cxnLst/>
              <a:rect l="l" t="t" r="r" b="b"/>
              <a:pathLst>
                <a:path w="395605" h="307975">
                  <a:moveTo>
                    <a:pt x="236728" y="228219"/>
                  </a:moveTo>
                  <a:lnTo>
                    <a:pt x="231775" y="218440"/>
                  </a:lnTo>
                  <a:lnTo>
                    <a:pt x="65913" y="296418"/>
                  </a:lnTo>
                  <a:lnTo>
                    <a:pt x="70739" y="307467"/>
                  </a:lnTo>
                  <a:lnTo>
                    <a:pt x="236728" y="228219"/>
                  </a:lnTo>
                  <a:close/>
                </a:path>
                <a:path w="395605" h="307975">
                  <a:moveTo>
                    <a:pt x="256159" y="15875"/>
                  </a:moveTo>
                  <a:lnTo>
                    <a:pt x="251333" y="6096"/>
                  </a:lnTo>
                  <a:lnTo>
                    <a:pt x="56134" y="98806"/>
                  </a:lnTo>
                  <a:lnTo>
                    <a:pt x="58547" y="108585"/>
                  </a:lnTo>
                  <a:lnTo>
                    <a:pt x="256159" y="15875"/>
                  </a:lnTo>
                  <a:close/>
                </a:path>
                <a:path w="395605" h="307975">
                  <a:moveTo>
                    <a:pt x="335534" y="9779"/>
                  </a:moveTo>
                  <a:lnTo>
                    <a:pt x="333121" y="0"/>
                  </a:lnTo>
                  <a:lnTo>
                    <a:pt x="0" y="154940"/>
                  </a:lnTo>
                  <a:lnTo>
                    <a:pt x="4953" y="164719"/>
                  </a:lnTo>
                  <a:lnTo>
                    <a:pt x="335534" y="9779"/>
                  </a:lnTo>
                  <a:close/>
                </a:path>
                <a:path w="395605" h="307975">
                  <a:moveTo>
                    <a:pt x="344043" y="28067"/>
                  </a:moveTo>
                  <a:lnTo>
                    <a:pt x="340360" y="18288"/>
                  </a:lnTo>
                  <a:lnTo>
                    <a:pt x="8509" y="172085"/>
                  </a:lnTo>
                  <a:lnTo>
                    <a:pt x="13462" y="183007"/>
                  </a:lnTo>
                  <a:lnTo>
                    <a:pt x="344043" y="28067"/>
                  </a:lnTo>
                  <a:close/>
                </a:path>
                <a:path w="395605" h="307975">
                  <a:moveTo>
                    <a:pt x="352552" y="46355"/>
                  </a:moveTo>
                  <a:lnTo>
                    <a:pt x="348996" y="35433"/>
                  </a:lnTo>
                  <a:lnTo>
                    <a:pt x="15875" y="190373"/>
                  </a:lnTo>
                  <a:lnTo>
                    <a:pt x="20701" y="200152"/>
                  </a:lnTo>
                  <a:lnTo>
                    <a:pt x="352552" y="46355"/>
                  </a:lnTo>
                  <a:close/>
                </a:path>
                <a:path w="395605" h="307975">
                  <a:moveTo>
                    <a:pt x="359918" y="63500"/>
                  </a:moveTo>
                  <a:lnTo>
                    <a:pt x="357505" y="53721"/>
                  </a:lnTo>
                  <a:lnTo>
                    <a:pt x="24384" y="208661"/>
                  </a:lnTo>
                  <a:lnTo>
                    <a:pt x="29337" y="218440"/>
                  </a:lnTo>
                  <a:lnTo>
                    <a:pt x="359918" y="63500"/>
                  </a:lnTo>
                  <a:close/>
                </a:path>
                <a:path w="395605" h="307975">
                  <a:moveTo>
                    <a:pt x="368427" y="80518"/>
                  </a:moveTo>
                  <a:lnTo>
                    <a:pt x="366014" y="70739"/>
                  </a:lnTo>
                  <a:lnTo>
                    <a:pt x="33020" y="225679"/>
                  </a:lnTo>
                  <a:lnTo>
                    <a:pt x="37846" y="235458"/>
                  </a:lnTo>
                  <a:lnTo>
                    <a:pt x="368427" y="80518"/>
                  </a:lnTo>
                  <a:close/>
                </a:path>
                <a:path w="395605" h="307975">
                  <a:moveTo>
                    <a:pt x="376936" y="98806"/>
                  </a:moveTo>
                  <a:lnTo>
                    <a:pt x="373380" y="89027"/>
                  </a:lnTo>
                  <a:lnTo>
                    <a:pt x="41529" y="243967"/>
                  </a:lnTo>
                  <a:lnTo>
                    <a:pt x="46355" y="253746"/>
                  </a:lnTo>
                  <a:lnTo>
                    <a:pt x="376936" y="98806"/>
                  </a:lnTo>
                  <a:close/>
                </a:path>
                <a:path w="395605" h="307975">
                  <a:moveTo>
                    <a:pt x="386715" y="117094"/>
                  </a:moveTo>
                  <a:lnTo>
                    <a:pt x="381889" y="106172"/>
                  </a:lnTo>
                  <a:lnTo>
                    <a:pt x="48768" y="261112"/>
                  </a:lnTo>
                  <a:lnTo>
                    <a:pt x="53721" y="270891"/>
                  </a:lnTo>
                  <a:lnTo>
                    <a:pt x="386715" y="117094"/>
                  </a:lnTo>
                  <a:close/>
                </a:path>
                <a:path w="395605" h="307975">
                  <a:moveTo>
                    <a:pt x="395351" y="134239"/>
                  </a:moveTo>
                  <a:lnTo>
                    <a:pt x="390398" y="124460"/>
                  </a:lnTo>
                  <a:lnTo>
                    <a:pt x="57404" y="279400"/>
                  </a:lnTo>
                  <a:lnTo>
                    <a:pt x="62230" y="289179"/>
                  </a:lnTo>
                  <a:lnTo>
                    <a:pt x="395351" y="134239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2304414" y="4966208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46355" y="0"/>
                  </a:moveTo>
                  <a:lnTo>
                    <a:pt x="7366" y="23114"/>
                  </a:lnTo>
                  <a:lnTo>
                    <a:pt x="1270" y="41402"/>
                  </a:lnTo>
                  <a:lnTo>
                    <a:pt x="0" y="48768"/>
                  </a:lnTo>
                  <a:lnTo>
                    <a:pt x="23241" y="89027"/>
                  </a:lnTo>
                  <a:lnTo>
                    <a:pt x="30607" y="91440"/>
                  </a:lnTo>
                  <a:lnTo>
                    <a:pt x="40259" y="95123"/>
                  </a:lnTo>
                  <a:lnTo>
                    <a:pt x="48895" y="95123"/>
                  </a:lnTo>
                  <a:lnTo>
                    <a:pt x="58547" y="93853"/>
                  </a:lnTo>
                  <a:lnTo>
                    <a:pt x="91567" y="64643"/>
                  </a:lnTo>
                  <a:lnTo>
                    <a:pt x="95250" y="56134"/>
                  </a:lnTo>
                  <a:lnTo>
                    <a:pt x="95250" y="46355"/>
                  </a:lnTo>
                  <a:lnTo>
                    <a:pt x="93980" y="36576"/>
                  </a:lnTo>
                  <a:lnTo>
                    <a:pt x="63500" y="3556"/>
                  </a:lnTo>
                  <a:lnTo>
                    <a:pt x="56134" y="1143"/>
                  </a:lnTo>
                  <a:lnTo>
                    <a:pt x="46355" y="0"/>
                  </a:lnTo>
                  <a:close/>
                </a:path>
              </a:pathLst>
            </a:custGeom>
            <a:solidFill>
              <a:srgbClr val="80BCA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2323973" y="501370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28066" y="0"/>
                  </a:moveTo>
                  <a:lnTo>
                    <a:pt x="0" y="37846"/>
                  </a:lnTo>
                  <a:lnTo>
                    <a:pt x="9778" y="43942"/>
                  </a:lnTo>
                  <a:lnTo>
                    <a:pt x="20700" y="47625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C0EFE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2304414" y="4991734"/>
              <a:ext cx="47625" cy="60325"/>
            </a:xfrm>
            <a:custGeom>
              <a:avLst/>
              <a:gdLst/>
              <a:ahLst/>
              <a:cxnLst/>
              <a:rect l="l" t="t" r="r" b="b"/>
              <a:pathLst>
                <a:path w="47625" h="60325">
                  <a:moveTo>
                    <a:pt x="6096" y="0"/>
                  </a:moveTo>
                  <a:lnTo>
                    <a:pt x="1270" y="11048"/>
                  </a:lnTo>
                  <a:lnTo>
                    <a:pt x="0" y="20827"/>
                  </a:lnTo>
                  <a:lnTo>
                    <a:pt x="1270" y="31750"/>
                  </a:lnTo>
                  <a:lnTo>
                    <a:pt x="4953" y="41528"/>
                  </a:lnTo>
                  <a:lnTo>
                    <a:pt x="11049" y="51307"/>
                  </a:lnTo>
                  <a:lnTo>
                    <a:pt x="19558" y="59816"/>
                  </a:lnTo>
                  <a:lnTo>
                    <a:pt x="47625" y="21970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AEE2D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2310510" y="4971034"/>
              <a:ext cx="41910" cy="43180"/>
            </a:xfrm>
            <a:custGeom>
              <a:avLst/>
              <a:gdLst/>
              <a:ahLst/>
              <a:cxnLst/>
              <a:rect l="l" t="t" r="r" b="b"/>
              <a:pathLst>
                <a:path w="41910" h="43179">
                  <a:moveTo>
                    <a:pt x="21970" y="0"/>
                  </a:moveTo>
                  <a:lnTo>
                    <a:pt x="14731" y="3683"/>
                  </a:lnTo>
                  <a:lnTo>
                    <a:pt x="8636" y="8509"/>
                  </a:lnTo>
                  <a:lnTo>
                    <a:pt x="3682" y="14605"/>
                  </a:lnTo>
                  <a:lnTo>
                    <a:pt x="0" y="20701"/>
                  </a:lnTo>
                  <a:lnTo>
                    <a:pt x="41528" y="42672"/>
                  </a:lnTo>
                  <a:lnTo>
                    <a:pt x="21970" y="0"/>
                  </a:lnTo>
                  <a:close/>
                </a:path>
              </a:pathLst>
            </a:custGeom>
            <a:solidFill>
              <a:srgbClr val="9ED5C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2332482" y="4966208"/>
              <a:ext cx="35560" cy="47625"/>
            </a:xfrm>
            <a:custGeom>
              <a:avLst/>
              <a:gdLst/>
              <a:ahLst/>
              <a:cxnLst/>
              <a:rect l="l" t="t" r="r" b="b"/>
              <a:pathLst>
                <a:path w="35560" h="47625">
                  <a:moveTo>
                    <a:pt x="18287" y="0"/>
                  </a:moveTo>
                  <a:lnTo>
                    <a:pt x="9779" y="1143"/>
                  </a:lnTo>
                  <a:lnTo>
                    <a:pt x="0" y="4826"/>
                  </a:lnTo>
                  <a:lnTo>
                    <a:pt x="19557" y="47498"/>
                  </a:lnTo>
                  <a:lnTo>
                    <a:pt x="35432" y="3556"/>
                  </a:lnTo>
                  <a:lnTo>
                    <a:pt x="28067" y="1143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8EC9B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2087245" y="5107685"/>
              <a:ext cx="199390" cy="97790"/>
            </a:xfrm>
            <a:custGeom>
              <a:avLst/>
              <a:gdLst/>
              <a:ahLst/>
              <a:cxnLst/>
              <a:rect l="l" t="t" r="r" b="b"/>
              <a:pathLst>
                <a:path w="199389" h="97789">
                  <a:moveTo>
                    <a:pt x="197738" y="0"/>
                  </a:moveTo>
                  <a:lnTo>
                    <a:pt x="0" y="90296"/>
                  </a:lnTo>
                  <a:lnTo>
                    <a:pt x="1269" y="97536"/>
                  </a:lnTo>
                  <a:lnTo>
                    <a:pt x="198881" y="4825"/>
                  </a:lnTo>
                  <a:lnTo>
                    <a:pt x="197738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2037333" y="5075935"/>
              <a:ext cx="84455" cy="122555"/>
            </a:xfrm>
            <a:custGeom>
              <a:avLst/>
              <a:gdLst/>
              <a:ahLst/>
              <a:cxnLst/>
              <a:rect l="l" t="t" r="r" b="b"/>
              <a:pathLst>
                <a:path w="84455" h="122554">
                  <a:moveTo>
                    <a:pt x="34163" y="0"/>
                  </a:moveTo>
                  <a:lnTo>
                    <a:pt x="0" y="17144"/>
                  </a:lnTo>
                  <a:lnTo>
                    <a:pt x="49911" y="122046"/>
                  </a:lnTo>
                  <a:lnTo>
                    <a:pt x="84074" y="107441"/>
                  </a:lnTo>
                  <a:lnTo>
                    <a:pt x="34163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2097023" y="5097907"/>
              <a:ext cx="66040" cy="81915"/>
            </a:xfrm>
            <a:custGeom>
              <a:avLst/>
              <a:gdLst/>
              <a:ahLst/>
              <a:cxnLst/>
              <a:rect l="l" t="t" r="r" b="b"/>
              <a:pathLst>
                <a:path w="66039" h="81914">
                  <a:moveTo>
                    <a:pt x="34162" y="0"/>
                  </a:moveTo>
                  <a:lnTo>
                    <a:pt x="0" y="15875"/>
                  </a:lnTo>
                  <a:lnTo>
                    <a:pt x="30480" y="81788"/>
                  </a:lnTo>
                  <a:lnTo>
                    <a:pt x="65912" y="65913"/>
                  </a:lnTo>
                  <a:lnTo>
                    <a:pt x="34162" y="0"/>
                  </a:lnTo>
                  <a:close/>
                </a:path>
              </a:pathLst>
            </a:custGeom>
            <a:solidFill>
              <a:srgbClr val="B81717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2147061" y="5101590"/>
              <a:ext cx="56515" cy="59055"/>
            </a:xfrm>
            <a:custGeom>
              <a:avLst/>
              <a:gdLst/>
              <a:ahLst/>
              <a:cxnLst/>
              <a:rect l="l" t="t" r="r" b="b"/>
              <a:pathLst>
                <a:path w="56514" h="59054">
                  <a:moveTo>
                    <a:pt x="35432" y="0"/>
                  </a:moveTo>
                  <a:lnTo>
                    <a:pt x="0" y="15875"/>
                  </a:lnTo>
                  <a:lnTo>
                    <a:pt x="20700" y="58547"/>
                  </a:lnTo>
                  <a:lnTo>
                    <a:pt x="56133" y="43942"/>
                  </a:lnTo>
                  <a:lnTo>
                    <a:pt x="35432" y="0"/>
                  </a:lnTo>
                  <a:close/>
                </a:path>
              </a:pathLst>
            </a:custGeom>
            <a:solidFill>
              <a:srgbClr val="C42424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2178811" y="5061330"/>
              <a:ext cx="64769" cy="80645"/>
            </a:xfrm>
            <a:custGeom>
              <a:avLst/>
              <a:gdLst/>
              <a:ahLst/>
              <a:cxnLst/>
              <a:rect l="l" t="t" r="r" b="b"/>
              <a:pathLst>
                <a:path w="64769" h="80645">
                  <a:moveTo>
                    <a:pt x="34162" y="0"/>
                  </a:moveTo>
                  <a:lnTo>
                    <a:pt x="0" y="17018"/>
                  </a:lnTo>
                  <a:lnTo>
                    <a:pt x="29210" y="80518"/>
                  </a:lnTo>
                  <a:lnTo>
                    <a:pt x="64643" y="64643"/>
                  </a:lnTo>
                  <a:lnTo>
                    <a:pt x="34162" y="0"/>
                  </a:lnTo>
                  <a:close/>
                </a:path>
              </a:pathLst>
            </a:custGeom>
            <a:solidFill>
              <a:srgbClr val="D0333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2228850" y="5061330"/>
              <a:ext cx="56515" cy="60960"/>
            </a:xfrm>
            <a:custGeom>
              <a:avLst/>
              <a:gdLst/>
              <a:ahLst/>
              <a:cxnLst/>
              <a:rect l="l" t="t" r="r" b="b"/>
              <a:pathLst>
                <a:path w="56514" h="60960">
                  <a:moveTo>
                    <a:pt x="34162" y="0"/>
                  </a:moveTo>
                  <a:lnTo>
                    <a:pt x="0" y="17018"/>
                  </a:lnTo>
                  <a:lnTo>
                    <a:pt x="20700" y="60960"/>
                  </a:lnTo>
                  <a:lnTo>
                    <a:pt x="56133" y="46355"/>
                  </a:lnTo>
                  <a:lnTo>
                    <a:pt x="34162" y="0"/>
                  </a:lnTo>
                  <a:close/>
                </a:path>
              </a:pathLst>
            </a:custGeom>
            <a:solidFill>
              <a:srgbClr val="DB4141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2097024" y="5046726"/>
              <a:ext cx="386715" cy="307340"/>
            </a:xfrm>
            <a:custGeom>
              <a:avLst/>
              <a:gdLst/>
              <a:ahLst/>
              <a:cxnLst/>
              <a:rect l="l" t="t" r="r" b="b"/>
              <a:pathLst>
                <a:path w="386714" h="307339">
                  <a:moveTo>
                    <a:pt x="137922" y="272034"/>
                  </a:moveTo>
                  <a:lnTo>
                    <a:pt x="132969" y="262255"/>
                  </a:lnTo>
                  <a:lnTo>
                    <a:pt x="57404" y="297688"/>
                  </a:lnTo>
                  <a:lnTo>
                    <a:pt x="62230" y="307340"/>
                  </a:lnTo>
                  <a:lnTo>
                    <a:pt x="137922" y="272034"/>
                  </a:lnTo>
                  <a:close/>
                </a:path>
                <a:path w="386714" h="307339">
                  <a:moveTo>
                    <a:pt x="156210" y="112141"/>
                  </a:moveTo>
                  <a:lnTo>
                    <a:pt x="152527" y="102489"/>
                  </a:lnTo>
                  <a:lnTo>
                    <a:pt x="0" y="173240"/>
                  </a:lnTo>
                  <a:lnTo>
                    <a:pt x="4953" y="183007"/>
                  </a:lnTo>
                  <a:lnTo>
                    <a:pt x="156210" y="112141"/>
                  </a:lnTo>
                  <a:close/>
                </a:path>
                <a:path w="386714" h="307339">
                  <a:moveTo>
                    <a:pt x="164719" y="130556"/>
                  </a:moveTo>
                  <a:lnTo>
                    <a:pt x="161036" y="120777"/>
                  </a:lnTo>
                  <a:lnTo>
                    <a:pt x="7366" y="191516"/>
                  </a:lnTo>
                  <a:lnTo>
                    <a:pt x="12192" y="201295"/>
                  </a:lnTo>
                  <a:lnTo>
                    <a:pt x="164719" y="130556"/>
                  </a:lnTo>
                  <a:close/>
                </a:path>
                <a:path w="386714" h="307339">
                  <a:moveTo>
                    <a:pt x="172085" y="148844"/>
                  </a:moveTo>
                  <a:lnTo>
                    <a:pt x="169672" y="137795"/>
                  </a:lnTo>
                  <a:lnTo>
                    <a:pt x="15875" y="208534"/>
                  </a:lnTo>
                  <a:lnTo>
                    <a:pt x="20828" y="219583"/>
                  </a:lnTo>
                  <a:lnTo>
                    <a:pt x="172085" y="148844"/>
                  </a:lnTo>
                  <a:close/>
                </a:path>
                <a:path w="386714" h="307339">
                  <a:moveTo>
                    <a:pt x="180594" y="165862"/>
                  </a:moveTo>
                  <a:lnTo>
                    <a:pt x="176911" y="154952"/>
                  </a:lnTo>
                  <a:lnTo>
                    <a:pt x="24384" y="226822"/>
                  </a:lnTo>
                  <a:lnTo>
                    <a:pt x="29337" y="236601"/>
                  </a:lnTo>
                  <a:lnTo>
                    <a:pt x="180594" y="165862"/>
                  </a:lnTo>
                  <a:close/>
                </a:path>
                <a:path w="386714" h="307339">
                  <a:moveTo>
                    <a:pt x="189103" y="183007"/>
                  </a:moveTo>
                  <a:lnTo>
                    <a:pt x="185420" y="173240"/>
                  </a:lnTo>
                  <a:lnTo>
                    <a:pt x="33020" y="243967"/>
                  </a:lnTo>
                  <a:lnTo>
                    <a:pt x="37846" y="253746"/>
                  </a:lnTo>
                  <a:lnTo>
                    <a:pt x="189103" y="183007"/>
                  </a:lnTo>
                  <a:close/>
                </a:path>
                <a:path w="386714" h="307339">
                  <a:moveTo>
                    <a:pt x="197739" y="201295"/>
                  </a:moveTo>
                  <a:lnTo>
                    <a:pt x="194056" y="191516"/>
                  </a:lnTo>
                  <a:lnTo>
                    <a:pt x="40259" y="262255"/>
                  </a:lnTo>
                  <a:lnTo>
                    <a:pt x="45212" y="272034"/>
                  </a:lnTo>
                  <a:lnTo>
                    <a:pt x="197739" y="201295"/>
                  </a:lnTo>
                  <a:close/>
                </a:path>
                <a:path w="386714" h="307339">
                  <a:moveTo>
                    <a:pt x="207391" y="219583"/>
                  </a:moveTo>
                  <a:lnTo>
                    <a:pt x="202565" y="208534"/>
                  </a:lnTo>
                  <a:lnTo>
                    <a:pt x="48895" y="280543"/>
                  </a:lnTo>
                  <a:lnTo>
                    <a:pt x="53721" y="290322"/>
                  </a:lnTo>
                  <a:lnTo>
                    <a:pt x="207391" y="219583"/>
                  </a:lnTo>
                  <a:close/>
                </a:path>
                <a:path w="386714" h="307339">
                  <a:moveTo>
                    <a:pt x="258699" y="32893"/>
                  </a:moveTo>
                  <a:lnTo>
                    <a:pt x="256286" y="28067"/>
                  </a:lnTo>
                  <a:lnTo>
                    <a:pt x="237998" y="36576"/>
                  </a:lnTo>
                  <a:lnTo>
                    <a:pt x="240411" y="41402"/>
                  </a:lnTo>
                  <a:lnTo>
                    <a:pt x="258699" y="32893"/>
                  </a:lnTo>
                  <a:close/>
                </a:path>
                <a:path w="386714" h="307339">
                  <a:moveTo>
                    <a:pt x="319659" y="4826"/>
                  </a:moveTo>
                  <a:lnTo>
                    <a:pt x="317246" y="0"/>
                  </a:lnTo>
                  <a:lnTo>
                    <a:pt x="264795" y="24384"/>
                  </a:lnTo>
                  <a:lnTo>
                    <a:pt x="265938" y="29210"/>
                  </a:lnTo>
                  <a:lnTo>
                    <a:pt x="319659" y="4826"/>
                  </a:lnTo>
                  <a:close/>
                </a:path>
                <a:path w="386714" h="307339">
                  <a:moveTo>
                    <a:pt x="336804" y="28067"/>
                  </a:moveTo>
                  <a:lnTo>
                    <a:pt x="331851" y="18288"/>
                  </a:lnTo>
                  <a:lnTo>
                    <a:pt x="179324" y="89027"/>
                  </a:lnTo>
                  <a:lnTo>
                    <a:pt x="184277" y="99949"/>
                  </a:lnTo>
                  <a:lnTo>
                    <a:pt x="336804" y="28067"/>
                  </a:lnTo>
                  <a:close/>
                </a:path>
                <a:path w="386714" h="307339">
                  <a:moveTo>
                    <a:pt x="345313" y="46355"/>
                  </a:moveTo>
                  <a:lnTo>
                    <a:pt x="340360" y="36576"/>
                  </a:lnTo>
                  <a:lnTo>
                    <a:pt x="187960" y="107315"/>
                  </a:lnTo>
                  <a:lnTo>
                    <a:pt x="192786" y="117094"/>
                  </a:lnTo>
                  <a:lnTo>
                    <a:pt x="345313" y="46355"/>
                  </a:lnTo>
                  <a:close/>
                </a:path>
                <a:path w="386714" h="307339">
                  <a:moveTo>
                    <a:pt x="348996" y="174383"/>
                  </a:moveTo>
                  <a:lnTo>
                    <a:pt x="344043" y="163449"/>
                  </a:lnTo>
                  <a:lnTo>
                    <a:pt x="236728" y="214630"/>
                  </a:lnTo>
                  <a:lnTo>
                    <a:pt x="241554" y="224409"/>
                  </a:lnTo>
                  <a:lnTo>
                    <a:pt x="348996" y="174383"/>
                  </a:lnTo>
                  <a:close/>
                </a:path>
                <a:path w="386714" h="307339">
                  <a:moveTo>
                    <a:pt x="353822" y="64643"/>
                  </a:moveTo>
                  <a:lnTo>
                    <a:pt x="348996" y="54864"/>
                  </a:lnTo>
                  <a:lnTo>
                    <a:pt x="195199" y="125603"/>
                  </a:lnTo>
                  <a:lnTo>
                    <a:pt x="200152" y="135382"/>
                  </a:lnTo>
                  <a:lnTo>
                    <a:pt x="353822" y="64643"/>
                  </a:lnTo>
                  <a:close/>
                </a:path>
                <a:path w="386714" h="307339">
                  <a:moveTo>
                    <a:pt x="362331" y="82931"/>
                  </a:moveTo>
                  <a:lnTo>
                    <a:pt x="357505" y="71882"/>
                  </a:lnTo>
                  <a:lnTo>
                    <a:pt x="203835" y="142748"/>
                  </a:lnTo>
                  <a:lnTo>
                    <a:pt x="208661" y="153670"/>
                  </a:lnTo>
                  <a:lnTo>
                    <a:pt x="362331" y="82931"/>
                  </a:lnTo>
                  <a:close/>
                </a:path>
                <a:path w="386714" h="307339">
                  <a:moveTo>
                    <a:pt x="369697" y="98806"/>
                  </a:moveTo>
                  <a:lnTo>
                    <a:pt x="364871" y="89027"/>
                  </a:lnTo>
                  <a:lnTo>
                    <a:pt x="212344" y="159778"/>
                  </a:lnTo>
                  <a:lnTo>
                    <a:pt x="217170" y="170827"/>
                  </a:lnTo>
                  <a:lnTo>
                    <a:pt x="369697" y="98806"/>
                  </a:lnTo>
                  <a:close/>
                </a:path>
                <a:path w="386714" h="307339">
                  <a:moveTo>
                    <a:pt x="378206" y="117094"/>
                  </a:moveTo>
                  <a:lnTo>
                    <a:pt x="373380" y="107315"/>
                  </a:lnTo>
                  <a:lnTo>
                    <a:pt x="220853" y="178054"/>
                  </a:lnTo>
                  <a:lnTo>
                    <a:pt x="225679" y="187833"/>
                  </a:lnTo>
                  <a:lnTo>
                    <a:pt x="378206" y="117094"/>
                  </a:lnTo>
                  <a:close/>
                </a:path>
                <a:path w="386714" h="307339">
                  <a:moveTo>
                    <a:pt x="386715" y="135382"/>
                  </a:moveTo>
                  <a:lnTo>
                    <a:pt x="381889" y="125603"/>
                  </a:lnTo>
                  <a:lnTo>
                    <a:pt x="228219" y="196342"/>
                  </a:lnTo>
                  <a:lnTo>
                    <a:pt x="233045" y="206121"/>
                  </a:lnTo>
                  <a:lnTo>
                    <a:pt x="386715" y="135382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9" y="4994262"/>
              <a:ext cx="325742" cy="585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450845" y="5007609"/>
              <a:ext cx="53975" cy="30480"/>
            </a:xfrm>
            <a:custGeom>
              <a:avLst/>
              <a:gdLst/>
              <a:ahLst/>
              <a:cxnLst/>
              <a:rect l="l" t="t" r="r" b="b"/>
              <a:pathLst>
                <a:path w="53975" h="30479">
                  <a:moveTo>
                    <a:pt x="52564" y="28066"/>
                  </a:moveTo>
                  <a:lnTo>
                    <a:pt x="23241" y="28066"/>
                  </a:lnTo>
                  <a:lnTo>
                    <a:pt x="25654" y="30479"/>
                  </a:lnTo>
                  <a:lnTo>
                    <a:pt x="53721" y="30479"/>
                  </a:lnTo>
                  <a:lnTo>
                    <a:pt x="52564" y="28066"/>
                  </a:lnTo>
                  <a:close/>
                </a:path>
                <a:path w="53975" h="30479">
                  <a:moveTo>
                    <a:pt x="39116" y="0"/>
                  </a:moveTo>
                  <a:lnTo>
                    <a:pt x="31750" y="0"/>
                  </a:lnTo>
                  <a:lnTo>
                    <a:pt x="25654" y="1269"/>
                  </a:lnTo>
                  <a:lnTo>
                    <a:pt x="20701" y="2412"/>
                  </a:lnTo>
                  <a:lnTo>
                    <a:pt x="13462" y="2412"/>
                  </a:lnTo>
                  <a:lnTo>
                    <a:pt x="6096" y="4952"/>
                  </a:lnTo>
                  <a:lnTo>
                    <a:pt x="0" y="7365"/>
                  </a:lnTo>
                  <a:lnTo>
                    <a:pt x="9779" y="28066"/>
                  </a:lnTo>
                  <a:lnTo>
                    <a:pt x="13462" y="29337"/>
                  </a:lnTo>
                  <a:lnTo>
                    <a:pt x="23241" y="28066"/>
                  </a:lnTo>
                  <a:lnTo>
                    <a:pt x="52564" y="28066"/>
                  </a:lnTo>
                  <a:lnTo>
                    <a:pt x="39116" y="0"/>
                  </a:lnTo>
                  <a:close/>
                </a:path>
              </a:pathLst>
            </a:custGeom>
            <a:solidFill>
              <a:srgbClr val="0E687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437383" y="5014976"/>
              <a:ext cx="23495" cy="20955"/>
            </a:xfrm>
            <a:custGeom>
              <a:avLst/>
              <a:gdLst/>
              <a:ahLst/>
              <a:cxnLst/>
              <a:rect l="l" t="t" r="r" b="b"/>
              <a:pathLst>
                <a:path w="23494" h="20954">
                  <a:moveTo>
                    <a:pt x="13462" y="0"/>
                  </a:moveTo>
                  <a:lnTo>
                    <a:pt x="9779" y="2412"/>
                  </a:lnTo>
                  <a:lnTo>
                    <a:pt x="9779" y="4825"/>
                  </a:lnTo>
                  <a:lnTo>
                    <a:pt x="1270" y="4825"/>
                  </a:lnTo>
                  <a:lnTo>
                    <a:pt x="0" y="7366"/>
                  </a:lnTo>
                  <a:lnTo>
                    <a:pt x="0" y="9779"/>
                  </a:lnTo>
                  <a:lnTo>
                    <a:pt x="1270" y="12192"/>
                  </a:lnTo>
                  <a:lnTo>
                    <a:pt x="9779" y="12192"/>
                  </a:lnTo>
                  <a:lnTo>
                    <a:pt x="12192" y="15875"/>
                  </a:lnTo>
                  <a:lnTo>
                    <a:pt x="14732" y="17018"/>
                  </a:lnTo>
                  <a:lnTo>
                    <a:pt x="18415" y="20700"/>
                  </a:lnTo>
                  <a:lnTo>
                    <a:pt x="23241" y="20700"/>
                  </a:lnTo>
                  <a:lnTo>
                    <a:pt x="13462" y="0"/>
                  </a:lnTo>
                  <a:close/>
                </a:path>
              </a:pathLst>
            </a:custGeom>
            <a:solidFill>
              <a:srgbClr val="D3D9D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2549651" y="5125973"/>
              <a:ext cx="248920" cy="60960"/>
            </a:xfrm>
            <a:custGeom>
              <a:avLst/>
              <a:gdLst/>
              <a:ahLst/>
              <a:cxnLst/>
              <a:rect l="l" t="t" r="r" b="b"/>
              <a:pathLst>
                <a:path w="248919" h="60960">
                  <a:moveTo>
                    <a:pt x="246506" y="0"/>
                  </a:moveTo>
                  <a:lnTo>
                    <a:pt x="0" y="4825"/>
                  </a:lnTo>
                  <a:lnTo>
                    <a:pt x="24384" y="60959"/>
                  </a:lnTo>
                  <a:lnTo>
                    <a:pt x="64643" y="60959"/>
                  </a:lnTo>
                  <a:lnTo>
                    <a:pt x="76835" y="58546"/>
                  </a:lnTo>
                  <a:lnTo>
                    <a:pt x="132969" y="58546"/>
                  </a:lnTo>
                  <a:lnTo>
                    <a:pt x="174498" y="57403"/>
                  </a:lnTo>
                  <a:lnTo>
                    <a:pt x="218440" y="57403"/>
                  </a:lnTo>
                  <a:lnTo>
                    <a:pt x="248920" y="56133"/>
                  </a:lnTo>
                  <a:lnTo>
                    <a:pt x="246506" y="0"/>
                  </a:lnTo>
                  <a:close/>
                </a:path>
              </a:pathLst>
            </a:custGeom>
            <a:solidFill>
              <a:srgbClr val="08718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2504567" y="5130800"/>
              <a:ext cx="69850" cy="57785"/>
            </a:xfrm>
            <a:custGeom>
              <a:avLst/>
              <a:gdLst/>
              <a:ahLst/>
              <a:cxnLst/>
              <a:rect l="l" t="t" r="r" b="b"/>
              <a:pathLst>
                <a:path w="69850" h="57785">
                  <a:moveTo>
                    <a:pt x="45084" y="0"/>
                  </a:moveTo>
                  <a:lnTo>
                    <a:pt x="0" y="1269"/>
                  </a:lnTo>
                  <a:lnTo>
                    <a:pt x="26796" y="57404"/>
                  </a:lnTo>
                  <a:lnTo>
                    <a:pt x="48768" y="56133"/>
                  </a:lnTo>
                  <a:lnTo>
                    <a:pt x="69468" y="56133"/>
                  </a:lnTo>
                  <a:lnTo>
                    <a:pt x="45084" y="0"/>
                  </a:lnTo>
                  <a:close/>
                </a:path>
              </a:pathLst>
            </a:custGeom>
            <a:solidFill>
              <a:srgbClr val="0E687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2450845" y="5132070"/>
              <a:ext cx="80645" cy="57785"/>
            </a:xfrm>
            <a:custGeom>
              <a:avLst/>
              <a:gdLst/>
              <a:ahLst/>
              <a:cxnLst/>
              <a:rect l="l" t="t" r="r" b="b"/>
              <a:pathLst>
                <a:path w="80644" h="57785">
                  <a:moveTo>
                    <a:pt x="53721" y="0"/>
                  </a:moveTo>
                  <a:lnTo>
                    <a:pt x="0" y="2412"/>
                  </a:lnTo>
                  <a:lnTo>
                    <a:pt x="1270" y="8508"/>
                  </a:lnTo>
                  <a:lnTo>
                    <a:pt x="11049" y="3682"/>
                  </a:lnTo>
                  <a:lnTo>
                    <a:pt x="15875" y="13461"/>
                  </a:lnTo>
                  <a:lnTo>
                    <a:pt x="1270" y="21970"/>
                  </a:lnTo>
                  <a:lnTo>
                    <a:pt x="1270" y="30479"/>
                  </a:lnTo>
                  <a:lnTo>
                    <a:pt x="19558" y="21970"/>
                  </a:lnTo>
                  <a:lnTo>
                    <a:pt x="24384" y="31749"/>
                  </a:lnTo>
                  <a:lnTo>
                    <a:pt x="1270" y="42671"/>
                  </a:lnTo>
                  <a:lnTo>
                    <a:pt x="1270" y="51307"/>
                  </a:lnTo>
                  <a:lnTo>
                    <a:pt x="28067" y="40258"/>
                  </a:lnTo>
                  <a:lnTo>
                    <a:pt x="32893" y="50037"/>
                  </a:lnTo>
                  <a:lnTo>
                    <a:pt x="15875" y="57403"/>
                  </a:lnTo>
                  <a:lnTo>
                    <a:pt x="19558" y="56133"/>
                  </a:lnTo>
                  <a:lnTo>
                    <a:pt x="80518" y="56133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D3D9D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2452116" y="5154040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60">
                  <a:moveTo>
                    <a:pt x="23114" y="9779"/>
                  </a:moveTo>
                  <a:lnTo>
                    <a:pt x="18288" y="0"/>
                  </a:lnTo>
                  <a:lnTo>
                    <a:pt x="0" y="8509"/>
                  </a:lnTo>
                  <a:lnTo>
                    <a:pt x="0" y="20701"/>
                  </a:lnTo>
                  <a:lnTo>
                    <a:pt x="23114" y="9779"/>
                  </a:lnTo>
                  <a:close/>
                </a:path>
                <a:path w="31750" h="35560">
                  <a:moveTo>
                    <a:pt x="31623" y="28067"/>
                  </a:moveTo>
                  <a:lnTo>
                    <a:pt x="26797" y="18288"/>
                  </a:lnTo>
                  <a:lnTo>
                    <a:pt x="0" y="29337"/>
                  </a:lnTo>
                  <a:lnTo>
                    <a:pt x="0" y="35433"/>
                  </a:lnTo>
                  <a:lnTo>
                    <a:pt x="14605" y="35433"/>
                  </a:lnTo>
                  <a:lnTo>
                    <a:pt x="31623" y="28067"/>
                  </a:lnTo>
                  <a:close/>
                </a:path>
              </a:pathLst>
            </a:custGeom>
            <a:solidFill>
              <a:srgbClr val="AAADA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2521585" y="5068696"/>
              <a:ext cx="283210" cy="38100"/>
            </a:xfrm>
            <a:custGeom>
              <a:avLst/>
              <a:gdLst/>
              <a:ahLst/>
              <a:cxnLst/>
              <a:rect l="l" t="t" r="r" b="b"/>
              <a:pathLst>
                <a:path w="283210" h="38100">
                  <a:moveTo>
                    <a:pt x="245237" y="0"/>
                  </a:moveTo>
                  <a:lnTo>
                    <a:pt x="0" y="2412"/>
                  </a:lnTo>
                  <a:lnTo>
                    <a:pt x="14731" y="37718"/>
                  </a:lnTo>
                  <a:lnTo>
                    <a:pt x="245237" y="34162"/>
                  </a:lnTo>
                  <a:lnTo>
                    <a:pt x="283082" y="15747"/>
                  </a:lnTo>
                  <a:lnTo>
                    <a:pt x="269620" y="10921"/>
                  </a:lnTo>
                  <a:lnTo>
                    <a:pt x="245237" y="0"/>
                  </a:lnTo>
                  <a:close/>
                </a:path>
              </a:pathLst>
            </a:custGeom>
            <a:solidFill>
              <a:srgbClr val="08718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2476500" y="5071109"/>
              <a:ext cx="60325" cy="35560"/>
            </a:xfrm>
            <a:custGeom>
              <a:avLst/>
              <a:gdLst/>
              <a:ahLst/>
              <a:cxnLst/>
              <a:rect l="l" t="t" r="r" b="b"/>
              <a:pathLst>
                <a:path w="60325" h="35560">
                  <a:moveTo>
                    <a:pt x="45085" y="0"/>
                  </a:moveTo>
                  <a:lnTo>
                    <a:pt x="0" y="2412"/>
                  </a:lnTo>
                  <a:lnTo>
                    <a:pt x="17018" y="35306"/>
                  </a:lnTo>
                  <a:lnTo>
                    <a:pt x="59817" y="35306"/>
                  </a:lnTo>
                  <a:lnTo>
                    <a:pt x="45085" y="0"/>
                  </a:lnTo>
                  <a:close/>
                </a:path>
              </a:pathLst>
            </a:custGeom>
            <a:solidFill>
              <a:srgbClr val="0E687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2442336" y="5073522"/>
              <a:ext cx="51435" cy="34290"/>
            </a:xfrm>
            <a:custGeom>
              <a:avLst/>
              <a:gdLst/>
              <a:ahLst/>
              <a:cxnLst/>
              <a:rect l="l" t="t" r="r" b="b"/>
              <a:pathLst>
                <a:path w="51435" h="34289">
                  <a:moveTo>
                    <a:pt x="34162" y="0"/>
                  </a:moveTo>
                  <a:lnTo>
                    <a:pt x="4825" y="0"/>
                  </a:lnTo>
                  <a:lnTo>
                    <a:pt x="1143" y="2412"/>
                  </a:lnTo>
                  <a:lnTo>
                    <a:pt x="0" y="4825"/>
                  </a:lnTo>
                  <a:lnTo>
                    <a:pt x="0" y="28066"/>
                  </a:lnTo>
                  <a:lnTo>
                    <a:pt x="3682" y="28066"/>
                  </a:lnTo>
                  <a:lnTo>
                    <a:pt x="4825" y="32893"/>
                  </a:lnTo>
                  <a:lnTo>
                    <a:pt x="8508" y="34162"/>
                  </a:lnTo>
                  <a:lnTo>
                    <a:pt x="9779" y="34162"/>
                  </a:lnTo>
                  <a:lnTo>
                    <a:pt x="51181" y="32893"/>
                  </a:lnTo>
                  <a:lnTo>
                    <a:pt x="34162" y="0"/>
                  </a:lnTo>
                  <a:close/>
                </a:path>
              </a:pathLst>
            </a:custGeom>
            <a:solidFill>
              <a:srgbClr val="D3D9D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2408173" y="498690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5875" y="0"/>
                  </a:moveTo>
                  <a:lnTo>
                    <a:pt x="1143" y="0"/>
                  </a:lnTo>
                  <a:lnTo>
                    <a:pt x="0" y="2413"/>
                  </a:lnTo>
                  <a:lnTo>
                    <a:pt x="1143" y="4826"/>
                  </a:lnTo>
                  <a:lnTo>
                    <a:pt x="14605" y="4826"/>
                  </a:lnTo>
                  <a:lnTo>
                    <a:pt x="15875" y="3683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638BA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2417952" y="4971034"/>
              <a:ext cx="354965" cy="31750"/>
            </a:xfrm>
            <a:custGeom>
              <a:avLst/>
              <a:gdLst/>
              <a:ahLst/>
              <a:cxnLst/>
              <a:rect l="l" t="t" r="r" b="b"/>
              <a:pathLst>
                <a:path w="354964" h="31750">
                  <a:moveTo>
                    <a:pt x="337947" y="0"/>
                  </a:moveTo>
                  <a:lnTo>
                    <a:pt x="18288" y="4826"/>
                  </a:lnTo>
                  <a:lnTo>
                    <a:pt x="0" y="18288"/>
                  </a:lnTo>
                  <a:lnTo>
                    <a:pt x="1143" y="23241"/>
                  </a:lnTo>
                  <a:lnTo>
                    <a:pt x="4826" y="28067"/>
                  </a:lnTo>
                  <a:lnTo>
                    <a:pt x="10922" y="29337"/>
                  </a:lnTo>
                  <a:lnTo>
                    <a:pt x="18288" y="31750"/>
                  </a:lnTo>
                  <a:lnTo>
                    <a:pt x="337947" y="26797"/>
                  </a:lnTo>
                  <a:lnTo>
                    <a:pt x="345186" y="24384"/>
                  </a:lnTo>
                  <a:lnTo>
                    <a:pt x="350139" y="20701"/>
                  </a:lnTo>
                  <a:lnTo>
                    <a:pt x="353822" y="18288"/>
                  </a:lnTo>
                  <a:lnTo>
                    <a:pt x="354965" y="13462"/>
                  </a:lnTo>
                  <a:lnTo>
                    <a:pt x="353822" y="8509"/>
                  </a:lnTo>
                  <a:lnTo>
                    <a:pt x="350139" y="3683"/>
                  </a:lnTo>
                  <a:lnTo>
                    <a:pt x="344043" y="1270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233D5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2437383" y="4967351"/>
              <a:ext cx="320040" cy="38100"/>
            </a:xfrm>
            <a:custGeom>
              <a:avLst/>
              <a:gdLst/>
              <a:ahLst/>
              <a:cxnLst/>
              <a:rect l="l" t="t" r="r" b="b"/>
              <a:pathLst>
                <a:path w="320039" h="38100">
                  <a:moveTo>
                    <a:pt x="302641" y="0"/>
                  </a:moveTo>
                  <a:lnTo>
                    <a:pt x="17145" y="4953"/>
                  </a:lnTo>
                  <a:lnTo>
                    <a:pt x="0" y="21971"/>
                  </a:lnTo>
                  <a:lnTo>
                    <a:pt x="1270" y="28067"/>
                  </a:lnTo>
                  <a:lnTo>
                    <a:pt x="4953" y="33019"/>
                  </a:lnTo>
                  <a:lnTo>
                    <a:pt x="9779" y="36575"/>
                  </a:lnTo>
                  <a:lnTo>
                    <a:pt x="17145" y="37846"/>
                  </a:lnTo>
                  <a:lnTo>
                    <a:pt x="305054" y="33019"/>
                  </a:lnTo>
                  <a:lnTo>
                    <a:pt x="309880" y="31750"/>
                  </a:lnTo>
                  <a:lnTo>
                    <a:pt x="314833" y="28067"/>
                  </a:lnTo>
                  <a:lnTo>
                    <a:pt x="318516" y="23241"/>
                  </a:lnTo>
                  <a:lnTo>
                    <a:pt x="319659" y="17144"/>
                  </a:lnTo>
                  <a:lnTo>
                    <a:pt x="318516" y="9779"/>
                  </a:lnTo>
                  <a:lnTo>
                    <a:pt x="314833" y="4953"/>
                  </a:lnTo>
                  <a:lnTo>
                    <a:pt x="309880" y="2412"/>
                  </a:lnTo>
                  <a:lnTo>
                    <a:pt x="302641" y="0"/>
                  </a:lnTo>
                  <a:close/>
                </a:path>
              </a:pathLst>
            </a:custGeom>
            <a:solidFill>
              <a:srgbClr val="DE551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2624073" y="4967351"/>
              <a:ext cx="118745" cy="43180"/>
            </a:xfrm>
            <a:custGeom>
              <a:avLst/>
              <a:gdLst/>
              <a:ahLst/>
              <a:cxnLst/>
              <a:rect l="l" t="t" r="r" b="b"/>
              <a:pathLst>
                <a:path w="118744" h="43179">
                  <a:moveTo>
                    <a:pt x="113537" y="0"/>
                  </a:moveTo>
                  <a:lnTo>
                    <a:pt x="73278" y="0"/>
                  </a:lnTo>
                  <a:lnTo>
                    <a:pt x="76834" y="7366"/>
                  </a:lnTo>
                  <a:lnTo>
                    <a:pt x="76834" y="26924"/>
                  </a:lnTo>
                  <a:lnTo>
                    <a:pt x="73278" y="33019"/>
                  </a:lnTo>
                  <a:lnTo>
                    <a:pt x="72008" y="36575"/>
                  </a:lnTo>
                  <a:lnTo>
                    <a:pt x="0" y="37846"/>
                  </a:lnTo>
                  <a:lnTo>
                    <a:pt x="4952" y="41529"/>
                  </a:lnTo>
                  <a:lnTo>
                    <a:pt x="7365" y="42672"/>
                  </a:lnTo>
                  <a:lnTo>
                    <a:pt x="95123" y="42672"/>
                  </a:lnTo>
                  <a:lnTo>
                    <a:pt x="113537" y="33019"/>
                  </a:lnTo>
                  <a:lnTo>
                    <a:pt x="115950" y="26924"/>
                  </a:lnTo>
                  <a:lnTo>
                    <a:pt x="118363" y="19557"/>
                  </a:lnTo>
                  <a:lnTo>
                    <a:pt x="118363" y="9779"/>
                  </a:lnTo>
                  <a:lnTo>
                    <a:pt x="114681" y="2412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233D5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2422779" y="5093080"/>
              <a:ext cx="347980" cy="62230"/>
            </a:xfrm>
            <a:custGeom>
              <a:avLst/>
              <a:gdLst/>
              <a:ahLst/>
              <a:cxnLst/>
              <a:rect l="l" t="t" r="r" b="b"/>
              <a:pathLst>
                <a:path w="347980" h="62229">
                  <a:moveTo>
                    <a:pt x="345313" y="0"/>
                  </a:moveTo>
                  <a:lnTo>
                    <a:pt x="0" y="6096"/>
                  </a:lnTo>
                  <a:lnTo>
                    <a:pt x="1269" y="62230"/>
                  </a:lnTo>
                  <a:lnTo>
                    <a:pt x="347725" y="56134"/>
                  </a:lnTo>
                  <a:lnTo>
                    <a:pt x="345313" y="0"/>
                  </a:lnTo>
                  <a:close/>
                </a:path>
              </a:pathLst>
            </a:custGeom>
            <a:solidFill>
              <a:srgbClr val="EAAB2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2442337" y="5121147"/>
              <a:ext cx="308610" cy="34290"/>
            </a:xfrm>
            <a:custGeom>
              <a:avLst/>
              <a:gdLst/>
              <a:ahLst/>
              <a:cxnLst/>
              <a:rect l="l" t="t" r="r" b="b"/>
              <a:pathLst>
                <a:path w="308610" h="34289">
                  <a:moveTo>
                    <a:pt x="308610" y="14605"/>
                  </a:moveTo>
                  <a:lnTo>
                    <a:pt x="297078" y="14846"/>
                  </a:lnTo>
                  <a:lnTo>
                    <a:pt x="296418" y="0"/>
                  </a:lnTo>
                  <a:lnTo>
                    <a:pt x="290322" y="0"/>
                  </a:lnTo>
                  <a:lnTo>
                    <a:pt x="290995" y="14973"/>
                  </a:lnTo>
                  <a:lnTo>
                    <a:pt x="276326" y="15265"/>
                  </a:lnTo>
                  <a:lnTo>
                    <a:pt x="275717" y="0"/>
                  </a:lnTo>
                  <a:lnTo>
                    <a:pt x="268351" y="0"/>
                  </a:lnTo>
                  <a:lnTo>
                    <a:pt x="269671" y="15392"/>
                  </a:lnTo>
                  <a:lnTo>
                    <a:pt x="254444" y="15697"/>
                  </a:lnTo>
                  <a:lnTo>
                    <a:pt x="253746" y="0"/>
                  </a:lnTo>
                  <a:lnTo>
                    <a:pt x="247650" y="1143"/>
                  </a:lnTo>
                  <a:lnTo>
                    <a:pt x="248310" y="15824"/>
                  </a:lnTo>
                  <a:lnTo>
                    <a:pt x="231775" y="16154"/>
                  </a:lnTo>
                  <a:lnTo>
                    <a:pt x="231775" y="1155"/>
                  </a:lnTo>
                  <a:lnTo>
                    <a:pt x="225679" y="1155"/>
                  </a:lnTo>
                  <a:lnTo>
                    <a:pt x="225679" y="16268"/>
                  </a:lnTo>
                  <a:lnTo>
                    <a:pt x="211074" y="16560"/>
                  </a:lnTo>
                  <a:lnTo>
                    <a:pt x="211074" y="1155"/>
                  </a:lnTo>
                  <a:lnTo>
                    <a:pt x="204978" y="1155"/>
                  </a:lnTo>
                  <a:lnTo>
                    <a:pt x="204978" y="16687"/>
                  </a:lnTo>
                  <a:lnTo>
                    <a:pt x="189103" y="16992"/>
                  </a:lnTo>
                  <a:lnTo>
                    <a:pt x="189103" y="1155"/>
                  </a:lnTo>
                  <a:lnTo>
                    <a:pt x="183007" y="1155"/>
                  </a:lnTo>
                  <a:lnTo>
                    <a:pt x="183007" y="17119"/>
                  </a:lnTo>
                  <a:lnTo>
                    <a:pt x="168351" y="17399"/>
                  </a:lnTo>
                  <a:lnTo>
                    <a:pt x="168351" y="2425"/>
                  </a:lnTo>
                  <a:lnTo>
                    <a:pt x="161036" y="2425"/>
                  </a:lnTo>
                  <a:lnTo>
                    <a:pt x="161036" y="17551"/>
                  </a:lnTo>
                  <a:lnTo>
                    <a:pt x="146431" y="17830"/>
                  </a:lnTo>
                  <a:lnTo>
                    <a:pt x="146431" y="2425"/>
                  </a:lnTo>
                  <a:lnTo>
                    <a:pt x="140335" y="2425"/>
                  </a:lnTo>
                  <a:lnTo>
                    <a:pt x="140335" y="17957"/>
                  </a:lnTo>
                  <a:lnTo>
                    <a:pt x="125679" y="18237"/>
                  </a:lnTo>
                  <a:lnTo>
                    <a:pt x="125679" y="2425"/>
                  </a:lnTo>
                  <a:lnTo>
                    <a:pt x="118364" y="2425"/>
                  </a:lnTo>
                  <a:lnTo>
                    <a:pt x="118364" y="18389"/>
                  </a:lnTo>
                  <a:lnTo>
                    <a:pt x="103632" y="18669"/>
                  </a:lnTo>
                  <a:lnTo>
                    <a:pt x="103632" y="2413"/>
                  </a:lnTo>
                  <a:lnTo>
                    <a:pt x="97536" y="4826"/>
                  </a:lnTo>
                  <a:lnTo>
                    <a:pt x="97536" y="18796"/>
                  </a:lnTo>
                  <a:lnTo>
                    <a:pt x="81737" y="19100"/>
                  </a:lnTo>
                  <a:lnTo>
                    <a:pt x="80518" y="4826"/>
                  </a:lnTo>
                  <a:lnTo>
                    <a:pt x="74422" y="4826"/>
                  </a:lnTo>
                  <a:lnTo>
                    <a:pt x="75006" y="19240"/>
                  </a:lnTo>
                  <a:lnTo>
                    <a:pt x="60413" y="19519"/>
                  </a:lnTo>
                  <a:lnTo>
                    <a:pt x="59817" y="4826"/>
                  </a:lnTo>
                  <a:lnTo>
                    <a:pt x="52451" y="4826"/>
                  </a:lnTo>
                  <a:lnTo>
                    <a:pt x="53721" y="19659"/>
                  </a:lnTo>
                  <a:lnTo>
                    <a:pt x="39141" y="19939"/>
                  </a:lnTo>
                  <a:lnTo>
                    <a:pt x="37846" y="4826"/>
                  </a:lnTo>
                  <a:lnTo>
                    <a:pt x="31750" y="4826"/>
                  </a:lnTo>
                  <a:lnTo>
                    <a:pt x="32359" y="20078"/>
                  </a:lnTo>
                  <a:lnTo>
                    <a:pt x="17653" y="20358"/>
                  </a:lnTo>
                  <a:lnTo>
                    <a:pt x="17018" y="6096"/>
                  </a:lnTo>
                  <a:lnTo>
                    <a:pt x="9779" y="6096"/>
                  </a:lnTo>
                  <a:lnTo>
                    <a:pt x="11010" y="20485"/>
                  </a:lnTo>
                  <a:lnTo>
                    <a:pt x="0" y="20701"/>
                  </a:lnTo>
                  <a:lnTo>
                    <a:pt x="0" y="34163"/>
                  </a:lnTo>
                  <a:lnTo>
                    <a:pt x="12166" y="33934"/>
                  </a:lnTo>
                  <a:lnTo>
                    <a:pt x="12192" y="34163"/>
                  </a:lnTo>
                  <a:lnTo>
                    <a:pt x="18288" y="34163"/>
                  </a:lnTo>
                  <a:lnTo>
                    <a:pt x="18262" y="33807"/>
                  </a:lnTo>
                  <a:lnTo>
                    <a:pt x="75552" y="32677"/>
                  </a:lnTo>
                  <a:lnTo>
                    <a:pt x="75565" y="32893"/>
                  </a:lnTo>
                  <a:lnTo>
                    <a:pt x="82931" y="32893"/>
                  </a:lnTo>
                  <a:lnTo>
                    <a:pt x="82892" y="32537"/>
                  </a:lnTo>
                  <a:lnTo>
                    <a:pt x="97536" y="32258"/>
                  </a:lnTo>
                  <a:lnTo>
                    <a:pt x="97536" y="32893"/>
                  </a:lnTo>
                  <a:lnTo>
                    <a:pt x="99250" y="32219"/>
                  </a:lnTo>
                  <a:lnTo>
                    <a:pt x="308610" y="28067"/>
                  </a:lnTo>
                  <a:lnTo>
                    <a:pt x="308610" y="14605"/>
                  </a:lnTo>
                  <a:close/>
                </a:path>
              </a:pathLst>
            </a:custGeom>
            <a:solidFill>
              <a:srgbClr val="F0CA6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2413000" y="5033264"/>
              <a:ext cx="363855" cy="40640"/>
            </a:xfrm>
            <a:custGeom>
              <a:avLst/>
              <a:gdLst/>
              <a:ahLst/>
              <a:cxnLst/>
              <a:rect l="l" t="t" r="r" b="b"/>
              <a:pathLst>
                <a:path w="363855" h="40639">
                  <a:moveTo>
                    <a:pt x="324612" y="0"/>
                  </a:moveTo>
                  <a:lnTo>
                    <a:pt x="9779" y="7366"/>
                  </a:lnTo>
                  <a:lnTo>
                    <a:pt x="6095" y="7366"/>
                  </a:lnTo>
                  <a:lnTo>
                    <a:pt x="3682" y="8509"/>
                  </a:lnTo>
                  <a:lnTo>
                    <a:pt x="1269" y="12192"/>
                  </a:lnTo>
                  <a:lnTo>
                    <a:pt x="0" y="17018"/>
                  </a:lnTo>
                  <a:lnTo>
                    <a:pt x="0" y="31750"/>
                  </a:lnTo>
                  <a:lnTo>
                    <a:pt x="1269" y="35433"/>
                  </a:lnTo>
                  <a:lnTo>
                    <a:pt x="6095" y="40259"/>
                  </a:lnTo>
                  <a:lnTo>
                    <a:pt x="9779" y="40259"/>
                  </a:lnTo>
                  <a:lnTo>
                    <a:pt x="325755" y="32893"/>
                  </a:lnTo>
                  <a:lnTo>
                    <a:pt x="363600" y="17018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D75A67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2413000" y="5050282"/>
              <a:ext cx="363855" cy="23495"/>
            </a:xfrm>
            <a:custGeom>
              <a:avLst/>
              <a:gdLst/>
              <a:ahLst/>
              <a:cxnLst/>
              <a:rect l="l" t="t" r="r" b="b"/>
              <a:pathLst>
                <a:path w="363855" h="23495">
                  <a:moveTo>
                    <a:pt x="363600" y="0"/>
                  </a:moveTo>
                  <a:lnTo>
                    <a:pt x="322072" y="0"/>
                  </a:lnTo>
                  <a:lnTo>
                    <a:pt x="0" y="6223"/>
                  </a:lnTo>
                  <a:lnTo>
                    <a:pt x="0" y="14732"/>
                  </a:lnTo>
                  <a:lnTo>
                    <a:pt x="1269" y="18415"/>
                  </a:lnTo>
                  <a:lnTo>
                    <a:pt x="6095" y="23241"/>
                  </a:lnTo>
                  <a:lnTo>
                    <a:pt x="9779" y="23241"/>
                  </a:lnTo>
                  <a:lnTo>
                    <a:pt x="325755" y="15875"/>
                  </a:lnTo>
                  <a:lnTo>
                    <a:pt x="363600" y="0"/>
                  </a:lnTo>
                  <a:close/>
                </a:path>
              </a:pathLst>
            </a:custGeom>
            <a:solidFill>
              <a:srgbClr val="A9272C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2433827" y="5033264"/>
              <a:ext cx="342900" cy="40640"/>
            </a:xfrm>
            <a:custGeom>
              <a:avLst/>
              <a:gdLst/>
              <a:ahLst/>
              <a:cxnLst/>
              <a:rect l="l" t="t" r="r" b="b"/>
              <a:pathLst>
                <a:path w="342900" h="40639">
                  <a:moveTo>
                    <a:pt x="303784" y="0"/>
                  </a:moveTo>
                  <a:lnTo>
                    <a:pt x="2413" y="7366"/>
                  </a:lnTo>
                  <a:lnTo>
                    <a:pt x="0" y="23241"/>
                  </a:lnTo>
                  <a:lnTo>
                    <a:pt x="2413" y="40259"/>
                  </a:lnTo>
                  <a:lnTo>
                    <a:pt x="304927" y="32893"/>
                  </a:lnTo>
                  <a:lnTo>
                    <a:pt x="342773" y="17018"/>
                  </a:lnTo>
                  <a:lnTo>
                    <a:pt x="303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2433827" y="5050282"/>
              <a:ext cx="342900" cy="23495"/>
            </a:xfrm>
            <a:custGeom>
              <a:avLst/>
              <a:gdLst/>
              <a:ahLst/>
              <a:cxnLst/>
              <a:rect l="l" t="t" r="r" b="b"/>
              <a:pathLst>
                <a:path w="342900" h="23495">
                  <a:moveTo>
                    <a:pt x="342773" y="0"/>
                  </a:moveTo>
                  <a:lnTo>
                    <a:pt x="301244" y="0"/>
                  </a:lnTo>
                  <a:lnTo>
                    <a:pt x="0" y="6223"/>
                  </a:lnTo>
                  <a:lnTo>
                    <a:pt x="2413" y="23241"/>
                  </a:lnTo>
                  <a:lnTo>
                    <a:pt x="304927" y="15875"/>
                  </a:lnTo>
                  <a:lnTo>
                    <a:pt x="342773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2446020" y="5033264"/>
              <a:ext cx="330835" cy="40640"/>
            </a:xfrm>
            <a:custGeom>
              <a:avLst/>
              <a:gdLst/>
              <a:ahLst/>
              <a:cxnLst/>
              <a:rect l="l" t="t" r="r" b="b"/>
              <a:pathLst>
                <a:path w="330835" h="40639">
                  <a:moveTo>
                    <a:pt x="291592" y="0"/>
                  </a:moveTo>
                  <a:lnTo>
                    <a:pt x="1143" y="4825"/>
                  </a:lnTo>
                  <a:lnTo>
                    <a:pt x="0" y="23241"/>
                  </a:lnTo>
                  <a:lnTo>
                    <a:pt x="1143" y="40259"/>
                  </a:lnTo>
                  <a:lnTo>
                    <a:pt x="292735" y="32893"/>
                  </a:lnTo>
                  <a:lnTo>
                    <a:pt x="330581" y="17018"/>
                  </a:lnTo>
                  <a:lnTo>
                    <a:pt x="291592" y="0"/>
                  </a:lnTo>
                  <a:close/>
                </a:path>
              </a:pathLst>
            </a:custGeom>
            <a:solidFill>
              <a:srgbClr val="1E121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2446020" y="5050282"/>
              <a:ext cx="330835" cy="23495"/>
            </a:xfrm>
            <a:custGeom>
              <a:avLst/>
              <a:gdLst/>
              <a:ahLst/>
              <a:cxnLst/>
              <a:rect l="l" t="t" r="r" b="b"/>
              <a:pathLst>
                <a:path w="330835" h="23495">
                  <a:moveTo>
                    <a:pt x="330581" y="0"/>
                  </a:moveTo>
                  <a:lnTo>
                    <a:pt x="289052" y="0"/>
                  </a:lnTo>
                  <a:lnTo>
                    <a:pt x="0" y="6223"/>
                  </a:lnTo>
                  <a:lnTo>
                    <a:pt x="1143" y="23241"/>
                  </a:lnTo>
                  <a:lnTo>
                    <a:pt x="292735" y="15875"/>
                  </a:lnTo>
                  <a:lnTo>
                    <a:pt x="330581" y="0"/>
                  </a:lnTo>
                  <a:close/>
                </a:path>
              </a:pathLst>
            </a:custGeom>
            <a:solidFill>
              <a:srgbClr val="E3A42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2735072" y="5033264"/>
              <a:ext cx="41910" cy="33020"/>
            </a:xfrm>
            <a:custGeom>
              <a:avLst/>
              <a:gdLst/>
              <a:ahLst/>
              <a:cxnLst/>
              <a:rect l="l" t="t" r="r" b="b"/>
              <a:pathLst>
                <a:path w="41910" h="33020">
                  <a:moveTo>
                    <a:pt x="2539" y="0"/>
                  </a:moveTo>
                  <a:lnTo>
                    <a:pt x="0" y="17018"/>
                  </a:lnTo>
                  <a:lnTo>
                    <a:pt x="3682" y="32893"/>
                  </a:lnTo>
                  <a:lnTo>
                    <a:pt x="41528" y="17018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DFAD6E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2735072" y="5050282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41528" y="0"/>
                  </a:moveTo>
                  <a:lnTo>
                    <a:pt x="0" y="0"/>
                  </a:lnTo>
                  <a:lnTo>
                    <a:pt x="3682" y="15875"/>
                  </a:lnTo>
                  <a:lnTo>
                    <a:pt x="41528" y="0"/>
                  </a:lnTo>
                  <a:close/>
                </a:path>
              </a:pathLst>
            </a:custGeom>
            <a:solidFill>
              <a:srgbClr val="B68851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2763139" y="5043042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0" y="0"/>
                  </a:moveTo>
                  <a:lnTo>
                    <a:pt x="0" y="12191"/>
                  </a:lnTo>
                  <a:lnTo>
                    <a:pt x="13462" y="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80" name="object 8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9191" y="4546472"/>
              <a:ext cx="81787" cy="31597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911604" y="4827142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89">
                  <a:moveTo>
                    <a:pt x="0" y="8508"/>
                  </a:moveTo>
                  <a:lnTo>
                    <a:pt x="60959" y="8508"/>
                  </a:lnTo>
                  <a:lnTo>
                    <a:pt x="60959" y="0"/>
                  </a:lnTo>
                  <a:lnTo>
                    <a:pt x="0" y="0"/>
                  </a:lnTo>
                  <a:lnTo>
                    <a:pt x="0" y="8508"/>
                  </a:lnTo>
                  <a:close/>
                </a:path>
              </a:pathLst>
            </a:custGeom>
            <a:solidFill>
              <a:srgbClr val="EB630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2208022" y="2975101"/>
              <a:ext cx="887094" cy="795655"/>
            </a:xfrm>
            <a:custGeom>
              <a:avLst/>
              <a:gdLst/>
              <a:ahLst/>
              <a:cxnLst/>
              <a:rect l="l" t="t" r="r" b="b"/>
              <a:pathLst>
                <a:path w="887094" h="795654">
                  <a:moveTo>
                    <a:pt x="159892" y="569722"/>
                  </a:moveTo>
                  <a:lnTo>
                    <a:pt x="120776" y="569722"/>
                  </a:lnTo>
                  <a:lnTo>
                    <a:pt x="120776" y="578358"/>
                  </a:lnTo>
                  <a:lnTo>
                    <a:pt x="68325" y="580771"/>
                  </a:lnTo>
                  <a:lnTo>
                    <a:pt x="3682" y="772287"/>
                  </a:lnTo>
                  <a:lnTo>
                    <a:pt x="2539" y="777113"/>
                  </a:lnTo>
                  <a:lnTo>
                    <a:pt x="0" y="782066"/>
                  </a:lnTo>
                  <a:lnTo>
                    <a:pt x="0" y="785749"/>
                  </a:lnTo>
                  <a:lnTo>
                    <a:pt x="2539" y="788162"/>
                  </a:lnTo>
                  <a:lnTo>
                    <a:pt x="4952" y="791845"/>
                  </a:lnTo>
                  <a:lnTo>
                    <a:pt x="8635" y="792988"/>
                  </a:lnTo>
                  <a:lnTo>
                    <a:pt x="15875" y="795528"/>
                  </a:lnTo>
                  <a:lnTo>
                    <a:pt x="25653" y="795528"/>
                  </a:lnTo>
                  <a:lnTo>
                    <a:pt x="53720" y="792988"/>
                  </a:lnTo>
                  <a:lnTo>
                    <a:pt x="106171" y="636905"/>
                  </a:lnTo>
                  <a:lnTo>
                    <a:pt x="886967" y="590550"/>
                  </a:lnTo>
                  <a:lnTo>
                    <a:pt x="879935" y="575818"/>
                  </a:lnTo>
                  <a:lnTo>
                    <a:pt x="159892" y="575818"/>
                  </a:lnTo>
                  <a:lnTo>
                    <a:pt x="159892" y="569722"/>
                  </a:lnTo>
                  <a:close/>
                </a:path>
                <a:path w="887094" h="795654">
                  <a:moveTo>
                    <a:pt x="871205" y="557530"/>
                  </a:moveTo>
                  <a:lnTo>
                    <a:pt x="301370" y="557530"/>
                  </a:lnTo>
                  <a:lnTo>
                    <a:pt x="307466" y="567309"/>
                  </a:lnTo>
                  <a:lnTo>
                    <a:pt x="159892" y="575818"/>
                  </a:lnTo>
                  <a:lnTo>
                    <a:pt x="879935" y="575818"/>
                  </a:lnTo>
                  <a:lnTo>
                    <a:pt x="871205" y="557530"/>
                  </a:lnTo>
                  <a:close/>
                </a:path>
                <a:path w="887094" h="795654">
                  <a:moveTo>
                    <a:pt x="818641" y="0"/>
                  </a:moveTo>
                  <a:lnTo>
                    <a:pt x="811402" y="0"/>
                  </a:lnTo>
                  <a:lnTo>
                    <a:pt x="53720" y="43942"/>
                  </a:lnTo>
                  <a:lnTo>
                    <a:pt x="45211" y="46355"/>
                  </a:lnTo>
                  <a:lnTo>
                    <a:pt x="40258" y="51308"/>
                  </a:lnTo>
                  <a:lnTo>
                    <a:pt x="36702" y="56134"/>
                  </a:lnTo>
                  <a:lnTo>
                    <a:pt x="35432" y="62230"/>
                  </a:lnTo>
                  <a:lnTo>
                    <a:pt x="64769" y="555117"/>
                  </a:lnTo>
                  <a:lnTo>
                    <a:pt x="65912" y="561213"/>
                  </a:lnTo>
                  <a:lnTo>
                    <a:pt x="70865" y="566165"/>
                  </a:lnTo>
                  <a:lnTo>
                    <a:pt x="76961" y="569722"/>
                  </a:lnTo>
                  <a:lnTo>
                    <a:pt x="83057" y="570992"/>
                  </a:lnTo>
                  <a:lnTo>
                    <a:pt x="84200" y="570992"/>
                  </a:lnTo>
                  <a:lnTo>
                    <a:pt x="120776" y="569722"/>
                  </a:lnTo>
                  <a:lnTo>
                    <a:pt x="159892" y="569722"/>
                  </a:lnTo>
                  <a:lnTo>
                    <a:pt x="159892" y="566165"/>
                  </a:lnTo>
                  <a:lnTo>
                    <a:pt x="301370" y="557530"/>
                  </a:lnTo>
                  <a:lnTo>
                    <a:pt x="871205" y="557530"/>
                  </a:lnTo>
                  <a:lnTo>
                    <a:pt x="866536" y="547751"/>
                  </a:lnTo>
                  <a:lnTo>
                    <a:pt x="572261" y="547751"/>
                  </a:lnTo>
                  <a:lnTo>
                    <a:pt x="575944" y="541655"/>
                  </a:lnTo>
                  <a:lnTo>
                    <a:pt x="766190" y="532002"/>
                  </a:lnTo>
                  <a:lnTo>
                    <a:pt x="806450" y="532002"/>
                  </a:lnTo>
                  <a:lnTo>
                    <a:pt x="806450" y="528320"/>
                  </a:lnTo>
                  <a:lnTo>
                    <a:pt x="807719" y="528320"/>
                  </a:lnTo>
                  <a:lnTo>
                    <a:pt x="841882" y="527050"/>
                  </a:lnTo>
                  <a:lnTo>
                    <a:pt x="849121" y="524637"/>
                  </a:lnTo>
                  <a:lnTo>
                    <a:pt x="858901" y="514858"/>
                  </a:lnTo>
                  <a:lnTo>
                    <a:pt x="858901" y="507492"/>
                  </a:lnTo>
                  <a:lnTo>
                    <a:pt x="828420" y="15875"/>
                  </a:lnTo>
                  <a:lnTo>
                    <a:pt x="827151" y="9778"/>
                  </a:lnTo>
                  <a:lnTo>
                    <a:pt x="823594" y="4952"/>
                  </a:lnTo>
                  <a:lnTo>
                    <a:pt x="818641" y="0"/>
                  </a:lnTo>
                  <a:close/>
                </a:path>
                <a:path w="887094" h="795654">
                  <a:moveTo>
                    <a:pt x="596645" y="541655"/>
                  </a:moveTo>
                  <a:lnTo>
                    <a:pt x="592963" y="542925"/>
                  </a:lnTo>
                  <a:lnTo>
                    <a:pt x="582040" y="545338"/>
                  </a:lnTo>
                  <a:lnTo>
                    <a:pt x="572261" y="547751"/>
                  </a:lnTo>
                  <a:lnTo>
                    <a:pt x="621029" y="547751"/>
                  </a:lnTo>
                  <a:lnTo>
                    <a:pt x="610107" y="542925"/>
                  </a:lnTo>
                  <a:lnTo>
                    <a:pt x="596645" y="541655"/>
                  </a:lnTo>
                  <a:close/>
                </a:path>
                <a:path w="887094" h="795654">
                  <a:moveTo>
                    <a:pt x="806450" y="532002"/>
                  </a:moveTo>
                  <a:lnTo>
                    <a:pt x="766190" y="532002"/>
                  </a:lnTo>
                  <a:lnTo>
                    <a:pt x="766190" y="540512"/>
                  </a:lnTo>
                  <a:lnTo>
                    <a:pt x="621029" y="547751"/>
                  </a:lnTo>
                  <a:lnTo>
                    <a:pt x="866536" y="547751"/>
                  </a:lnTo>
                  <a:lnTo>
                    <a:pt x="861929" y="538099"/>
                  </a:lnTo>
                  <a:lnTo>
                    <a:pt x="806450" y="538099"/>
                  </a:lnTo>
                  <a:lnTo>
                    <a:pt x="806450" y="532002"/>
                  </a:lnTo>
                  <a:close/>
                </a:path>
                <a:path w="887094" h="795654">
                  <a:moveTo>
                    <a:pt x="860170" y="534415"/>
                  </a:moveTo>
                  <a:lnTo>
                    <a:pt x="806450" y="538099"/>
                  </a:lnTo>
                  <a:lnTo>
                    <a:pt x="861929" y="538099"/>
                  </a:lnTo>
                  <a:lnTo>
                    <a:pt x="860170" y="534415"/>
                  </a:lnTo>
                  <a:close/>
                </a:path>
              </a:pathLst>
            </a:custGeom>
            <a:solidFill>
              <a:srgbClr val="1F7C9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2281301" y="3031235"/>
              <a:ext cx="823594" cy="571500"/>
            </a:xfrm>
            <a:custGeom>
              <a:avLst/>
              <a:gdLst/>
              <a:ahLst/>
              <a:cxnLst/>
              <a:rect l="l" t="t" r="r" b="b"/>
              <a:pathLst>
                <a:path w="823594" h="571500">
                  <a:moveTo>
                    <a:pt x="781938" y="0"/>
                  </a:moveTo>
                  <a:lnTo>
                    <a:pt x="775843" y="0"/>
                  </a:lnTo>
                  <a:lnTo>
                    <a:pt x="15875" y="43941"/>
                  </a:lnTo>
                  <a:lnTo>
                    <a:pt x="9779" y="45212"/>
                  </a:lnTo>
                  <a:lnTo>
                    <a:pt x="4825" y="48767"/>
                  </a:lnTo>
                  <a:lnTo>
                    <a:pt x="1143" y="56134"/>
                  </a:lnTo>
                  <a:lnTo>
                    <a:pt x="0" y="62229"/>
                  </a:lnTo>
                  <a:lnTo>
                    <a:pt x="29210" y="555116"/>
                  </a:lnTo>
                  <a:lnTo>
                    <a:pt x="30480" y="561213"/>
                  </a:lnTo>
                  <a:lnTo>
                    <a:pt x="36575" y="566038"/>
                  </a:lnTo>
                  <a:lnTo>
                    <a:pt x="41401" y="569722"/>
                  </a:lnTo>
                  <a:lnTo>
                    <a:pt x="47498" y="570991"/>
                  </a:lnTo>
                  <a:lnTo>
                    <a:pt x="806450" y="527050"/>
                  </a:lnTo>
                  <a:lnTo>
                    <a:pt x="813688" y="524637"/>
                  </a:lnTo>
                  <a:lnTo>
                    <a:pt x="818642" y="519684"/>
                  </a:lnTo>
                  <a:lnTo>
                    <a:pt x="821055" y="514858"/>
                  </a:lnTo>
                  <a:lnTo>
                    <a:pt x="823468" y="506349"/>
                  </a:lnTo>
                  <a:lnTo>
                    <a:pt x="794257" y="15875"/>
                  </a:lnTo>
                  <a:lnTo>
                    <a:pt x="791718" y="9778"/>
                  </a:lnTo>
                  <a:lnTo>
                    <a:pt x="788035" y="2412"/>
                  </a:lnTo>
                  <a:lnTo>
                    <a:pt x="781938" y="0"/>
                  </a:lnTo>
                  <a:close/>
                </a:path>
              </a:pathLst>
            </a:custGeom>
            <a:solidFill>
              <a:srgbClr val="393A41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2245868" y="3530231"/>
              <a:ext cx="948055" cy="296545"/>
            </a:xfrm>
            <a:custGeom>
              <a:avLst/>
              <a:gdLst/>
              <a:ahLst/>
              <a:cxnLst/>
              <a:rect l="l" t="t" r="r" b="b"/>
              <a:pathLst>
                <a:path w="948055" h="296545">
                  <a:moveTo>
                    <a:pt x="162306" y="67043"/>
                  </a:moveTo>
                  <a:lnTo>
                    <a:pt x="159893" y="42659"/>
                  </a:lnTo>
                  <a:lnTo>
                    <a:pt x="158623" y="38989"/>
                  </a:lnTo>
                  <a:lnTo>
                    <a:pt x="154940" y="38989"/>
                  </a:lnTo>
                  <a:lnTo>
                    <a:pt x="120777" y="40246"/>
                  </a:lnTo>
                  <a:lnTo>
                    <a:pt x="117094" y="42659"/>
                  </a:lnTo>
                  <a:lnTo>
                    <a:pt x="115951" y="43929"/>
                  </a:lnTo>
                  <a:lnTo>
                    <a:pt x="117094" y="70739"/>
                  </a:lnTo>
                  <a:lnTo>
                    <a:pt x="162306" y="67043"/>
                  </a:lnTo>
                  <a:close/>
                </a:path>
                <a:path w="948055" h="296545">
                  <a:moveTo>
                    <a:pt x="807720" y="29324"/>
                  </a:moveTo>
                  <a:lnTo>
                    <a:pt x="806450" y="4940"/>
                  </a:lnTo>
                  <a:lnTo>
                    <a:pt x="804037" y="1257"/>
                  </a:lnTo>
                  <a:lnTo>
                    <a:pt x="801624" y="0"/>
                  </a:lnTo>
                  <a:lnTo>
                    <a:pt x="766191" y="2413"/>
                  </a:lnTo>
                  <a:lnTo>
                    <a:pt x="763778" y="2413"/>
                  </a:lnTo>
                  <a:lnTo>
                    <a:pt x="761365" y="6083"/>
                  </a:lnTo>
                  <a:lnTo>
                    <a:pt x="763778" y="32880"/>
                  </a:lnTo>
                  <a:lnTo>
                    <a:pt x="807720" y="29324"/>
                  </a:lnTo>
                  <a:close/>
                </a:path>
                <a:path w="948055" h="296545">
                  <a:moveTo>
                    <a:pt x="947928" y="226936"/>
                  </a:moveTo>
                  <a:lnTo>
                    <a:pt x="945515" y="221983"/>
                  </a:lnTo>
                  <a:lnTo>
                    <a:pt x="943102" y="213474"/>
                  </a:lnTo>
                  <a:lnTo>
                    <a:pt x="938149" y="204965"/>
                  </a:lnTo>
                  <a:lnTo>
                    <a:pt x="860171" y="35420"/>
                  </a:lnTo>
                  <a:lnTo>
                    <a:pt x="68326" y="81775"/>
                  </a:lnTo>
                  <a:lnTo>
                    <a:pt x="3683" y="273291"/>
                  </a:lnTo>
                  <a:lnTo>
                    <a:pt x="0" y="278117"/>
                  </a:lnTo>
                  <a:lnTo>
                    <a:pt x="0" y="287896"/>
                  </a:lnTo>
                  <a:lnTo>
                    <a:pt x="2413" y="291579"/>
                  </a:lnTo>
                  <a:lnTo>
                    <a:pt x="6096" y="292849"/>
                  </a:lnTo>
                  <a:lnTo>
                    <a:pt x="11049" y="296405"/>
                  </a:lnTo>
                  <a:lnTo>
                    <a:pt x="25654" y="296405"/>
                  </a:lnTo>
                  <a:lnTo>
                    <a:pt x="928497" y="242811"/>
                  </a:lnTo>
                  <a:lnTo>
                    <a:pt x="935736" y="241541"/>
                  </a:lnTo>
                  <a:lnTo>
                    <a:pt x="943102" y="240398"/>
                  </a:lnTo>
                  <a:lnTo>
                    <a:pt x="945515" y="236715"/>
                  </a:lnTo>
                  <a:lnTo>
                    <a:pt x="947928" y="231762"/>
                  </a:lnTo>
                  <a:lnTo>
                    <a:pt x="947928" y="226936"/>
                  </a:lnTo>
                  <a:close/>
                </a:path>
              </a:pathLst>
            </a:custGeom>
            <a:solidFill>
              <a:srgbClr val="2C2E3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2295905" y="3582670"/>
              <a:ext cx="850900" cy="206375"/>
            </a:xfrm>
            <a:custGeom>
              <a:avLst/>
              <a:gdLst/>
              <a:ahLst/>
              <a:cxnLst/>
              <a:rect l="l" t="t" r="r" b="b"/>
              <a:pathLst>
                <a:path w="850900" h="206375">
                  <a:moveTo>
                    <a:pt x="784479" y="0"/>
                  </a:moveTo>
                  <a:lnTo>
                    <a:pt x="43942" y="43941"/>
                  </a:lnTo>
                  <a:lnTo>
                    <a:pt x="0" y="206247"/>
                  </a:lnTo>
                  <a:lnTo>
                    <a:pt x="850392" y="156209"/>
                  </a:lnTo>
                  <a:lnTo>
                    <a:pt x="784479" y="0"/>
                  </a:lnTo>
                  <a:close/>
                </a:path>
              </a:pathLst>
            </a:custGeom>
            <a:solidFill>
              <a:srgbClr val="80BCB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2259330" y="3537584"/>
              <a:ext cx="922655" cy="285750"/>
            </a:xfrm>
            <a:custGeom>
              <a:avLst/>
              <a:gdLst/>
              <a:ahLst/>
              <a:cxnLst/>
              <a:rect l="l" t="t" r="r" b="b"/>
              <a:pathLst>
                <a:path w="922655" h="285750">
                  <a:moveTo>
                    <a:pt x="146431" y="79248"/>
                  </a:moveTo>
                  <a:lnTo>
                    <a:pt x="145161" y="41402"/>
                  </a:lnTo>
                  <a:lnTo>
                    <a:pt x="143891" y="40271"/>
                  </a:lnTo>
                  <a:lnTo>
                    <a:pt x="140335" y="37846"/>
                  </a:lnTo>
                  <a:lnTo>
                    <a:pt x="108585" y="40271"/>
                  </a:lnTo>
                  <a:lnTo>
                    <a:pt x="107315" y="41402"/>
                  </a:lnTo>
                  <a:lnTo>
                    <a:pt x="106172" y="45097"/>
                  </a:lnTo>
                  <a:lnTo>
                    <a:pt x="107315" y="81661"/>
                  </a:lnTo>
                  <a:lnTo>
                    <a:pt x="108585" y="84201"/>
                  </a:lnTo>
                  <a:lnTo>
                    <a:pt x="112268" y="84201"/>
                  </a:lnTo>
                  <a:lnTo>
                    <a:pt x="143891" y="82931"/>
                  </a:lnTo>
                  <a:lnTo>
                    <a:pt x="145161" y="81661"/>
                  </a:lnTo>
                  <a:lnTo>
                    <a:pt x="146431" y="79248"/>
                  </a:lnTo>
                  <a:close/>
                </a:path>
                <a:path w="922655" h="285750">
                  <a:moveTo>
                    <a:pt x="792988" y="41402"/>
                  </a:moveTo>
                  <a:lnTo>
                    <a:pt x="790575" y="3683"/>
                  </a:lnTo>
                  <a:lnTo>
                    <a:pt x="789305" y="2413"/>
                  </a:lnTo>
                  <a:lnTo>
                    <a:pt x="785622" y="0"/>
                  </a:lnTo>
                  <a:lnTo>
                    <a:pt x="755142" y="2413"/>
                  </a:lnTo>
                  <a:lnTo>
                    <a:pt x="752729" y="3683"/>
                  </a:lnTo>
                  <a:lnTo>
                    <a:pt x="751459" y="4826"/>
                  </a:lnTo>
                  <a:lnTo>
                    <a:pt x="752729" y="43942"/>
                  </a:lnTo>
                  <a:lnTo>
                    <a:pt x="755142" y="46355"/>
                  </a:lnTo>
                  <a:lnTo>
                    <a:pt x="757555" y="46355"/>
                  </a:lnTo>
                  <a:lnTo>
                    <a:pt x="789305" y="45097"/>
                  </a:lnTo>
                  <a:lnTo>
                    <a:pt x="790575" y="43942"/>
                  </a:lnTo>
                  <a:lnTo>
                    <a:pt x="792988" y="41402"/>
                  </a:lnTo>
                  <a:close/>
                </a:path>
                <a:path w="922655" h="285750">
                  <a:moveTo>
                    <a:pt x="922274" y="228092"/>
                  </a:moveTo>
                  <a:lnTo>
                    <a:pt x="921131" y="225679"/>
                  </a:lnTo>
                  <a:lnTo>
                    <a:pt x="919861" y="224409"/>
                  </a:lnTo>
                  <a:lnTo>
                    <a:pt x="3683" y="279400"/>
                  </a:lnTo>
                  <a:lnTo>
                    <a:pt x="0" y="280543"/>
                  </a:lnTo>
                  <a:lnTo>
                    <a:pt x="0" y="281813"/>
                  </a:lnTo>
                  <a:lnTo>
                    <a:pt x="2413" y="285496"/>
                  </a:lnTo>
                  <a:lnTo>
                    <a:pt x="3683" y="285496"/>
                  </a:lnTo>
                  <a:lnTo>
                    <a:pt x="919861" y="233045"/>
                  </a:lnTo>
                  <a:lnTo>
                    <a:pt x="922274" y="230505"/>
                  </a:lnTo>
                  <a:lnTo>
                    <a:pt x="922274" y="228092"/>
                  </a:lnTo>
                  <a:close/>
                </a:path>
              </a:pathLst>
            </a:custGeom>
            <a:solidFill>
              <a:srgbClr val="393A41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2339848" y="3244722"/>
              <a:ext cx="708025" cy="285750"/>
            </a:xfrm>
            <a:custGeom>
              <a:avLst/>
              <a:gdLst/>
              <a:ahLst/>
              <a:cxnLst/>
              <a:rect l="l" t="t" r="r" b="b"/>
              <a:pathLst>
                <a:path w="708025" h="285750">
                  <a:moveTo>
                    <a:pt x="36576" y="69596"/>
                  </a:moveTo>
                  <a:lnTo>
                    <a:pt x="35433" y="45212"/>
                  </a:lnTo>
                  <a:lnTo>
                    <a:pt x="32893" y="40259"/>
                  </a:lnTo>
                  <a:lnTo>
                    <a:pt x="28067" y="37846"/>
                  </a:lnTo>
                  <a:lnTo>
                    <a:pt x="7366" y="40259"/>
                  </a:lnTo>
                  <a:lnTo>
                    <a:pt x="2413" y="41529"/>
                  </a:lnTo>
                  <a:lnTo>
                    <a:pt x="0" y="46355"/>
                  </a:lnTo>
                  <a:lnTo>
                    <a:pt x="2413" y="70739"/>
                  </a:lnTo>
                  <a:lnTo>
                    <a:pt x="4826" y="75692"/>
                  </a:lnTo>
                  <a:lnTo>
                    <a:pt x="31750" y="75692"/>
                  </a:lnTo>
                  <a:lnTo>
                    <a:pt x="35433" y="73279"/>
                  </a:lnTo>
                  <a:lnTo>
                    <a:pt x="36576" y="69596"/>
                  </a:lnTo>
                  <a:close/>
                </a:path>
                <a:path w="708025" h="285750">
                  <a:moveTo>
                    <a:pt x="40259" y="112268"/>
                  </a:moveTo>
                  <a:lnTo>
                    <a:pt x="37846" y="87884"/>
                  </a:lnTo>
                  <a:lnTo>
                    <a:pt x="36576" y="82931"/>
                  </a:lnTo>
                  <a:lnTo>
                    <a:pt x="8509" y="82931"/>
                  </a:lnTo>
                  <a:lnTo>
                    <a:pt x="4826" y="85471"/>
                  </a:lnTo>
                  <a:lnTo>
                    <a:pt x="3683" y="89027"/>
                  </a:lnTo>
                  <a:lnTo>
                    <a:pt x="4826" y="113538"/>
                  </a:lnTo>
                  <a:lnTo>
                    <a:pt x="7366" y="118364"/>
                  </a:lnTo>
                  <a:lnTo>
                    <a:pt x="12192" y="120777"/>
                  </a:lnTo>
                  <a:lnTo>
                    <a:pt x="32893" y="118364"/>
                  </a:lnTo>
                  <a:lnTo>
                    <a:pt x="37846" y="117094"/>
                  </a:lnTo>
                  <a:lnTo>
                    <a:pt x="40259" y="112268"/>
                  </a:lnTo>
                  <a:close/>
                </a:path>
                <a:path w="708025" h="285750">
                  <a:moveTo>
                    <a:pt x="41529" y="130556"/>
                  </a:moveTo>
                  <a:lnTo>
                    <a:pt x="37846" y="126873"/>
                  </a:lnTo>
                  <a:lnTo>
                    <a:pt x="35433" y="125730"/>
                  </a:lnTo>
                  <a:lnTo>
                    <a:pt x="12192" y="126873"/>
                  </a:lnTo>
                  <a:lnTo>
                    <a:pt x="7366" y="128143"/>
                  </a:lnTo>
                  <a:lnTo>
                    <a:pt x="7366" y="158623"/>
                  </a:lnTo>
                  <a:lnTo>
                    <a:pt x="10922" y="161036"/>
                  </a:lnTo>
                  <a:lnTo>
                    <a:pt x="13462" y="163449"/>
                  </a:lnTo>
                  <a:lnTo>
                    <a:pt x="36576" y="161036"/>
                  </a:lnTo>
                  <a:lnTo>
                    <a:pt x="40259" y="159893"/>
                  </a:lnTo>
                  <a:lnTo>
                    <a:pt x="41529" y="154940"/>
                  </a:lnTo>
                  <a:lnTo>
                    <a:pt x="41529" y="130556"/>
                  </a:lnTo>
                  <a:close/>
                </a:path>
                <a:path w="708025" h="285750">
                  <a:moveTo>
                    <a:pt x="45085" y="198882"/>
                  </a:moveTo>
                  <a:lnTo>
                    <a:pt x="43942" y="174498"/>
                  </a:lnTo>
                  <a:lnTo>
                    <a:pt x="41529" y="169545"/>
                  </a:lnTo>
                  <a:lnTo>
                    <a:pt x="36576" y="168402"/>
                  </a:lnTo>
                  <a:lnTo>
                    <a:pt x="15875" y="169545"/>
                  </a:lnTo>
                  <a:lnTo>
                    <a:pt x="10922" y="172085"/>
                  </a:lnTo>
                  <a:lnTo>
                    <a:pt x="8509" y="176911"/>
                  </a:lnTo>
                  <a:lnTo>
                    <a:pt x="10922" y="201295"/>
                  </a:lnTo>
                  <a:lnTo>
                    <a:pt x="12192" y="206248"/>
                  </a:lnTo>
                  <a:lnTo>
                    <a:pt x="13462" y="206248"/>
                  </a:lnTo>
                  <a:lnTo>
                    <a:pt x="17018" y="207391"/>
                  </a:lnTo>
                  <a:lnTo>
                    <a:pt x="37846" y="206248"/>
                  </a:lnTo>
                  <a:lnTo>
                    <a:pt x="43942" y="202565"/>
                  </a:lnTo>
                  <a:lnTo>
                    <a:pt x="45085" y="198882"/>
                  </a:lnTo>
                  <a:close/>
                </a:path>
                <a:path w="708025" h="285750">
                  <a:moveTo>
                    <a:pt x="48768" y="242824"/>
                  </a:moveTo>
                  <a:lnTo>
                    <a:pt x="46355" y="217170"/>
                  </a:lnTo>
                  <a:lnTo>
                    <a:pt x="43942" y="214757"/>
                  </a:lnTo>
                  <a:lnTo>
                    <a:pt x="40259" y="212344"/>
                  </a:lnTo>
                  <a:lnTo>
                    <a:pt x="17018" y="212344"/>
                  </a:lnTo>
                  <a:lnTo>
                    <a:pt x="13462" y="216027"/>
                  </a:lnTo>
                  <a:lnTo>
                    <a:pt x="12192" y="219583"/>
                  </a:lnTo>
                  <a:lnTo>
                    <a:pt x="13462" y="243967"/>
                  </a:lnTo>
                  <a:lnTo>
                    <a:pt x="15875" y="248920"/>
                  </a:lnTo>
                  <a:lnTo>
                    <a:pt x="20701" y="250190"/>
                  </a:lnTo>
                  <a:lnTo>
                    <a:pt x="41529" y="248920"/>
                  </a:lnTo>
                  <a:lnTo>
                    <a:pt x="46355" y="247650"/>
                  </a:lnTo>
                  <a:lnTo>
                    <a:pt x="48768" y="242824"/>
                  </a:lnTo>
                  <a:close/>
                </a:path>
                <a:path w="708025" h="285750">
                  <a:moveTo>
                    <a:pt x="50038" y="278130"/>
                  </a:moveTo>
                  <a:lnTo>
                    <a:pt x="48768" y="259842"/>
                  </a:lnTo>
                  <a:lnTo>
                    <a:pt x="43942" y="255016"/>
                  </a:lnTo>
                  <a:lnTo>
                    <a:pt x="18288" y="257429"/>
                  </a:lnTo>
                  <a:lnTo>
                    <a:pt x="15875" y="258699"/>
                  </a:lnTo>
                  <a:lnTo>
                    <a:pt x="13462" y="262382"/>
                  </a:lnTo>
                  <a:lnTo>
                    <a:pt x="15875" y="280670"/>
                  </a:lnTo>
                  <a:lnTo>
                    <a:pt x="17018" y="283083"/>
                  </a:lnTo>
                  <a:lnTo>
                    <a:pt x="20701" y="285508"/>
                  </a:lnTo>
                  <a:lnTo>
                    <a:pt x="45085" y="283083"/>
                  </a:lnTo>
                  <a:lnTo>
                    <a:pt x="48768" y="281813"/>
                  </a:lnTo>
                  <a:lnTo>
                    <a:pt x="50038" y="278130"/>
                  </a:lnTo>
                  <a:close/>
                </a:path>
                <a:path w="708025" h="285750">
                  <a:moveTo>
                    <a:pt x="81788" y="65913"/>
                  </a:moveTo>
                  <a:lnTo>
                    <a:pt x="79248" y="41529"/>
                  </a:lnTo>
                  <a:lnTo>
                    <a:pt x="76835" y="37846"/>
                  </a:lnTo>
                  <a:lnTo>
                    <a:pt x="73152" y="36576"/>
                  </a:lnTo>
                  <a:lnTo>
                    <a:pt x="50038" y="36576"/>
                  </a:lnTo>
                  <a:lnTo>
                    <a:pt x="46355" y="40259"/>
                  </a:lnTo>
                  <a:lnTo>
                    <a:pt x="45085" y="42672"/>
                  </a:lnTo>
                  <a:lnTo>
                    <a:pt x="46355" y="67183"/>
                  </a:lnTo>
                  <a:lnTo>
                    <a:pt x="48768" y="73279"/>
                  </a:lnTo>
                  <a:lnTo>
                    <a:pt x="53721" y="74422"/>
                  </a:lnTo>
                  <a:lnTo>
                    <a:pt x="74422" y="73279"/>
                  </a:lnTo>
                  <a:lnTo>
                    <a:pt x="79248" y="70739"/>
                  </a:lnTo>
                  <a:lnTo>
                    <a:pt x="81788" y="65913"/>
                  </a:lnTo>
                  <a:close/>
                </a:path>
                <a:path w="708025" h="285750">
                  <a:moveTo>
                    <a:pt x="82931" y="108585"/>
                  </a:moveTo>
                  <a:lnTo>
                    <a:pt x="81788" y="85471"/>
                  </a:lnTo>
                  <a:lnTo>
                    <a:pt x="79248" y="80518"/>
                  </a:lnTo>
                  <a:lnTo>
                    <a:pt x="74422" y="79375"/>
                  </a:lnTo>
                  <a:lnTo>
                    <a:pt x="53721" y="80518"/>
                  </a:lnTo>
                  <a:lnTo>
                    <a:pt x="48768" y="82931"/>
                  </a:lnTo>
                  <a:lnTo>
                    <a:pt x="46355" y="87884"/>
                  </a:lnTo>
                  <a:lnTo>
                    <a:pt x="48768" y="112268"/>
                  </a:lnTo>
                  <a:lnTo>
                    <a:pt x="50038" y="115951"/>
                  </a:lnTo>
                  <a:lnTo>
                    <a:pt x="54864" y="117094"/>
                  </a:lnTo>
                  <a:lnTo>
                    <a:pt x="78105" y="115951"/>
                  </a:lnTo>
                  <a:lnTo>
                    <a:pt x="81788" y="113538"/>
                  </a:lnTo>
                  <a:lnTo>
                    <a:pt x="82931" y="108585"/>
                  </a:lnTo>
                  <a:close/>
                </a:path>
                <a:path w="708025" h="285750">
                  <a:moveTo>
                    <a:pt x="92710" y="275717"/>
                  </a:moveTo>
                  <a:lnTo>
                    <a:pt x="91440" y="257429"/>
                  </a:lnTo>
                  <a:lnTo>
                    <a:pt x="89027" y="253746"/>
                  </a:lnTo>
                  <a:lnTo>
                    <a:pt x="86614" y="252603"/>
                  </a:lnTo>
                  <a:lnTo>
                    <a:pt x="60960" y="253746"/>
                  </a:lnTo>
                  <a:lnTo>
                    <a:pt x="58547" y="255016"/>
                  </a:lnTo>
                  <a:lnTo>
                    <a:pt x="56134" y="259842"/>
                  </a:lnTo>
                  <a:lnTo>
                    <a:pt x="58547" y="278130"/>
                  </a:lnTo>
                  <a:lnTo>
                    <a:pt x="59817" y="281813"/>
                  </a:lnTo>
                  <a:lnTo>
                    <a:pt x="87884" y="281813"/>
                  </a:lnTo>
                  <a:lnTo>
                    <a:pt x="91440" y="280670"/>
                  </a:lnTo>
                  <a:lnTo>
                    <a:pt x="92710" y="275717"/>
                  </a:lnTo>
                  <a:close/>
                </a:path>
                <a:path w="708025" h="285750">
                  <a:moveTo>
                    <a:pt x="98806" y="172085"/>
                  </a:moveTo>
                  <a:lnTo>
                    <a:pt x="97536" y="169545"/>
                  </a:lnTo>
                  <a:lnTo>
                    <a:pt x="96393" y="165989"/>
                  </a:lnTo>
                  <a:lnTo>
                    <a:pt x="93980" y="165989"/>
                  </a:lnTo>
                  <a:lnTo>
                    <a:pt x="91440" y="164719"/>
                  </a:lnTo>
                  <a:lnTo>
                    <a:pt x="58547" y="168402"/>
                  </a:lnTo>
                  <a:lnTo>
                    <a:pt x="56134" y="168402"/>
                  </a:lnTo>
                  <a:lnTo>
                    <a:pt x="53721" y="169545"/>
                  </a:lnTo>
                  <a:lnTo>
                    <a:pt x="53721" y="172085"/>
                  </a:lnTo>
                  <a:lnTo>
                    <a:pt x="51181" y="174498"/>
                  </a:lnTo>
                  <a:lnTo>
                    <a:pt x="53721" y="197612"/>
                  </a:lnTo>
                  <a:lnTo>
                    <a:pt x="54864" y="201295"/>
                  </a:lnTo>
                  <a:lnTo>
                    <a:pt x="58547" y="204978"/>
                  </a:lnTo>
                  <a:lnTo>
                    <a:pt x="59817" y="204978"/>
                  </a:lnTo>
                  <a:lnTo>
                    <a:pt x="93980" y="202565"/>
                  </a:lnTo>
                  <a:lnTo>
                    <a:pt x="96393" y="201295"/>
                  </a:lnTo>
                  <a:lnTo>
                    <a:pt x="97536" y="198882"/>
                  </a:lnTo>
                  <a:lnTo>
                    <a:pt x="98806" y="197612"/>
                  </a:lnTo>
                  <a:lnTo>
                    <a:pt x="98806" y="172085"/>
                  </a:lnTo>
                  <a:close/>
                </a:path>
                <a:path w="708025" h="285750">
                  <a:moveTo>
                    <a:pt x="130556" y="237871"/>
                  </a:moveTo>
                  <a:lnTo>
                    <a:pt x="129286" y="212344"/>
                  </a:lnTo>
                  <a:lnTo>
                    <a:pt x="129286" y="211074"/>
                  </a:lnTo>
                  <a:lnTo>
                    <a:pt x="126873" y="209804"/>
                  </a:lnTo>
                  <a:lnTo>
                    <a:pt x="125603" y="207391"/>
                  </a:lnTo>
                  <a:lnTo>
                    <a:pt x="122047" y="207391"/>
                  </a:lnTo>
                  <a:lnTo>
                    <a:pt x="60960" y="211074"/>
                  </a:lnTo>
                  <a:lnTo>
                    <a:pt x="58547" y="211074"/>
                  </a:lnTo>
                  <a:lnTo>
                    <a:pt x="56134" y="212344"/>
                  </a:lnTo>
                  <a:lnTo>
                    <a:pt x="54864" y="216027"/>
                  </a:lnTo>
                  <a:lnTo>
                    <a:pt x="54864" y="217170"/>
                  </a:lnTo>
                  <a:lnTo>
                    <a:pt x="56134" y="242824"/>
                  </a:lnTo>
                  <a:lnTo>
                    <a:pt x="56134" y="243967"/>
                  </a:lnTo>
                  <a:lnTo>
                    <a:pt x="58547" y="245237"/>
                  </a:lnTo>
                  <a:lnTo>
                    <a:pt x="59817" y="247650"/>
                  </a:lnTo>
                  <a:lnTo>
                    <a:pt x="63373" y="247650"/>
                  </a:lnTo>
                  <a:lnTo>
                    <a:pt x="124460" y="243967"/>
                  </a:lnTo>
                  <a:lnTo>
                    <a:pt x="126873" y="243967"/>
                  </a:lnTo>
                  <a:lnTo>
                    <a:pt x="129286" y="242824"/>
                  </a:lnTo>
                  <a:lnTo>
                    <a:pt x="130556" y="239141"/>
                  </a:lnTo>
                  <a:lnTo>
                    <a:pt x="130556" y="237871"/>
                  </a:lnTo>
                  <a:close/>
                </a:path>
                <a:path w="708025" h="285750">
                  <a:moveTo>
                    <a:pt x="130556" y="150114"/>
                  </a:moveTo>
                  <a:lnTo>
                    <a:pt x="129349" y="128143"/>
                  </a:lnTo>
                  <a:lnTo>
                    <a:pt x="129286" y="123190"/>
                  </a:lnTo>
                  <a:lnTo>
                    <a:pt x="126873" y="122047"/>
                  </a:lnTo>
                  <a:lnTo>
                    <a:pt x="124460" y="120777"/>
                  </a:lnTo>
                  <a:lnTo>
                    <a:pt x="122047" y="120777"/>
                  </a:lnTo>
                  <a:lnTo>
                    <a:pt x="56134" y="123190"/>
                  </a:lnTo>
                  <a:lnTo>
                    <a:pt x="53721" y="125730"/>
                  </a:lnTo>
                  <a:lnTo>
                    <a:pt x="51181" y="125730"/>
                  </a:lnTo>
                  <a:lnTo>
                    <a:pt x="50038" y="128143"/>
                  </a:lnTo>
                  <a:lnTo>
                    <a:pt x="50038" y="130556"/>
                  </a:lnTo>
                  <a:lnTo>
                    <a:pt x="51117" y="153797"/>
                  </a:lnTo>
                  <a:lnTo>
                    <a:pt x="51181" y="156210"/>
                  </a:lnTo>
                  <a:lnTo>
                    <a:pt x="53721" y="159893"/>
                  </a:lnTo>
                  <a:lnTo>
                    <a:pt x="54864" y="159893"/>
                  </a:lnTo>
                  <a:lnTo>
                    <a:pt x="58547" y="161036"/>
                  </a:lnTo>
                  <a:lnTo>
                    <a:pt x="124460" y="156210"/>
                  </a:lnTo>
                  <a:lnTo>
                    <a:pt x="126873" y="156210"/>
                  </a:lnTo>
                  <a:lnTo>
                    <a:pt x="129286" y="154940"/>
                  </a:lnTo>
                  <a:lnTo>
                    <a:pt x="130556" y="153797"/>
                  </a:lnTo>
                  <a:lnTo>
                    <a:pt x="130556" y="150114"/>
                  </a:lnTo>
                  <a:close/>
                </a:path>
                <a:path w="708025" h="285750">
                  <a:moveTo>
                    <a:pt x="131699" y="255016"/>
                  </a:moveTo>
                  <a:lnTo>
                    <a:pt x="130556" y="252603"/>
                  </a:lnTo>
                  <a:lnTo>
                    <a:pt x="125603" y="250190"/>
                  </a:lnTo>
                  <a:lnTo>
                    <a:pt x="106172" y="252603"/>
                  </a:lnTo>
                  <a:lnTo>
                    <a:pt x="101219" y="253746"/>
                  </a:lnTo>
                  <a:lnTo>
                    <a:pt x="101219" y="275717"/>
                  </a:lnTo>
                  <a:lnTo>
                    <a:pt x="102489" y="278130"/>
                  </a:lnTo>
                  <a:lnTo>
                    <a:pt x="107315" y="280670"/>
                  </a:lnTo>
                  <a:lnTo>
                    <a:pt x="126873" y="278130"/>
                  </a:lnTo>
                  <a:lnTo>
                    <a:pt x="131699" y="276987"/>
                  </a:lnTo>
                  <a:lnTo>
                    <a:pt x="131699" y="255016"/>
                  </a:lnTo>
                  <a:close/>
                </a:path>
                <a:path w="708025" h="285750">
                  <a:moveTo>
                    <a:pt x="143891" y="192786"/>
                  </a:moveTo>
                  <a:lnTo>
                    <a:pt x="142748" y="168402"/>
                  </a:lnTo>
                  <a:lnTo>
                    <a:pt x="142748" y="165989"/>
                  </a:lnTo>
                  <a:lnTo>
                    <a:pt x="140335" y="164719"/>
                  </a:lnTo>
                  <a:lnTo>
                    <a:pt x="136652" y="163449"/>
                  </a:lnTo>
                  <a:lnTo>
                    <a:pt x="135382" y="163449"/>
                  </a:lnTo>
                  <a:lnTo>
                    <a:pt x="112268" y="164719"/>
                  </a:lnTo>
                  <a:lnTo>
                    <a:pt x="109728" y="164719"/>
                  </a:lnTo>
                  <a:lnTo>
                    <a:pt x="107315" y="165989"/>
                  </a:lnTo>
                  <a:lnTo>
                    <a:pt x="106172" y="168402"/>
                  </a:lnTo>
                  <a:lnTo>
                    <a:pt x="106172" y="172085"/>
                  </a:lnTo>
                  <a:lnTo>
                    <a:pt x="107238" y="192786"/>
                  </a:lnTo>
                  <a:lnTo>
                    <a:pt x="107315" y="197612"/>
                  </a:lnTo>
                  <a:lnTo>
                    <a:pt x="109728" y="198882"/>
                  </a:lnTo>
                  <a:lnTo>
                    <a:pt x="110998" y="201295"/>
                  </a:lnTo>
                  <a:lnTo>
                    <a:pt x="114681" y="201295"/>
                  </a:lnTo>
                  <a:lnTo>
                    <a:pt x="136652" y="198882"/>
                  </a:lnTo>
                  <a:lnTo>
                    <a:pt x="140335" y="198882"/>
                  </a:lnTo>
                  <a:lnTo>
                    <a:pt x="142748" y="197612"/>
                  </a:lnTo>
                  <a:lnTo>
                    <a:pt x="143891" y="196469"/>
                  </a:lnTo>
                  <a:lnTo>
                    <a:pt x="143891" y="192786"/>
                  </a:lnTo>
                  <a:close/>
                </a:path>
                <a:path w="708025" h="285750">
                  <a:moveTo>
                    <a:pt x="173228" y="270891"/>
                  </a:moveTo>
                  <a:lnTo>
                    <a:pt x="171958" y="252603"/>
                  </a:lnTo>
                  <a:lnTo>
                    <a:pt x="169545" y="248920"/>
                  </a:lnTo>
                  <a:lnTo>
                    <a:pt x="145161" y="248920"/>
                  </a:lnTo>
                  <a:lnTo>
                    <a:pt x="142748" y="250190"/>
                  </a:lnTo>
                  <a:lnTo>
                    <a:pt x="140335" y="255016"/>
                  </a:lnTo>
                  <a:lnTo>
                    <a:pt x="142748" y="273304"/>
                  </a:lnTo>
                  <a:lnTo>
                    <a:pt x="143891" y="276987"/>
                  </a:lnTo>
                  <a:lnTo>
                    <a:pt x="168402" y="276987"/>
                  </a:lnTo>
                  <a:lnTo>
                    <a:pt x="171958" y="275717"/>
                  </a:lnTo>
                  <a:lnTo>
                    <a:pt x="173228" y="270891"/>
                  </a:lnTo>
                  <a:close/>
                </a:path>
                <a:path w="708025" h="285750">
                  <a:moveTo>
                    <a:pt x="173228" y="235458"/>
                  </a:moveTo>
                  <a:lnTo>
                    <a:pt x="171958" y="211074"/>
                  </a:lnTo>
                  <a:lnTo>
                    <a:pt x="169545" y="206248"/>
                  </a:lnTo>
                  <a:lnTo>
                    <a:pt x="167132" y="204978"/>
                  </a:lnTo>
                  <a:lnTo>
                    <a:pt x="143891" y="206248"/>
                  </a:lnTo>
                  <a:lnTo>
                    <a:pt x="140335" y="207391"/>
                  </a:lnTo>
                  <a:lnTo>
                    <a:pt x="139065" y="212344"/>
                  </a:lnTo>
                  <a:lnTo>
                    <a:pt x="140335" y="237871"/>
                  </a:lnTo>
                  <a:lnTo>
                    <a:pt x="142748" y="240411"/>
                  </a:lnTo>
                  <a:lnTo>
                    <a:pt x="147574" y="242824"/>
                  </a:lnTo>
                  <a:lnTo>
                    <a:pt x="168402" y="242824"/>
                  </a:lnTo>
                  <a:lnTo>
                    <a:pt x="171958" y="239141"/>
                  </a:lnTo>
                  <a:lnTo>
                    <a:pt x="173228" y="235458"/>
                  </a:lnTo>
                  <a:close/>
                </a:path>
                <a:path w="708025" h="285750">
                  <a:moveTo>
                    <a:pt x="173228" y="148844"/>
                  </a:moveTo>
                  <a:lnTo>
                    <a:pt x="172072" y="125730"/>
                  </a:lnTo>
                  <a:lnTo>
                    <a:pt x="171958" y="120777"/>
                  </a:lnTo>
                  <a:lnTo>
                    <a:pt x="169545" y="118364"/>
                  </a:lnTo>
                  <a:lnTo>
                    <a:pt x="167132" y="117094"/>
                  </a:lnTo>
                  <a:lnTo>
                    <a:pt x="164719" y="117094"/>
                  </a:lnTo>
                  <a:lnTo>
                    <a:pt x="142748" y="118364"/>
                  </a:lnTo>
                  <a:lnTo>
                    <a:pt x="139065" y="118364"/>
                  </a:lnTo>
                  <a:lnTo>
                    <a:pt x="136652" y="120777"/>
                  </a:lnTo>
                  <a:lnTo>
                    <a:pt x="135382" y="123190"/>
                  </a:lnTo>
                  <a:lnTo>
                    <a:pt x="135382" y="125730"/>
                  </a:lnTo>
                  <a:lnTo>
                    <a:pt x="136575" y="148844"/>
                  </a:lnTo>
                  <a:lnTo>
                    <a:pt x="136652" y="151257"/>
                  </a:lnTo>
                  <a:lnTo>
                    <a:pt x="139065" y="154940"/>
                  </a:lnTo>
                  <a:lnTo>
                    <a:pt x="140335" y="154940"/>
                  </a:lnTo>
                  <a:lnTo>
                    <a:pt x="143891" y="156210"/>
                  </a:lnTo>
                  <a:lnTo>
                    <a:pt x="167132" y="154940"/>
                  </a:lnTo>
                  <a:lnTo>
                    <a:pt x="169545" y="153797"/>
                  </a:lnTo>
                  <a:lnTo>
                    <a:pt x="171958" y="151257"/>
                  </a:lnTo>
                  <a:lnTo>
                    <a:pt x="173228" y="150114"/>
                  </a:lnTo>
                  <a:lnTo>
                    <a:pt x="173228" y="148844"/>
                  </a:lnTo>
                  <a:close/>
                </a:path>
                <a:path w="708025" h="285750">
                  <a:moveTo>
                    <a:pt x="187833" y="189103"/>
                  </a:moveTo>
                  <a:lnTo>
                    <a:pt x="186804" y="168402"/>
                  </a:lnTo>
                  <a:lnTo>
                    <a:pt x="186690" y="163449"/>
                  </a:lnTo>
                  <a:lnTo>
                    <a:pt x="185420" y="161036"/>
                  </a:lnTo>
                  <a:lnTo>
                    <a:pt x="183007" y="159893"/>
                  </a:lnTo>
                  <a:lnTo>
                    <a:pt x="180594" y="159893"/>
                  </a:lnTo>
                  <a:lnTo>
                    <a:pt x="157353" y="161036"/>
                  </a:lnTo>
                  <a:lnTo>
                    <a:pt x="153670" y="161036"/>
                  </a:lnTo>
                  <a:lnTo>
                    <a:pt x="152527" y="163449"/>
                  </a:lnTo>
                  <a:lnTo>
                    <a:pt x="149987" y="165989"/>
                  </a:lnTo>
                  <a:lnTo>
                    <a:pt x="149987" y="168402"/>
                  </a:lnTo>
                  <a:lnTo>
                    <a:pt x="152527" y="192786"/>
                  </a:lnTo>
                  <a:lnTo>
                    <a:pt x="152527" y="194056"/>
                  </a:lnTo>
                  <a:lnTo>
                    <a:pt x="153670" y="196469"/>
                  </a:lnTo>
                  <a:lnTo>
                    <a:pt x="157353" y="197612"/>
                  </a:lnTo>
                  <a:lnTo>
                    <a:pt x="181737" y="197612"/>
                  </a:lnTo>
                  <a:lnTo>
                    <a:pt x="185420" y="196469"/>
                  </a:lnTo>
                  <a:lnTo>
                    <a:pt x="186690" y="194056"/>
                  </a:lnTo>
                  <a:lnTo>
                    <a:pt x="187833" y="192786"/>
                  </a:lnTo>
                  <a:lnTo>
                    <a:pt x="187833" y="189103"/>
                  </a:lnTo>
                  <a:close/>
                </a:path>
                <a:path w="708025" h="285750">
                  <a:moveTo>
                    <a:pt x="214757" y="268478"/>
                  </a:moveTo>
                  <a:lnTo>
                    <a:pt x="213487" y="250190"/>
                  </a:lnTo>
                  <a:lnTo>
                    <a:pt x="211074" y="247650"/>
                  </a:lnTo>
                  <a:lnTo>
                    <a:pt x="208661" y="245237"/>
                  </a:lnTo>
                  <a:lnTo>
                    <a:pt x="186690" y="247650"/>
                  </a:lnTo>
                  <a:lnTo>
                    <a:pt x="183007" y="248920"/>
                  </a:lnTo>
                  <a:lnTo>
                    <a:pt x="181737" y="252603"/>
                  </a:lnTo>
                  <a:lnTo>
                    <a:pt x="183007" y="270891"/>
                  </a:lnTo>
                  <a:lnTo>
                    <a:pt x="187833" y="275717"/>
                  </a:lnTo>
                  <a:lnTo>
                    <a:pt x="209804" y="273304"/>
                  </a:lnTo>
                  <a:lnTo>
                    <a:pt x="213487" y="272034"/>
                  </a:lnTo>
                  <a:lnTo>
                    <a:pt x="214757" y="268478"/>
                  </a:lnTo>
                  <a:close/>
                </a:path>
                <a:path w="708025" h="285750">
                  <a:moveTo>
                    <a:pt x="218313" y="231775"/>
                  </a:moveTo>
                  <a:lnTo>
                    <a:pt x="215900" y="207391"/>
                  </a:lnTo>
                  <a:lnTo>
                    <a:pt x="214757" y="202565"/>
                  </a:lnTo>
                  <a:lnTo>
                    <a:pt x="187833" y="202565"/>
                  </a:lnTo>
                  <a:lnTo>
                    <a:pt x="185420" y="206248"/>
                  </a:lnTo>
                  <a:lnTo>
                    <a:pt x="183007" y="209804"/>
                  </a:lnTo>
                  <a:lnTo>
                    <a:pt x="183007" y="234315"/>
                  </a:lnTo>
                  <a:lnTo>
                    <a:pt x="186690" y="239141"/>
                  </a:lnTo>
                  <a:lnTo>
                    <a:pt x="190373" y="240411"/>
                  </a:lnTo>
                  <a:lnTo>
                    <a:pt x="213487" y="239141"/>
                  </a:lnTo>
                  <a:lnTo>
                    <a:pt x="215900" y="237871"/>
                  </a:lnTo>
                  <a:lnTo>
                    <a:pt x="218313" y="231775"/>
                  </a:lnTo>
                  <a:close/>
                </a:path>
                <a:path w="708025" h="285750">
                  <a:moveTo>
                    <a:pt x="218313" y="145161"/>
                  </a:moveTo>
                  <a:lnTo>
                    <a:pt x="215900" y="120777"/>
                  </a:lnTo>
                  <a:lnTo>
                    <a:pt x="215900" y="118364"/>
                  </a:lnTo>
                  <a:lnTo>
                    <a:pt x="214757" y="117094"/>
                  </a:lnTo>
                  <a:lnTo>
                    <a:pt x="213487" y="115951"/>
                  </a:lnTo>
                  <a:lnTo>
                    <a:pt x="186690" y="115951"/>
                  </a:lnTo>
                  <a:lnTo>
                    <a:pt x="183007" y="117094"/>
                  </a:lnTo>
                  <a:lnTo>
                    <a:pt x="181737" y="118364"/>
                  </a:lnTo>
                  <a:lnTo>
                    <a:pt x="180594" y="120777"/>
                  </a:lnTo>
                  <a:lnTo>
                    <a:pt x="180594" y="123190"/>
                  </a:lnTo>
                  <a:lnTo>
                    <a:pt x="181673" y="145161"/>
                  </a:lnTo>
                  <a:lnTo>
                    <a:pt x="181737" y="150114"/>
                  </a:lnTo>
                  <a:lnTo>
                    <a:pt x="183007" y="151257"/>
                  </a:lnTo>
                  <a:lnTo>
                    <a:pt x="186690" y="153797"/>
                  </a:lnTo>
                  <a:lnTo>
                    <a:pt x="187833" y="153797"/>
                  </a:lnTo>
                  <a:lnTo>
                    <a:pt x="211074" y="151257"/>
                  </a:lnTo>
                  <a:lnTo>
                    <a:pt x="214757" y="151257"/>
                  </a:lnTo>
                  <a:lnTo>
                    <a:pt x="215900" y="150114"/>
                  </a:lnTo>
                  <a:lnTo>
                    <a:pt x="218313" y="146431"/>
                  </a:lnTo>
                  <a:lnTo>
                    <a:pt x="218313" y="145161"/>
                  </a:lnTo>
                  <a:close/>
                </a:path>
                <a:path w="708025" h="285750">
                  <a:moveTo>
                    <a:pt x="233045" y="187960"/>
                  </a:moveTo>
                  <a:lnTo>
                    <a:pt x="230632" y="163449"/>
                  </a:lnTo>
                  <a:lnTo>
                    <a:pt x="230632" y="161036"/>
                  </a:lnTo>
                  <a:lnTo>
                    <a:pt x="229362" y="159893"/>
                  </a:lnTo>
                  <a:lnTo>
                    <a:pt x="228092" y="158623"/>
                  </a:lnTo>
                  <a:lnTo>
                    <a:pt x="201295" y="158623"/>
                  </a:lnTo>
                  <a:lnTo>
                    <a:pt x="200025" y="159893"/>
                  </a:lnTo>
                  <a:lnTo>
                    <a:pt x="196469" y="161036"/>
                  </a:lnTo>
                  <a:lnTo>
                    <a:pt x="196469" y="163449"/>
                  </a:lnTo>
                  <a:lnTo>
                    <a:pt x="195199" y="165989"/>
                  </a:lnTo>
                  <a:lnTo>
                    <a:pt x="196469" y="189103"/>
                  </a:lnTo>
                  <a:lnTo>
                    <a:pt x="197612" y="192786"/>
                  </a:lnTo>
                  <a:lnTo>
                    <a:pt x="200025" y="194056"/>
                  </a:lnTo>
                  <a:lnTo>
                    <a:pt x="201295" y="196469"/>
                  </a:lnTo>
                  <a:lnTo>
                    <a:pt x="202565" y="196469"/>
                  </a:lnTo>
                  <a:lnTo>
                    <a:pt x="228092" y="194056"/>
                  </a:lnTo>
                  <a:lnTo>
                    <a:pt x="229362" y="194056"/>
                  </a:lnTo>
                  <a:lnTo>
                    <a:pt x="230632" y="192786"/>
                  </a:lnTo>
                  <a:lnTo>
                    <a:pt x="233045" y="189103"/>
                  </a:lnTo>
                  <a:lnTo>
                    <a:pt x="233045" y="187960"/>
                  </a:lnTo>
                  <a:close/>
                </a:path>
                <a:path w="708025" h="285750">
                  <a:moveTo>
                    <a:pt x="253746" y="247650"/>
                  </a:moveTo>
                  <a:lnTo>
                    <a:pt x="252476" y="243967"/>
                  </a:lnTo>
                  <a:lnTo>
                    <a:pt x="228092" y="243967"/>
                  </a:lnTo>
                  <a:lnTo>
                    <a:pt x="223266" y="245237"/>
                  </a:lnTo>
                  <a:lnTo>
                    <a:pt x="223266" y="268478"/>
                  </a:lnTo>
                  <a:lnTo>
                    <a:pt x="224409" y="272034"/>
                  </a:lnTo>
                  <a:lnTo>
                    <a:pt x="229362" y="273304"/>
                  </a:lnTo>
                  <a:lnTo>
                    <a:pt x="248920" y="272034"/>
                  </a:lnTo>
                  <a:lnTo>
                    <a:pt x="253746" y="270891"/>
                  </a:lnTo>
                  <a:lnTo>
                    <a:pt x="253746" y="247650"/>
                  </a:lnTo>
                  <a:close/>
                </a:path>
                <a:path w="708025" h="285750">
                  <a:moveTo>
                    <a:pt x="262255" y="229362"/>
                  </a:moveTo>
                  <a:lnTo>
                    <a:pt x="261112" y="204978"/>
                  </a:lnTo>
                  <a:lnTo>
                    <a:pt x="258572" y="201295"/>
                  </a:lnTo>
                  <a:lnTo>
                    <a:pt x="253746" y="198882"/>
                  </a:lnTo>
                  <a:lnTo>
                    <a:pt x="233045" y="201295"/>
                  </a:lnTo>
                  <a:lnTo>
                    <a:pt x="228092" y="202565"/>
                  </a:lnTo>
                  <a:lnTo>
                    <a:pt x="225679" y="207391"/>
                  </a:lnTo>
                  <a:lnTo>
                    <a:pt x="228092" y="231775"/>
                  </a:lnTo>
                  <a:lnTo>
                    <a:pt x="229362" y="235458"/>
                  </a:lnTo>
                  <a:lnTo>
                    <a:pt x="234188" y="237871"/>
                  </a:lnTo>
                  <a:lnTo>
                    <a:pt x="256159" y="235458"/>
                  </a:lnTo>
                  <a:lnTo>
                    <a:pt x="261112" y="234315"/>
                  </a:lnTo>
                  <a:lnTo>
                    <a:pt x="262255" y="229362"/>
                  </a:lnTo>
                  <a:close/>
                </a:path>
                <a:path w="708025" h="285750">
                  <a:moveTo>
                    <a:pt x="262255" y="118364"/>
                  </a:moveTo>
                  <a:lnTo>
                    <a:pt x="261112" y="115951"/>
                  </a:lnTo>
                  <a:lnTo>
                    <a:pt x="258572" y="113538"/>
                  </a:lnTo>
                  <a:lnTo>
                    <a:pt x="257429" y="112268"/>
                  </a:lnTo>
                  <a:lnTo>
                    <a:pt x="253746" y="112268"/>
                  </a:lnTo>
                  <a:lnTo>
                    <a:pt x="230632" y="113538"/>
                  </a:lnTo>
                  <a:lnTo>
                    <a:pt x="229362" y="113538"/>
                  </a:lnTo>
                  <a:lnTo>
                    <a:pt x="225679" y="115951"/>
                  </a:lnTo>
                  <a:lnTo>
                    <a:pt x="225679" y="117094"/>
                  </a:lnTo>
                  <a:lnTo>
                    <a:pt x="224409" y="120777"/>
                  </a:lnTo>
                  <a:lnTo>
                    <a:pt x="225679" y="145161"/>
                  </a:lnTo>
                  <a:lnTo>
                    <a:pt x="228092" y="146431"/>
                  </a:lnTo>
                  <a:lnTo>
                    <a:pt x="229362" y="148844"/>
                  </a:lnTo>
                  <a:lnTo>
                    <a:pt x="230632" y="150114"/>
                  </a:lnTo>
                  <a:lnTo>
                    <a:pt x="234188" y="150114"/>
                  </a:lnTo>
                  <a:lnTo>
                    <a:pt x="257429" y="148844"/>
                  </a:lnTo>
                  <a:lnTo>
                    <a:pt x="258572" y="148844"/>
                  </a:lnTo>
                  <a:lnTo>
                    <a:pt x="261112" y="146431"/>
                  </a:lnTo>
                  <a:lnTo>
                    <a:pt x="262255" y="145161"/>
                  </a:lnTo>
                  <a:lnTo>
                    <a:pt x="262255" y="118364"/>
                  </a:lnTo>
                  <a:close/>
                </a:path>
                <a:path w="708025" h="285750">
                  <a:moveTo>
                    <a:pt x="279400" y="184277"/>
                  </a:moveTo>
                  <a:lnTo>
                    <a:pt x="276987" y="161036"/>
                  </a:lnTo>
                  <a:lnTo>
                    <a:pt x="274447" y="156210"/>
                  </a:lnTo>
                  <a:lnTo>
                    <a:pt x="272034" y="154940"/>
                  </a:lnTo>
                  <a:lnTo>
                    <a:pt x="270891" y="154940"/>
                  </a:lnTo>
                  <a:lnTo>
                    <a:pt x="246380" y="156210"/>
                  </a:lnTo>
                  <a:lnTo>
                    <a:pt x="243967" y="156210"/>
                  </a:lnTo>
                  <a:lnTo>
                    <a:pt x="242824" y="158623"/>
                  </a:lnTo>
                  <a:lnTo>
                    <a:pt x="241554" y="159893"/>
                  </a:lnTo>
                  <a:lnTo>
                    <a:pt x="241554" y="187960"/>
                  </a:lnTo>
                  <a:lnTo>
                    <a:pt x="242824" y="189103"/>
                  </a:lnTo>
                  <a:lnTo>
                    <a:pt x="243967" y="191516"/>
                  </a:lnTo>
                  <a:lnTo>
                    <a:pt x="246380" y="192786"/>
                  </a:lnTo>
                  <a:lnTo>
                    <a:pt x="248920" y="192786"/>
                  </a:lnTo>
                  <a:lnTo>
                    <a:pt x="272034" y="191516"/>
                  </a:lnTo>
                  <a:lnTo>
                    <a:pt x="274447" y="191516"/>
                  </a:lnTo>
                  <a:lnTo>
                    <a:pt x="276987" y="189103"/>
                  </a:lnTo>
                  <a:lnTo>
                    <a:pt x="276987" y="187960"/>
                  </a:lnTo>
                  <a:lnTo>
                    <a:pt x="279400" y="184277"/>
                  </a:lnTo>
                  <a:close/>
                </a:path>
                <a:path w="708025" h="285750">
                  <a:moveTo>
                    <a:pt x="295275" y="263525"/>
                  </a:moveTo>
                  <a:lnTo>
                    <a:pt x="294005" y="245237"/>
                  </a:lnTo>
                  <a:lnTo>
                    <a:pt x="289179" y="240411"/>
                  </a:lnTo>
                  <a:lnTo>
                    <a:pt x="267208" y="242824"/>
                  </a:lnTo>
                  <a:lnTo>
                    <a:pt x="263525" y="243967"/>
                  </a:lnTo>
                  <a:lnTo>
                    <a:pt x="262255" y="247650"/>
                  </a:lnTo>
                  <a:lnTo>
                    <a:pt x="263525" y="264795"/>
                  </a:lnTo>
                  <a:lnTo>
                    <a:pt x="265938" y="268478"/>
                  </a:lnTo>
                  <a:lnTo>
                    <a:pt x="268351" y="270891"/>
                  </a:lnTo>
                  <a:lnTo>
                    <a:pt x="290322" y="268478"/>
                  </a:lnTo>
                  <a:lnTo>
                    <a:pt x="294005" y="267208"/>
                  </a:lnTo>
                  <a:lnTo>
                    <a:pt x="295275" y="263525"/>
                  </a:lnTo>
                  <a:close/>
                </a:path>
                <a:path w="708025" h="285750">
                  <a:moveTo>
                    <a:pt x="307467" y="226949"/>
                  </a:moveTo>
                  <a:lnTo>
                    <a:pt x="304927" y="202565"/>
                  </a:lnTo>
                  <a:lnTo>
                    <a:pt x="301371" y="197612"/>
                  </a:lnTo>
                  <a:lnTo>
                    <a:pt x="298831" y="196469"/>
                  </a:lnTo>
                  <a:lnTo>
                    <a:pt x="276987" y="197612"/>
                  </a:lnTo>
                  <a:lnTo>
                    <a:pt x="272034" y="198882"/>
                  </a:lnTo>
                  <a:lnTo>
                    <a:pt x="270891" y="204978"/>
                  </a:lnTo>
                  <a:lnTo>
                    <a:pt x="272034" y="229362"/>
                  </a:lnTo>
                  <a:lnTo>
                    <a:pt x="274447" y="234315"/>
                  </a:lnTo>
                  <a:lnTo>
                    <a:pt x="279400" y="235458"/>
                  </a:lnTo>
                  <a:lnTo>
                    <a:pt x="300101" y="234315"/>
                  </a:lnTo>
                  <a:lnTo>
                    <a:pt x="304927" y="231775"/>
                  </a:lnTo>
                  <a:lnTo>
                    <a:pt x="307467" y="226949"/>
                  </a:lnTo>
                  <a:close/>
                </a:path>
                <a:path w="708025" h="285750">
                  <a:moveTo>
                    <a:pt x="308610" y="140335"/>
                  </a:moveTo>
                  <a:lnTo>
                    <a:pt x="307467" y="115951"/>
                  </a:lnTo>
                  <a:lnTo>
                    <a:pt x="304927" y="113538"/>
                  </a:lnTo>
                  <a:lnTo>
                    <a:pt x="304927" y="110998"/>
                  </a:lnTo>
                  <a:lnTo>
                    <a:pt x="301371" y="110998"/>
                  </a:lnTo>
                  <a:lnTo>
                    <a:pt x="300101" y="108585"/>
                  </a:lnTo>
                  <a:lnTo>
                    <a:pt x="275717" y="110998"/>
                  </a:lnTo>
                  <a:lnTo>
                    <a:pt x="274447" y="112268"/>
                  </a:lnTo>
                  <a:lnTo>
                    <a:pt x="272034" y="113538"/>
                  </a:lnTo>
                  <a:lnTo>
                    <a:pt x="270891" y="115951"/>
                  </a:lnTo>
                  <a:lnTo>
                    <a:pt x="270891" y="117094"/>
                  </a:lnTo>
                  <a:lnTo>
                    <a:pt x="271970" y="140335"/>
                  </a:lnTo>
                  <a:lnTo>
                    <a:pt x="272034" y="144018"/>
                  </a:lnTo>
                  <a:lnTo>
                    <a:pt x="274447" y="146431"/>
                  </a:lnTo>
                  <a:lnTo>
                    <a:pt x="275717" y="146431"/>
                  </a:lnTo>
                  <a:lnTo>
                    <a:pt x="279400" y="148844"/>
                  </a:lnTo>
                  <a:lnTo>
                    <a:pt x="301371" y="146431"/>
                  </a:lnTo>
                  <a:lnTo>
                    <a:pt x="303784" y="145161"/>
                  </a:lnTo>
                  <a:lnTo>
                    <a:pt x="307467" y="145161"/>
                  </a:lnTo>
                  <a:lnTo>
                    <a:pt x="307467" y="141605"/>
                  </a:lnTo>
                  <a:lnTo>
                    <a:pt x="308610" y="140335"/>
                  </a:lnTo>
                  <a:close/>
                </a:path>
                <a:path w="708025" h="285750">
                  <a:moveTo>
                    <a:pt x="323342" y="183007"/>
                  </a:moveTo>
                  <a:lnTo>
                    <a:pt x="322135" y="159893"/>
                  </a:lnTo>
                  <a:lnTo>
                    <a:pt x="322072" y="154940"/>
                  </a:lnTo>
                  <a:lnTo>
                    <a:pt x="319659" y="153797"/>
                  </a:lnTo>
                  <a:lnTo>
                    <a:pt x="317246" y="153797"/>
                  </a:lnTo>
                  <a:lnTo>
                    <a:pt x="314706" y="151257"/>
                  </a:lnTo>
                  <a:lnTo>
                    <a:pt x="291592" y="153797"/>
                  </a:lnTo>
                  <a:lnTo>
                    <a:pt x="289179" y="154940"/>
                  </a:lnTo>
                  <a:lnTo>
                    <a:pt x="286639" y="154940"/>
                  </a:lnTo>
                  <a:lnTo>
                    <a:pt x="285496" y="158623"/>
                  </a:lnTo>
                  <a:lnTo>
                    <a:pt x="285496" y="159893"/>
                  </a:lnTo>
                  <a:lnTo>
                    <a:pt x="286575" y="183007"/>
                  </a:lnTo>
                  <a:lnTo>
                    <a:pt x="286639" y="186690"/>
                  </a:lnTo>
                  <a:lnTo>
                    <a:pt x="289179" y="189103"/>
                  </a:lnTo>
                  <a:lnTo>
                    <a:pt x="290322" y="189103"/>
                  </a:lnTo>
                  <a:lnTo>
                    <a:pt x="294005" y="191516"/>
                  </a:lnTo>
                  <a:lnTo>
                    <a:pt x="317246" y="189103"/>
                  </a:lnTo>
                  <a:lnTo>
                    <a:pt x="319659" y="187960"/>
                  </a:lnTo>
                  <a:lnTo>
                    <a:pt x="322072" y="186690"/>
                  </a:lnTo>
                  <a:lnTo>
                    <a:pt x="323342" y="184277"/>
                  </a:lnTo>
                  <a:lnTo>
                    <a:pt x="323342" y="183007"/>
                  </a:lnTo>
                  <a:close/>
                </a:path>
                <a:path w="708025" h="285750">
                  <a:moveTo>
                    <a:pt x="336677" y="262382"/>
                  </a:moveTo>
                  <a:lnTo>
                    <a:pt x="334264" y="243967"/>
                  </a:lnTo>
                  <a:lnTo>
                    <a:pt x="332994" y="239141"/>
                  </a:lnTo>
                  <a:lnTo>
                    <a:pt x="308610" y="239141"/>
                  </a:lnTo>
                  <a:lnTo>
                    <a:pt x="304927" y="240411"/>
                  </a:lnTo>
                  <a:lnTo>
                    <a:pt x="303784" y="245237"/>
                  </a:lnTo>
                  <a:lnTo>
                    <a:pt x="304927" y="263525"/>
                  </a:lnTo>
                  <a:lnTo>
                    <a:pt x="307467" y="267208"/>
                  </a:lnTo>
                  <a:lnTo>
                    <a:pt x="309880" y="268478"/>
                  </a:lnTo>
                  <a:lnTo>
                    <a:pt x="331851" y="267208"/>
                  </a:lnTo>
                  <a:lnTo>
                    <a:pt x="336677" y="262382"/>
                  </a:lnTo>
                  <a:close/>
                </a:path>
                <a:path w="708025" h="285750">
                  <a:moveTo>
                    <a:pt x="350139" y="224536"/>
                  </a:moveTo>
                  <a:lnTo>
                    <a:pt x="347726" y="198882"/>
                  </a:lnTo>
                  <a:lnTo>
                    <a:pt x="346456" y="196469"/>
                  </a:lnTo>
                  <a:lnTo>
                    <a:pt x="342773" y="194056"/>
                  </a:lnTo>
                  <a:lnTo>
                    <a:pt x="319659" y="196469"/>
                  </a:lnTo>
                  <a:lnTo>
                    <a:pt x="317246" y="197612"/>
                  </a:lnTo>
                  <a:lnTo>
                    <a:pt x="314706" y="201295"/>
                  </a:lnTo>
                  <a:lnTo>
                    <a:pt x="317246" y="226949"/>
                  </a:lnTo>
                  <a:lnTo>
                    <a:pt x="318389" y="230632"/>
                  </a:lnTo>
                  <a:lnTo>
                    <a:pt x="323342" y="231775"/>
                  </a:lnTo>
                  <a:lnTo>
                    <a:pt x="345313" y="230632"/>
                  </a:lnTo>
                  <a:lnTo>
                    <a:pt x="347726" y="229362"/>
                  </a:lnTo>
                  <a:lnTo>
                    <a:pt x="350139" y="224536"/>
                  </a:lnTo>
                  <a:close/>
                </a:path>
                <a:path w="708025" h="285750">
                  <a:moveTo>
                    <a:pt x="352552" y="136652"/>
                  </a:moveTo>
                  <a:lnTo>
                    <a:pt x="351409" y="112268"/>
                  </a:lnTo>
                  <a:lnTo>
                    <a:pt x="351409" y="110998"/>
                  </a:lnTo>
                  <a:lnTo>
                    <a:pt x="350139" y="108585"/>
                  </a:lnTo>
                  <a:lnTo>
                    <a:pt x="346456" y="107442"/>
                  </a:lnTo>
                  <a:lnTo>
                    <a:pt x="345313" y="107442"/>
                  </a:lnTo>
                  <a:lnTo>
                    <a:pt x="322072" y="108585"/>
                  </a:lnTo>
                  <a:lnTo>
                    <a:pt x="318389" y="108585"/>
                  </a:lnTo>
                  <a:lnTo>
                    <a:pt x="317246" y="110998"/>
                  </a:lnTo>
                  <a:lnTo>
                    <a:pt x="314706" y="112268"/>
                  </a:lnTo>
                  <a:lnTo>
                    <a:pt x="314706" y="115951"/>
                  </a:lnTo>
                  <a:lnTo>
                    <a:pt x="317246" y="139065"/>
                  </a:lnTo>
                  <a:lnTo>
                    <a:pt x="317246" y="141605"/>
                  </a:lnTo>
                  <a:lnTo>
                    <a:pt x="318389" y="144018"/>
                  </a:lnTo>
                  <a:lnTo>
                    <a:pt x="319659" y="145161"/>
                  </a:lnTo>
                  <a:lnTo>
                    <a:pt x="323342" y="145161"/>
                  </a:lnTo>
                  <a:lnTo>
                    <a:pt x="346456" y="144018"/>
                  </a:lnTo>
                  <a:lnTo>
                    <a:pt x="350139" y="144018"/>
                  </a:lnTo>
                  <a:lnTo>
                    <a:pt x="351409" y="141605"/>
                  </a:lnTo>
                  <a:lnTo>
                    <a:pt x="352552" y="140335"/>
                  </a:lnTo>
                  <a:lnTo>
                    <a:pt x="352552" y="136652"/>
                  </a:lnTo>
                  <a:close/>
                </a:path>
                <a:path w="708025" h="285750">
                  <a:moveTo>
                    <a:pt x="367157" y="179324"/>
                  </a:moveTo>
                  <a:lnTo>
                    <a:pt x="366014" y="154940"/>
                  </a:lnTo>
                  <a:lnTo>
                    <a:pt x="366014" y="153797"/>
                  </a:lnTo>
                  <a:lnTo>
                    <a:pt x="364744" y="151257"/>
                  </a:lnTo>
                  <a:lnTo>
                    <a:pt x="362331" y="150114"/>
                  </a:lnTo>
                  <a:lnTo>
                    <a:pt x="359918" y="150114"/>
                  </a:lnTo>
                  <a:lnTo>
                    <a:pt x="336677" y="151257"/>
                  </a:lnTo>
                  <a:lnTo>
                    <a:pt x="332994" y="151257"/>
                  </a:lnTo>
                  <a:lnTo>
                    <a:pt x="331851" y="153797"/>
                  </a:lnTo>
                  <a:lnTo>
                    <a:pt x="329438" y="154940"/>
                  </a:lnTo>
                  <a:lnTo>
                    <a:pt x="329438" y="158623"/>
                  </a:lnTo>
                  <a:lnTo>
                    <a:pt x="331851" y="181864"/>
                  </a:lnTo>
                  <a:lnTo>
                    <a:pt x="331851" y="184277"/>
                  </a:lnTo>
                  <a:lnTo>
                    <a:pt x="332994" y="186690"/>
                  </a:lnTo>
                  <a:lnTo>
                    <a:pt x="336677" y="187960"/>
                  </a:lnTo>
                  <a:lnTo>
                    <a:pt x="337947" y="187960"/>
                  </a:lnTo>
                  <a:lnTo>
                    <a:pt x="361061" y="186690"/>
                  </a:lnTo>
                  <a:lnTo>
                    <a:pt x="364744" y="186690"/>
                  </a:lnTo>
                  <a:lnTo>
                    <a:pt x="366014" y="184277"/>
                  </a:lnTo>
                  <a:lnTo>
                    <a:pt x="367157" y="183007"/>
                  </a:lnTo>
                  <a:lnTo>
                    <a:pt x="367157" y="179324"/>
                  </a:lnTo>
                  <a:close/>
                </a:path>
                <a:path w="708025" h="285750">
                  <a:moveTo>
                    <a:pt x="375793" y="240411"/>
                  </a:moveTo>
                  <a:lnTo>
                    <a:pt x="374523" y="237871"/>
                  </a:lnTo>
                  <a:lnTo>
                    <a:pt x="369697" y="235458"/>
                  </a:lnTo>
                  <a:lnTo>
                    <a:pt x="350139" y="237871"/>
                  </a:lnTo>
                  <a:lnTo>
                    <a:pt x="345313" y="239141"/>
                  </a:lnTo>
                  <a:lnTo>
                    <a:pt x="345313" y="259842"/>
                  </a:lnTo>
                  <a:lnTo>
                    <a:pt x="346456" y="263525"/>
                  </a:lnTo>
                  <a:lnTo>
                    <a:pt x="351409" y="264795"/>
                  </a:lnTo>
                  <a:lnTo>
                    <a:pt x="370840" y="263525"/>
                  </a:lnTo>
                  <a:lnTo>
                    <a:pt x="375793" y="262382"/>
                  </a:lnTo>
                  <a:lnTo>
                    <a:pt x="375793" y="240411"/>
                  </a:lnTo>
                  <a:close/>
                </a:path>
                <a:path w="708025" h="285750">
                  <a:moveTo>
                    <a:pt x="394081" y="222123"/>
                  </a:moveTo>
                  <a:lnTo>
                    <a:pt x="392811" y="197612"/>
                  </a:lnTo>
                  <a:lnTo>
                    <a:pt x="390398" y="192786"/>
                  </a:lnTo>
                  <a:lnTo>
                    <a:pt x="385572" y="191516"/>
                  </a:lnTo>
                  <a:lnTo>
                    <a:pt x="364744" y="192786"/>
                  </a:lnTo>
                  <a:lnTo>
                    <a:pt x="361061" y="194056"/>
                  </a:lnTo>
                  <a:lnTo>
                    <a:pt x="359918" y="198882"/>
                  </a:lnTo>
                  <a:lnTo>
                    <a:pt x="361061" y="224536"/>
                  </a:lnTo>
                  <a:lnTo>
                    <a:pt x="362331" y="229362"/>
                  </a:lnTo>
                  <a:lnTo>
                    <a:pt x="389128" y="229362"/>
                  </a:lnTo>
                  <a:lnTo>
                    <a:pt x="392811" y="225679"/>
                  </a:lnTo>
                  <a:lnTo>
                    <a:pt x="394081" y="222123"/>
                  </a:lnTo>
                  <a:close/>
                </a:path>
                <a:path w="708025" h="285750">
                  <a:moveTo>
                    <a:pt x="397764" y="132969"/>
                  </a:moveTo>
                  <a:lnTo>
                    <a:pt x="395224" y="110998"/>
                  </a:lnTo>
                  <a:lnTo>
                    <a:pt x="395224" y="107442"/>
                  </a:lnTo>
                  <a:lnTo>
                    <a:pt x="394081" y="106172"/>
                  </a:lnTo>
                  <a:lnTo>
                    <a:pt x="392811" y="103759"/>
                  </a:lnTo>
                  <a:lnTo>
                    <a:pt x="389128" y="103759"/>
                  </a:lnTo>
                  <a:lnTo>
                    <a:pt x="366014" y="106172"/>
                  </a:lnTo>
                  <a:lnTo>
                    <a:pt x="362331" y="106172"/>
                  </a:lnTo>
                  <a:lnTo>
                    <a:pt x="361061" y="107442"/>
                  </a:lnTo>
                  <a:lnTo>
                    <a:pt x="359918" y="110998"/>
                  </a:lnTo>
                  <a:lnTo>
                    <a:pt x="359918" y="112268"/>
                  </a:lnTo>
                  <a:lnTo>
                    <a:pt x="361061" y="136652"/>
                  </a:lnTo>
                  <a:lnTo>
                    <a:pt x="362331" y="139065"/>
                  </a:lnTo>
                  <a:lnTo>
                    <a:pt x="362331" y="140335"/>
                  </a:lnTo>
                  <a:lnTo>
                    <a:pt x="366014" y="141605"/>
                  </a:lnTo>
                  <a:lnTo>
                    <a:pt x="390398" y="141605"/>
                  </a:lnTo>
                  <a:lnTo>
                    <a:pt x="394081" y="140335"/>
                  </a:lnTo>
                  <a:lnTo>
                    <a:pt x="395224" y="139065"/>
                  </a:lnTo>
                  <a:lnTo>
                    <a:pt x="397764" y="136652"/>
                  </a:lnTo>
                  <a:lnTo>
                    <a:pt x="397764" y="132969"/>
                  </a:lnTo>
                  <a:close/>
                </a:path>
                <a:path w="708025" h="285750">
                  <a:moveTo>
                    <a:pt x="412369" y="176911"/>
                  </a:moveTo>
                  <a:lnTo>
                    <a:pt x="411149" y="154940"/>
                  </a:lnTo>
                  <a:lnTo>
                    <a:pt x="411099" y="150114"/>
                  </a:lnTo>
                  <a:lnTo>
                    <a:pt x="408686" y="148844"/>
                  </a:lnTo>
                  <a:lnTo>
                    <a:pt x="407416" y="146431"/>
                  </a:lnTo>
                  <a:lnTo>
                    <a:pt x="403860" y="146431"/>
                  </a:lnTo>
                  <a:lnTo>
                    <a:pt x="380619" y="148844"/>
                  </a:lnTo>
                  <a:lnTo>
                    <a:pt x="379349" y="148844"/>
                  </a:lnTo>
                  <a:lnTo>
                    <a:pt x="375793" y="150114"/>
                  </a:lnTo>
                  <a:lnTo>
                    <a:pt x="375793" y="153797"/>
                  </a:lnTo>
                  <a:lnTo>
                    <a:pt x="374523" y="154940"/>
                  </a:lnTo>
                  <a:lnTo>
                    <a:pt x="375793" y="179324"/>
                  </a:lnTo>
                  <a:lnTo>
                    <a:pt x="378206" y="181864"/>
                  </a:lnTo>
                  <a:lnTo>
                    <a:pt x="380619" y="184277"/>
                  </a:lnTo>
                  <a:lnTo>
                    <a:pt x="407416" y="184277"/>
                  </a:lnTo>
                  <a:lnTo>
                    <a:pt x="408686" y="183007"/>
                  </a:lnTo>
                  <a:lnTo>
                    <a:pt x="411099" y="181864"/>
                  </a:lnTo>
                  <a:lnTo>
                    <a:pt x="412369" y="179324"/>
                  </a:lnTo>
                  <a:lnTo>
                    <a:pt x="412369" y="176911"/>
                  </a:lnTo>
                  <a:close/>
                </a:path>
                <a:path w="708025" h="285750">
                  <a:moveTo>
                    <a:pt x="417195" y="257429"/>
                  </a:moveTo>
                  <a:lnTo>
                    <a:pt x="416052" y="239141"/>
                  </a:lnTo>
                  <a:lnTo>
                    <a:pt x="413512" y="235458"/>
                  </a:lnTo>
                  <a:lnTo>
                    <a:pt x="411099" y="234315"/>
                  </a:lnTo>
                  <a:lnTo>
                    <a:pt x="389128" y="235458"/>
                  </a:lnTo>
                  <a:lnTo>
                    <a:pt x="385572" y="237871"/>
                  </a:lnTo>
                  <a:lnTo>
                    <a:pt x="384302" y="240411"/>
                  </a:lnTo>
                  <a:lnTo>
                    <a:pt x="385572" y="258699"/>
                  </a:lnTo>
                  <a:lnTo>
                    <a:pt x="387985" y="262382"/>
                  </a:lnTo>
                  <a:lnTo>
                    <a:pt x="390398" y="263525"/>
                  </a:lnTo>
                  <a:lnTo>
                    <a:pt x="412369" y="262382"/>
                  </a:lnTo>
                  <a:lnTo>
                    <a:pt x="416052" y="259842"/>
                  </a:lnTo>
                  <a:lnTo>
                    <a:pt x="417195" y="257429"/>
                  </a:lnTo>
                  <a:close/>
                </a:path>
                <a:path w="708025" h="285750">
                  <a:moveTo>
                    <a:pt x="439166" y="219583"/>
                  </a:moveTo>
                  <a:lnTo>
                    <a:pt x="436753" y="194056"/>
                  </a:lnTo>
                  <a:lnTo>
                    <a:pt x="435483" y="191516"/>
                  </a:lnTo>
                  <a:lnTo>
                    <a:pt x="430657" y="189103"/>
                  </a:lnTo>
                  <a:lnTo>
                    <a:pt x="408686" y="189103"/>
                  </a:lnTo>
                  <a:lnTo>
                    <a:pt x="403860" y="192786"/>
                  </a:lnTo>
                  <a:lnTo>
                    <a:pt x="402590" y="196469"/>
                  </a:lnTo>
                  <a:lnTo>
                    <a:pt x="403860" y="220853"/>
                  </a:lnTo>
                  <a:lnTo>
                    <a:pt x="407416" y="225679"/>
                  </a:lnTo>
                  <a:lnTo>
                    <a:pt x="411099" y="226949"/>
                  </a:lnTo>
                  <a:lnTo>
                    <a:pt x="431927" y="225679"/>
                  </a:lnTo>
                  <a:lnTo>
                    <a:pt x="436753" y="224536"/>
                  </a:lnTo>
                  <a:lnTo>
                    <a:pt x="439166" y="219583"/>
                  </a:lnTo>
                  <a:close/>
                </a:path>
                <a:path w="708025" h="285750">
                  <a:moveTo>
                    <a:pt x="441579" y="107442"/>
                  </a:moveTo>
                  <a:lnTo>
                    <a:pt x="440436" y="106172"/>
                  </a:lnTo>
                  <a:lnTo>
                    <a:pt x="439166" y="103759"/>
                  </a:lnTo>
                  <a:lnTo>
                    <a:pt x="436753" y="102489"/>
                  </a:lnTo>
                  <a:lnTo>
                    <a:pt x="411099" y="102489"/>
                  </a:lnTo>
                  <a:lnTo>
                    <a:pt x="408686" y="103759"/>
                  </a:lnTo>
                  <a:lnTo>
                    <a:pt x="407416" y="106172"/>
                  </a:lnTo>
                  <a:lnTo>
                    <a:pt x="406273" y="107442"/>
                  </a:lnTo>
                  <a:lnTo>
                    <a:pt x="406273" y="132969"/>
                  </a:lnTo>
                  <a:lnTo>
                    <a:pt x="407416" y="136652"/>
                  </a:lnTo>
                  <a:lnTo>
                    <a:pt x="408686" y="139065"/>
                  </a:lnTo>
                  <a:lnTo>
                    <a:pt x="411099" y="140335"/>
                  </a:lnTo>
                  <a:lnTo>
                    <a:pt x="413512" y="140335"/>
                  </a:lnTo>
                  <a:lnTo>
                    <a:pt x="436753" y="139065"/>
                  </a:lnTo>
                  <a:lnTo>
                    <a:pt x="439166" y="139065"/>
                  </a:lnTo>
                  <a:lnTo>
                    <a:pt x="440436" y="136652"/>
                  </a:lnTo>
                  <a:lnTo>
                    <a:pt x="441579" y="132969"/>
                  </a:lnTo>
                  <a:lnTo>
                    <a:pt x="441579" y="107442"/>
                  </a:lnTo>
                  <a:close/>
                </a:path>
                <a:path w="708025" h="285750">
                  <a:moveTo>
                    <a:pt x="458724" y="253746"/>
                  </a:moveTo>
                  <a:lnTo>
                    <a:pt x="456311" y="235458"/>
                  </a:lnTo>
                  <a:lnTo>
                    <a:pt x="455041" y="231775"/>
                  </a:lnTo>
                  <a:lnTo>
                    <a:pt x="451358" y="230632"/>
                  </a:lnTo>
                  <a:lnTo>
                    <a:pt x="430657" y="231775"/>
                  </a:lnTo>
                  <a:lnTo>
                    <a:pt x="426974" y="234315"/>
                  </a:lnTo>
                  <a:lnTo>
                    <a:pt x="425831" y="237871"/>
                  </a:lnTo>
                  <a:lnTo>
                    <a:pt x="426974" y="255016"/>
                  </a:lnTo>
                  <a:lnTo>
                    <a:pt x="428244" y="258699"/>
                  </a:lnTo>
                  <a:lnTo>
                    <a:pt x="431927" y="259842"/>
                  </a:lnTo>
                  <a:lnTo>
                    <a:pt x="453771" y="258699"/>
                  </a:lnTo>
                  <a:lnTo>
                    <a:pt x="456311" y="257429"/>
                  </a:lnTo>
                  <a:lnTo>
                    <a:pt x="458724" y="253746"/>
                  </a:lnTo>
                  <a:close/>
                </a:path>
                <a:path w="708025" h="285750">
                  <a:moveTo>
                    <a:pt x="458724" y="174498"/>
                  </a:moveTo>
                  <a:lnTo>
                    <a:pt x="456311" y="150114"/>
                  </a:lnTo>
                  <a:lnTo>
                    <a:pt x="455041" y="148844"/>
                  </a:lnTo>
                  <a:lnTo>
                    <a:pt x="453771" y="145161"/>
                  </a:lnTo>
                  <a:lnTo>
                    <a:pt x="451358" y="145161"/>
                  </a:lnTo>
                  <a:lnTo>
                    <a:pt x="450215" y="144018"/>
                  </a:lnTo>
                  <a:lnTo>
                    <a:pt x="425831" y="145161"/>
                  </a:lnTo>
                  <a:lnTo>
                    <a:pt x="423291" y="146431"/>
                  </a:lnTo>
                  <a:lnTo>
                    <a:pt x="422148" y="148844"/>
                  </a:lnTo>
                  <a:lnTo>
                    <a:pt x="420878" y="150114"/>
                  </a:lnTo>
                  <a:lnTo>
                    <a:pt x="420878" y="151257"/>
                  </a:lnTo>
                  <a:lnTo>
                    <a:pt x="422021" y="174498"/>
                  </a:lnTo>
                  <a:lnTo>
                    <a:pt x="422148" y="179324"/>
                  </a:lnTo>
                  <a:lnTo>
                    <a:pt x="423291" y="181864"/>
                  </a:lnTo>
                  <a:lnTo>
                    <a:pt x="425831" y="183007"/>
                  </a:lnTo>
                  <a:lnTo>
                    <a:pt x="428244" y="183007"/>
                  </a:lnTo>
                  <a:lnTo>
                    <a:pt x="451358" y="181864"/>
                  </a:lnTo>
                  <a:lnTo>
                    <a:pt x="453771" y="181864"/>
                  </a:lnTo>
                  <a:lnTo>
                    <a:pt x="456311" y="179324"/>
                  </a:lnTo>
                  <a:lnTo>
                    <a:pt x="456311" y="176911"/>
                  </a:lnTo>
                  <a:lnTo>
                    <a:pt x="458724" y="174498"/>
                  </a:lnTo>
                  <a:close/>
                </a:path>
                <a:path w="708025" h="285750">
                  <a:moveTo>
                    <a:pt x="461137" y="87884"/>
                  </a:moveTo>
                  <a:lnTo>
                    <a:pt x="459981" y="64643"/>
                  </a:lnTo>
                  <a:lnTo>
                    <a:pt x="459867" y="61087"/>
                  </a:lnTo>
                  <a:lnTo>
                    <a:pt x="458724" y="57404"/>
                  </a:lnTo>
                  <a:lnTo>
                    <a:pt x="455041" y="57404"/>
                  </a:lnTo>
                  <a:lnTo>
                    <a:pt x="453771" y="56134"/>
                  </a:lnTo>
                  <a:lnTo>
                    <a:pt x="430657" y="57404"/>
                  </a:lnTo>
                  <a:lnTo>
                    <a:pt x="426974" y="59817"/>
                  </a:lnTo>
                  <a:lnTo>
                    <a:pt x="425831" y="61087"/>
                  </a:lnTo>
                  <a:lnTo>
                    <a:pt x="423291" y="62230"/>
                  </a:lnTo>
                  <a:lnTo>
                    <a:pt x="423291" y="64643"/>
                  </a:lnTo>
                  <a:lnTo>
                    <a:pt x="425704" y="87884"/>
                  </a:lnTo>
                  <a:lnTo>
                    <a:pt x="425831" y="92710"/>
                  </a:lnTo>
                  <a:lnTo>
                    <a:pt x="426974" y="93980"/>
                  </a:lnTo>
                  <a:lnTo>
                    <a:pt x="428244" y="95250"/>
                  </a:lnTo>
                  <a:lnTo>
                    <a:pt x="431927" y="95250"/>
                  </a:lnTo>
                  <a:lnTo>
                    <a:pt x="455041" y="93980"/>
                  </a:lnTo>
                  <a:lnTo>
                    <a:pt x="458724" y="92710"/>
                  </a:lnTo>
                  <a:lnTo>
                    <a:pt x="459867" y="92710"/>
                  </a:lnTo>
                  <a:lnTo>
                    <a:pt x="461137" y="89027"/>
                  </a:lnTo>
                  <a:lnTo>
                    <a:pt x="461137" y="87884"/>
                  </a:lnTo>
                  <a:close/>
                </a:path>
                <a:path w="708025" h="285750">
                  <a:moveTo>
                    <a:pt x="483108" y="217170"/>
                  </a:moveTo>
                  <a:lnTo>
                    <a:pt x="481838" y="191516"/>
                  </a:lnTo>
                  <a:lnTo>
                    <a:pt x="479425" y="187960"/>
                  </a:lnTo>
                  <a:lnTo>
                    <a:pt x="474599" y="186690"/>
                  </a:lnTo>
                  <a:lnTo>
                    <a:pt x="453771" y="187960"/>
                  </a:lnTo>
                  <a:lnTo>
                    <a:pt x="448945" y="189103"/>
                  </a:lnTo>
                  <a:lnTo>
                    <a:pt x="446532" y="194056"/>
                  </a:lnTo>
                  <a:lnTo>
                    <a:pt x="448945" y="219583"/>
                  </a:lnTo>
                  <a:lnTo>
                    <a:pt x="450215" y="222123"/>
                  </a:lnTo>
                  <a:lnTo>
                    <a:pt x="455041" y="224536"/>
                  </a:lnTo>
                  <a:lnTo>
                    <a:pt x="477012" y="222123"/>
                  </a:lnTo>
                  <a:lnTo>
                    <a:pt x="481838" y="220853"/>
                  </a:lnTo>
                  <a:lnTo>
                    <a:pt x="483108" y="217170"/>
                  </a:lnTo>
                  <a:close/>
                </a:path>
                <a:path w="708025" h="285750">
                  <a:moveTo>
                    <a:pt x="487934" y="128143"/>
                  </a:moveTo>
                  <a:lnTo>
                    <a:pt x="486791" y="106172"/>
                  </a:lnTo>
                  <a:lnTo>
                    <a:pt x="484378" y="102489"/>
                  </a:lnTo>
                  <a:lnTo>
                    <a:pt x="484378" y="100076"/>
                  </a:lnTo>
                  <a:lnTo>
                    <a:pt x="481838" y="98806"/>
                  </a:lnTo>
                  <a:lnTo>
                    <a:pt x="479425" y="98806"/>
                  </a:lnTo>
                  <a:lnTo>
                    <a:pt x="455041" y="100076"/>
                  </a:lnTo>
                  <a:lnTo>
                    <a:pt x="453771" y="100076"/>
                  </a:lnTo>
                  <a:lnTo>
                    <a:pt x="451358" y="102489"/>
                  </a:lnTo>
                  <a:lnTo>
                    <a:pt x="450215" y="103759"/>
                  </a:lnTo>
                  <a:lnTo>
                    <a:pt x="450215" y="107442"/>
                  </a:lnTo>
                  <a:lnTo>
                    <a:pt x="451358" y="131826"/>
                  </a:lnTo>
                  <a:lnTo>
                    <a:pt x="451358" y="132969"/>
                  </a:lnTo>
                  <a:lnTo>
                    <a:pt x="453771" y="135509"/>
                  </a:lnTo>
                  <a:lnTo>
                    <a:pt x="455041" y="136652"/>
                  </a:lnTo>
                  <a:lnTo>
                    <a:pt x="458724" y="136652"/>
                  </a:lnTo>
                  <a:lnTo>
                    <a:pt x="481838" y="135509"/>
                  </a:lnTo>
                  <a:lnTo>
                    <a:pt x="484378" y="135509"/>
                  </a:lnTo>
                  <a:lnTo>
                    <a:pt x="486791" y="132969"/>
                  </a:lnTo>
                  <a:lnTo>
                    <a:pt x="487934" y="131826"/>
                  </a:lnTo>
                  <a:lnTo>
                    <a:pt x="487934" y="128143"/>
                  </a:lnTo>
                  <a:close/>
                </a:path>
                <a:path w="708025" h="285750">
                  <a:moveTo>
                    <a:pt x="497713" y="234315"/>
                  </a:moveTo>
                  <a:lnTo>
                    <a:pt x="496570" y="230632"/>
                  </a:lnTo>
                  <a:lnTo>
                    <a:pt x="491617" y="229362"/>
                  </a:lnTo>
                  <a:lnTo>
                    <a:pt x="472186" y="230632"/>
                  </a:lnTo>
                  <a:lnTo>
                    <a:pt x="466090" y="231775"/>
                  </a:lnTo>
                  <a:lnTo>
                    <a:pt x="466090" y="253746"/>
                  </a:lnTo>
                  <a:lnTo>
                    <a:pt x="468503" y="257429"/>
                  </a:lnTo>
                  <a:lnTo>
                    <a:pt x="473329" y="258699"/>
                  </a:lnTo>
                  <a:lnTo>
                    <a:pt x="492887" y="257429"/>
                  </a:lnTo>
                  <a:lnTo>
                    <a:pt x="497713" y="255016"/>
                  </a:lnTo>
                  <a:lnTo>
                    <a:pt x="497713" y="234315"/>
                  </a:lnTo>
                  <a:close/>
                </a:path>
                <a:path w="708025" h="285750">
                  <a:moveTo>
                    <a:pt x="502666" y="172085"/>
                  </a:moveTo>
                  <a:lnTo>
                    <a:pt x="501459" y="150114"/>
                  </a:lnTo>
                  <a:lnTo>
                    <a:pt x="501396" y="145161"/>
                  </a:lnTo>
                  <a:lnTo>
                    <a:pt x="498983" y="144018"/>
                  </a:lnTo>
                  <a:lnTo>
                    <a:pt x="496570" y="141605"/>
                  </a:lnTo>
                  <a:lnTo>
                    <a:pt x="494030" y="141605"/>
                  </a:lnTo>
                  <a:lnTo>
                    <a:pt x="472186" y="144018"/>
                  </a:lnTo>
                  <a:lnTo>
                    <a:pt x="468503" y="144018"/>
                  </a:lnTo>
                  <a:lnTo>
                    <a:pt x="466090" y="145161"/>
                  </a:lnTo>
                  <a:lnTo>
                    <a:pt x="464820" y="146431"/>
                  </a:lnTo>
                  <a:lnTo>
                    <a:pt x="464820" y="150114"/>
                  </a:lnTo>
                  <a:lnTo>
                    <a:pt x="466026" y="172085"/>
                  </a:lnTo>
                  <a:lnTo>
                    <a:pt x="466090" y="176911"/>
                  </a:lnTo>
                  <a:lnTo>
                    <a:pt x="468503" y="178181"/>
                  </a:lnTo>
                  <a:lnTo>
                    <a:pt x="469646" y="179324"/>
                  </a:lnTo>
                  <a:lnTo>
                    <a:pt x="473329" y="179324"/>
                  </a:lnTo>
                  <a:lnTo>
                    <a:pt x="496570" y="178181"/>
                  </a:lnTo>
                  <a:lnTo>
                    <a:pt x="498983" y="178181"/>
                  </a:lnTo>
                  <a:lnTo>
                    <a:pt x="501396" y="176911"/>
                  </a:lnTo>
                  <a:lnTo>
                    <a:pt x="502666" y="174498"/>
                  </a:lnTo>
                  <a:lnTo>
                    <a:pt x="502666" y="172085"/>
                  </a:lnTo>
                  <a:close/>
                </a:path>
                <a:path w="708025" h="285750">
                  <a:moveTo>
                    <a:pt x="506349" y="84201"/>
                  </a:moveTo>
                  <a:lnTo>
                    <a:pt x="505193" y="62230"/>
                  </a:lnTo>
                  <a:lnTo>
                    <a:pt x="505079" y="57404"/>
                  </a:lnTo>
                  <a:lnTo>
                    <a:pt x="502666" y="56134"/>
                  </a:lnTo>
                  <a:lnTo>
                    <a:pt x="501396" y="54864"/>
                  </a:lnTo>
                  <a:lnTo>
                    <a:pt x="497713" y="54864"/>
                  </a:lnTo>
                  <a:lnTo>
                    <a:pt x="474599" y="56134"/>
                  </a:lnTo>
                  <a:lnTo>
                    <a:pt x="472186" y="56134"/>
                  </a:lnTo>
                  <a:lnTo>
                    <a:pt x="469646" y="57404"/>
                  </a:lnTo>
                  <a:lnTo>
                    <a:pt x="468503" y="59817"/>
                  </a:lnTo>
                  <a:lnTo>
                    <a:pt x="468503" y="62230"/>
                  </a:lnTo>
                  <a:lnTo>
                    <a:pt x="469582" y="84201"/>
                  </a:lnTo>
                  <a:lnTo>
                    <a:pt x="469646" y="89027"/>
                  </a:lnTo>
                  <a:lnTo>
                    <a:pt x="472186" y="90297"/>
                  </a:lnTo>
                  <a:lnTo>
                    <a:pt x="474599" y="92710"/>
                  </a:lnTo>
                  <a:lnTo>
                    <a:pt x="477012" y="92710"/>
                  </a:lnTo>
                  <a:lnTo>
                    <a:pt x="498983" y="90297"/>
                  </a:lnTo>
                  <a:lnTo>
                    <a:pt x="502666" y="90297"/>
                  </a:lnTo>
                  <a:lnTo>
                    <a:pt x="505079" y="89027"/>
                  </a:lnTo>
                  <a:lnTo>
                    <a:pt x="506349" y="87884"/>
                  </a:lnTo>
                  <a:lnTo>
                    <a:pt x="506349" y="84201"/>
                  </a:lnTo>
                  <a:close/>
                </a:path>
                <a:path w="708025" h="285750">
                  <a:moveTo>
                    <a:pt x="525780" y="189103"/>
                  </a:moveTo>
                  <a:lnTo>
                    <a:pt x="522097" y="184277"/>
                  </a:lnTo>
                  <a:lnTo>
                    <a:pt x="519684" y="183007"/>
                  </a:lnTo>
                  <a:lnTo>
                    <a:pt x="496570" y="184277"/>
                  </a:lnTo>
                  <a:lnTo>
                    <a:pt x="492887" y="186690"/>
                  </a:lnTo>
                  <a:lnTo>
                    <a:pt x="491617" y="191516"/>
                  </a:lnTo>
                  <a:lnTo>
                    <a:pt x="492887" y="216027"/>
                  </a:lnTo>
                  <a:lnTo>
                    <a:pt x="494030" y="220853"/>
                  </a:lnTo>
                  <a:lnTo>
                    <a:pt x="498983" y="222123"/>
                  </a:lnTo>
                  <a:lnTo>
                    <a:pt x="520954" y="220853"/>
                  </a:lnTo>
                  <a:lnTo>
                    <a:pt x="524637" y="219583"/>
                  </a:lnTo>
                  <a:lnTo>
                    <a:pt x="525780" y="214757"/>
                  </a:lnTo>
                  <a:lnTo>
                    <a:pt x="525780" y="189103"/>
                  </a:lnTo>
                  <a:close/>
                </a:path>
                <a:path w="708025" h="285750">
                  <a:moveTo>
                    <a:pt x="531876" y="126873"/>
                  </a:moveTo>
                  <a:lnTo>
                    <a:pt x="530783" y="103759"/>
                  </a:lnTo>
                  <a:lnTo>
                    <a:pt x="530733" y="100076"/>
                  </a:lnTo>
                  <a:lnTo>
                    <a:pt x="529463" y="97663"/>
                  </a:lnTo>
                  <a:lnTo>
                    <a:pt x="525780" y="97663"/>
                  </a:lnTo>
                  <a:lnTo>
                    <a:pt x="524637" y="95250"/>
                  </a:lnTo>
                  <a:lnTo>
                    <a:pt x="501396" y="97663"/>
                  </a:lnTo>
                  <a:lnTo>
                    <a:pt x="497713" y="98806"/>
                  </a:lnTo>
                  <a:lnTo>
                    <a:pt x="496570" y="98806"/>
                  </a:lnTo>
                  <a:lnTo>
                    <a:pt x="494030" y="102489"/>
                  </a:lnTo>
                  <a:lnTo>
                    <a:pt x="494030" y="103759"/>
                  </a:lnTo>
                  <a:lnTo>
                    <a:pt x="496570" y="128143"/>
                  </a:lnTo>
                  <a:lnTo>
                    <a:pt x="496570" y="130556"/>
                  </a:lnTo>
                  <a:lnTo>
                    <a:pt x="497713" y="132969"/>
                  </a:lnTo>
                  <a:lnTo>
                    <a:pt x="501396" y="132969"/>
                  </a:lnTo>
                  <a:lnTo>
                    <a:pt x="502666" y="135509"/>
                  </a:lnTo>
                  <a:lnTo>
                    <a:pt x="525780" y="132969"/>
                  </a:lnTo>
                  <a:lnTo>
                    <a:pt x="529463" y="131826"/>
                  </a:lnTo>
                  <a:lnTo>
                    <a:pt x="530733" y="130556"/>
                  </a:lnTo>
                  <a:lnTo>
                    <a:pt x="531876" y="128143"/>
                  </a:lnTo>
                  <a:lnTo>
                    <a:pt x="531876" y="126873"/>
                  </a:lnTo>
                  <a:close/>
                </a:path>
                <a:path w="708025" h="285750">
                  <a:moveTo>
                    <a:pt x="539242" y="248920"/>
                  </a:moveTo>
                  <a:lnTo>
                    <a:pt x="537972" y="230632"/>
                  </a:lnTo>
                  <a:lnTo>
                    <a:pt x="535559" y="226949"/>
                  </a:lnTo>
                  <a:lnTo>
                    <a:pt x="531876" y="225679"/>
                  </a:lnTo>
                  <a:lnTo>
                    <a:pt x="511175" y="226949"/>
                  </a:lnTo>
                  <a:lnTo>
                    <a:pt x="507492" y="229362"/>
                  </a:lnTo>
                  <a:lnTo>
                    <a:pt x="506349" y="231775"/>
                  </a:lnTo>
                  <a:lnTo>
                    <a:pt x="507492" y="250190"/>
                  </a:lnTo>
                  <a:lnTo>
                    <a:pt x="509905" y="255016"/>
                  </a:lnTo>
                  <a:lnTo>
                    <a:pt x="534289" y="255016"/>
                  </a:lnTo>
                  <a:lnTo>
                    <a:pt x="537972" y="253746"/>
                  </a:lnTo>
                  <a:lnTo>
                    <a:pt x="539242" y="248920"/>
                  </a:lnTo>
                  <a:close/>
                </a:path>
                <a:path w="708025" h="285750">
                  <a:moveTo>
                    <a:pt x="547751" y="169545"/>
                  </a:moveTo>
                  <a:lnTo>
                    <a:pt x="545452" y="146431"/>
                  </a:lnTo>
                  <a:lnTo>
                    <a:pt x="545338" y="141605"/>
                  </a:lnTo>
                  <a:lnTo>
                    <a:pt x="544068" y="140335"/>
                  </a:lnTo>
                  <a:lnTo>
                    <a:pt x="542925" y="139065"/>
                  </a:lnTo>
                  <a:lnTo>
                    <a:pt x="539242" y="139065"/>
                  </a:lnTo>
                  <a:lnTo>
                    <a:pt x="516001" y="140335"/>
                  </a:lnTo>
                  <a:lnTo>
                    <a:pt x="512445" y="140335"/>
                  </a:lnTo>
                  <a:lnTo>
                    <a:pt x="511175" y="141605"/>
                  </a:lnTo>
                  <a:lnTo>
                    <a:pt x="509905" y="145161"/>
                  </a:lnTo>
                  <a:lnTo>
                    <a:pt x="509905" y="146431"/>
                  </a:lnTo>
                  <a:lnTo>
                    <a:pt x="511048" y="169545"/>
                  </a:lnTo>
                  <a:lnTo>
                    <a:pt x="511175" y="173228"/>
                  </a:lnTo>
                  <a:lnTo>
                    <a:pt x="512445" y="176911"/>
                  </a:lnTo>
                  <a:lnTo>
                    <a:pt x="516001" y="176911"/>
                  </a:lnTo>
                  <a:lnTo>
                    <a:pt x="517271" y="178181"/>
                  </a:lnTo>
                  <a:lnTo>
                    <a:pt x="540512" y="176911"/>
                  </a:lnTo>
                  <a:lnTo>
                    <a:pt x="544068" y="174498"/>
                  </a:lnTo>
                  <a:lnTo>
                    <a:pt x="545338" y="173228"/>
                  </a:lnTo>
                  <a:lnTo>
                    <a:pt x="547751" y="172085"/>
                  </a:lnTo>
                  <a:lnTo>
                    <a:pt x="547751" y="169545"/>
                  </a:lnTo>
                  <a:close/>
                </a:path>
                <a:path w="708025" h="285750">
                  <a:moveTo>
                    <a:pt x="550164" y="57404"/>
                  </a:moveTo>
                  <a:lnTo>
                    <a:pt x="549021" y="54864"/>
                  </a:lnTo>
                  <a:lnTo>
                    <a:pt x="547751" y="52451"/>
                  </a:lnTo>
                  <a:lnTo>
                    <a:pt x="545338" y="51308"/>
                  </a:lnTo>
                  <a:lnTo>
                    <a:pt x="542925" y="51308"/>
                  </a:lnTo>
                  <a:lnTo>
                    <a:pt x="519684" y="52451"/>
                  </a:lnTo>
                  <a:lnTo>
                    <a:pt x="517271" y="52451"/>
                  </a:lnTo>
                  <a:lnTo>
                    <a:pt x="514858" y="54864"/>
                  </a:lnTo>
                  <a:lnTo>
                    <a:pt x="514858" y="57404"/>
                  </a:lnTo>
                  <a:lnTo>
                    <a:pt x="512445" y="59817"/>
                  </a:lnTo>
                  <a:lnTo>
                    <a:pt x="514858" y="84201"/>
                  </a:lnTo>
                  <a:lnTo>
                    <a:pt x="516001" y="85471"/>
                  </a:lnTo>
                  <a:lnTo>
                    <a:pt x="517271" y="89027"/>
                  </a:lnTo>
                  <a:lnTo>
                    <a:pt x="519684" y="89027"/>
                  </a:lnTo>
                  <a:lnTo>
                    <a:pt x="522097" y="90297"/>
                  </a:lnTo>
                  <a:lnTo>
                    <a:pt x="545338" y="89027"/>
                  </a:lnTo>
                  <a:lnTo>
                    <a:pt x="547751" y="87884"/>
                  </a:lnTo>
                  <a:lnTo>
                    <a:pt x="549021" y="85471"/>
                  </a:lnTo>
                  <a:lnTo>
                    <a:pt x="550164" y="84201"/>
                  </a:lnTo>
                  <a:lnTo>
                    <a:pt x="550164" y="57404"/>
                  </a:lnTo>
                  <a:close/>
                </a:path>
                <a:path w="708025" h="285750">
                  <a:moveTo>
                    <a:pt x="570992" y="211074"/>
                  </a:moveTo>
                  <a:lnTo>
                    <a:pt x="568452" y="186690"/>
                  </a:lnTo>
                  <a:lnTo>
                    <a:pt x="567309" y="183007"/>
                  </a:lnTo>
                  <a:lnTo>
                    <a:pt x="562356" y="181864"/>
                  </a:lnTo>
                  <a:lnTo>
                    <a:pt x="540512" y="183007"/>
                  </a:lnTo>
                  <a:lnTo>
                    <a:pt x="537972" y="184277"/>
                  </a:lnTo>
                  <a:lnTo>
                    <a:pt x="535559" y="189103"/>
                  </a:lnTo>
                  <a:lnTo>
                    <a:pt x="537972" y="214757"/>
                  </a:lnTo>
                  <a:lnTo>
                    <a:pt x="539242" y="217170"/>
                  </a:lnTo>
                  <a:lnTo>
                    <a:pt x="542925" y="219583"/>
                  </a:lnTo>
                  <a:lnTo>
                    <a:pt x="564896" y="217170"/>
                  </a:lnTo>
                  <a:lnTo>
                    <a:pt x="568452" y="216027"/>
                  </a:lnTo>
                  <a:lnTo>
                    <a:pt x="570992" y="211074"/>
                  </a:lnTo>
                  <a:close/>
                </a:path>
                <a:path w="708025" h="285750">
                  <a:moveTo>
                    <a:pt x="577088" y="123190"/>
                  </a:moveTo>
                  <a:lnTo>
                    <a:pt x="575818" y="98806"/>
                  </a:lnTo>
                  <a:lnTo>
                    <a:pt x="575818" y="97663"/>
                  </a:lnTo>
                  <a:lnTo>
                    <a:pt x="572135" y="93980"/>
                  </a:lnTo>
                  <a:lnTo>
                    <a:pt x="568452" y="93980"/>
                  </a:lnTo>
                  <a:lnTo>
                    <a:pt x="545338" y="95250"/>
                  </a:lnTo>
                  <a:lnTo>
                    <a:pt x="542925" y="95250"/>
                  </a:lnTo>
                  <a:lnTo>
                    <a:pt x="540512" y="97663"/>
                  </a:lnTo>
                  <a:lnTo>
                    <a:pt x="540512" y="98806"/>
                  </a:lnTo>
                  <a:lnTo>
                    <a:pt x="539242" y="102489"/>
                  </a:lnTo>
                  <a:lnTo>
                    <a:pt x="540512" y="125730"/>
                  </a:lnTo>
                  <a:lnTo>
                    <a:pt x="542925" y="128143"/>
                  </a:lnTo>
                  <a:lnTo>
                    <a:pt x="542925" y="130556"/>
                  </a:lnTo>
                  <a:lnTo>
                    <a:pt x="545338" y="131826"/>
                  </a:lnTo>
                  <a:lnTo>
                    <a:pt x="547751" y="131826"/>
                  </a:lnTo>
                  <a:lnTo>
                    <a:pt x="572135" y="130556"/>
                  </a:lnTo>
                  <a:lnTo>
                    <a:pt x="573405" y="130556"/>
                  </a:lnTo>
                  <a:lnTo>
                    <a:pt x="577088" y="126873"/>
                  </a:lnTo>
                  <a:lnTo>
                    <a:pt x="577088" y="123190"/>
                  </a:lnTo>
                  <a:close/>
                </a:path>
                <a:path w="708025" h="285750">
                  <a:moveTo>
                    <a:pt x="580771" y="247650"/>
                  </a:moveTo>
                  <a:lnTo>
                    <a:pt x="578231" y="229362"/>
                  </a:lnTo>
                  <a:lnTo>
                    <a:pt x="577088" y="225679"/>
                  </a:lnTo>
                  <a:lnTo>
                    <a:pt x="573405" y="224536"/>
                  </a:lnTo>
                  <a:lnTo>
                    <a:pt x="552704" y="225679"/>
                  </a:lnTo>
                  <a:lnTo>
                    <a:pt x="549021" y="226949"/>
                  </a:lnTo>
                  <a:lnTo>
                    <a:pt x="547751" y="230632"/>
                  </a:lnTo>
                  <a:lnTo>
                    <a:pt x="549021" y="248920"/>
                  </a:lnTo>
                  <a:lnTo>
                    <a:pt x="550164" y="252603"/>
                  </a:lnTo>
                  <a:lnTo>
                    <a:pt x="553847" y="253746"/>
                  </a:lnTo>
                  <a:lnTo>
                    <a:pt x="575818" y="252603"/>
                  </a:lnTo>
                  <a:lnTo>
                    <a:pt x="580771" y="247650"/>
                  </a:lnTo>
                  <a:close/>
                </a:path>
                <a:path w="708025" h="285750">
                  <a:moveTo>
                    <a:pt x="591693" y="141605"/>
                  </a:moveTo>
                  <a:lnTo>
                    <a:pt x="590423" y="140335"/>
                  </a:lnTo>
                  <a:lnTo>
                    <a:pt x="588010" y="139065"/>
                  </a:lnTo>
                  <a:lnTo>
                    <a:pt x="586867" y="136652"/>
                  </a:lnTo>
                  <a:lnTo>
                    <a:pt x="559943" y="136652"/>
                  </a:lnTo>
                  <a:lnTo>
                    <a:pt x="558800" y="139065"/>
                  </a:lnTo>
                  <a:lnTo>
                    <a:pt x="555117" y="140335"/>
                  </a:lnTo>
                  <a:lnTo>
                    <a:pt x="555117" y="141605"/>
                  </a:lnTo>
                  <a:lnTo>
                    <a:pt x="553847" y="145161"/>
                  </a:lnTo>
                  <a:lnTo>
                    <a:pt x="555117" y="168402"/>
                  </a:lnTo>
                  <a:lnTo>
                    <a:pt x="557530" y="172085"/>
                  </a:lnTo>
                  <a:lnTo>
                    <a:pt x="558800" y="173228"/>
                  </a:lnTo>
                  <a:lnTo>
                    <a:pt x="559943" y="174498"/>
                  </a:lnTo>
                  <a:lnTo>
                    <a:pt x="562356" y="174498"/>
                  </a:lnTo>
                  <a:lnTo>
                    <a:pt x="586867" y="173228"/>
                  </a:lnTo>
                  <a:lnTo>
                    <a:pt x="588010" y="173228"/>
                  </a:lnTo>
                  <a:lnTo>
                    <a:pt x="590423" y="172085"/>
                  </a:lnTo>
                  <a:lnTo>
                    <a:pt x="591693" y="168402"/>
                  </a:lnTo>
                  <a:lnTo>
                    <a:pt x="591693" y="141605"/>
                  </a:lnTo>
                  <a:close/>
                </a:path>
                <a:path w="708025" h="285750">
                  <a:moveTo>
                    <a:pt x="596519" y="79375"/>
                  </a:moveTo>
                  <a:lnTo>
                    <a:pt x="595376" y="54991"/>
                  </a:lnTo>
                  <a:lnTo>
                    <a:pt x="592963" y="52451"/>
                  </a:lnTo>
                  <a:lnTo>
                    <a:pt x="591693" y="51308"/>
                  </a:lnTo>
                  <a:lnTo>
                    <a:pt x="590423" y="50038"/>
                  </a:lnTo>
                  <a:lnTo>
                    <a:pt x="563626" y="50038"/>
                  </a:lnTo>
                  <a:lnTo>
                    <a:pt x="562356" y="51308"/>
                  </a:lnTo>
                  <a:lnTo>
                    <a:pt x="559943" y="52451"/>
                  </a:lnTo>
                  <a:lnTo>
                    <a:pt x="558800" y="54991"/>
                  </a:lnTo>
                  <a:lnTo>
                    <a:pt x="558800" y="57404"/>
                  </a:lnTo>
                  <a:lnTo>
                    <a:pt x="559879" y="79375"/>
                  </a:lnTo>
                  <a:lnTo>
                    <a:pt x="559943" y="84201"/>
                  </a:lnTo>
                  <a:lnTo>
                    <a:pt x="562356" y="85471"/>
                  </a:lnTo>
                  <a:lnTo>
                    <a:pt x="563626" y="87884"/>
                  </a:lnTo>
                  <a:lnTo>
                    <a:pt x="567309" y="87884"/>
                  </a:lnTo>
                  <a:lnTo>
                    <a:pt x="590423" y="85471"/>
                  </a:lnTo>
                  <a:lnTo>
                    <a:pt x="591693" y="85471"/>
                  </a:lnTo>
                  <a:lnTo>
                    <a:pt x="595376" y="84201"/>
                  </a:lnTo>
                  <a:lnTo>
                    <a:pt x="595376" y="80518"/>
                  </a:lnTo>
                  <a:lnTo>
                    <a:pt x="596519" y="79375"/>
                  </a:lnTo>
                  <a:close/>
                </a:path>
                <a:path w="708025" h="285750">
                  <a:moveTo>
                    <a:pt x="614807" y="209804"/>
                  </a:moveTo>
                  <a:lnTo>
                    <a:pt x="613664" y="184277"/>
                  </a:lnTo>
                  <a:lnTo>
                    <a:pt x="611251" y="179324"/>
                  </a:lnTo>
                  <a:lnTo>
                    <a:pt x="606298" y="178181"/>
                  </a:lnTo>
                  <a:lnTo>
                    <a:pt x="585597" y="179324"/>
                  </a:lnTo>
                  <a:lnTo>
                    <a:pt x="580771" y="181864"/>
                  </a:lnTo>
                  <a:lnTo>
                    <a:pt x="578231" y="186690"/>
                  </a:lnTo>
                  <a:lnTo>
                    <a:pt x="580771" y="211074"/>
                  </a:lnTo>
                  <a:lnTo>
                    <a:pt x="583184" y="216027"/>
                  </a:lnTo>
                  <a:lnTo>
                    <a:pt x="586867" y="217170"/>
                  </a:lnTo>
                  <a:lnTo>
                    <a:pt x="608711" y="216027"/>
                  </a:lnTo>
                  <a:lnTo>
                    <a:pt x="613664" y="214757"/>
                  </a:lnTo>
                  <a:lnTo>
                    <a:pt x="614807" y="209804"/>
                  </a:lnTo>
                  <a:close/>
                </a:path>
                <a:path w="708025" h="285750">
                  <a:moveTo>
                    <a:pt x="619760" y="225679"/>
                  </a:moveTo>
                  <a:lnTo>
                    <a:pt x="618490" y="222123"/>
                  </a:lnTo>
                  <a:lnTo>
                    <a:pt x="613664" y="220853"/>
                  </a:lnTo>
                  <a:lnTo>
                    <a:pt x="592963" y="222123"/>
                  </a:lnTo>
                  <a:lnTo>
                    <a:pt x="588010" y="224536"/>
                  </a:lnTo>
                  <a:lnTo>
                    <a:pt x="588010" y="247650"/>
                  </a:lnTo>
                  <a:lnTo>
                    <a:pt x="590423" y="250190"/>
                  </a:lnTo>
                  <a:lnTo>
                    <a:pt x="614807" y="250190"/>
                  </a:lnTo>
                  <a:lnTo>
                    <a:pt x="619760" y="248920"/>
                  </a:lnTo>
                  <a:lnTo>
                    <a:pt x="619760" y="225679"/>
                  </a:lnTo>
                  <a:close/>
                </a:path>
                <a:path w="708025" h="285750">
                  <a:moveTo>
                    <a:pt x="623443" y="120777"/>
                  </a:moveTo>
                  <a:lnTo>
                    <a:pt x="621030" y="97663"/>
                  </a:lnTo>
                  <a:lnTo>
                    <a:pt x="619760" y="93980"/>
                  </a:lnTo>
                  <a:lnTo>
                    <a:pt x="616077" y="90297"/>
                  </a:lnTo>
                  <a:lnTo>
                    <a:pt x="613664" y="90297"/>
                  </a:lnTo>
                  <a:lnTo>
                    <a:pt x="590423" y="92710"/>
                  </a:lnTo>
                  <a:lnTo>
                    <a:pt x="588010" y="92710"/>
                  </a:lnTo>
                  <a:lnTo>
                    <a:pt x="586867" y="93980"/>
                  </a:lnTo>
                  <a:lnTo>
                    <a:pt x="585597" y="97663"/>
                  </a:lnTo>
                  <a:lnTo>
                    <a:pt x="585597" y="123190"/>
                  </a:lnTo>
                  <a:lnTo>
                    <a:pt x="586867" y="125730"/>
                  </a:lnTo>
                  <a:lnTo>
                    <a:pt x="588010" y="126873"/>
                  </a:lnTo>
                  <a:lnTo>
                    <a:pt x="590423" y="128143"/>
                  </a:lnTo>
                  <a:lnTo>
                    <a:pt x="616077" y="128143"/>
                  </a:lnTo>
                  <a:lnTo>
                    <a:pt x="618490" y="126873"/>
                  </a:lnTo>
                  <a:lnTo>
                    <a:pt x="621030" y="125730"/>
                  </a:lnTo>
                  <a:lnTo>
                    <a:pt x="621030" y="123190"/>
                  </a:lnTo>
                  <a:lnTo>
                    <a:pt x="623443" y="120777"/>
                  </a:lnTo>
                  <a:close/>
                </a:path>
                <a:path w="708025" h="285750">
                  <a:moveTo>
                    <a:pt x="638048" y="163449"/>
                  </a:moveTo>
                  <a:lnTo>
                    <a:pt x="636778" y="140335"/>
                  </a:lnTo>
                  <a:lnTo>
                    <a:pt x="634365" y="136652"/>
                  </a:lnTo>
                  <a:lnTo>
                    <a:pt x="630682" y="132969"/>
                  </a:lnTo>
                  <a:lnTo>
                    <a:pt x="629539" y="132969"/>
                  </a:lnTo>
                  <a:lnTo>
                    <a:pt x="605155" y="135509"/>
                  </a:lnTo>
                  <a:lnTo>
                    <a:pt x="603885" y="135509"/>
                  </a:lnTo>
                  <a:lnTo>
                    <a:pt x="601472" y="136652"/>
                  </a:lnTo>
                  <a:lnTo>
                    <a:pt x="600202" y="139065"/>
                  </a:lnTo>
                  <a:lnTo>
                    <a:pt x="600202" y="141605"/>
                  </a:lnTo>
                  <a:lnTo>
                    <a:pt x="601472" y="165989"/>
                  </a:lnTo>
                  <a:lnTo>
                    <a:pt x="601472" y="168402"/>
                  </a:lnTo>
                  <a:lnTo>
                    <a:pt x="603885" y="169545"/>
                  </a:lnTo>
                  <a:lnTo>
                    <a:pt x="605155" y="172085"/>
                  </a:lnTo>
                  <a:lnTo>
                    <a:pt x="608711" y="172085"/>
                  </a:lnTo>
                  <a:lnTo>
                    <a:pt x="630682" y="169545"/>
                  </a:lnTo>
                  <a:lnTo>
                    <a:pt x="633222" y="169545"/>
                  </a:lnTo>
                  <a:lnTo>
                    <a:pt x="636778" y="168402"/>
                  </a:lnTo>
                  <a:lnTo>
                    <a:pt x="636778" y="165989"/>
                  </a:lnTo>
                  <a:lnTo>
                    <a:pt x="638048" y="163449"/>
                  </a:lnTo>
                  <a:close/>
                </a:path>
                <a:path w="708025" h="285750">
                  <a:moveTo>
                    <a:pt x="658749" y="206248"/>
                  </a:moveTo>
                  <a:lnTo>
                    <a:pt x="657606" y="181864"/>
                  </a:lnTo>
                  <a:lnTo>
                    <a:pt x="656336" y="178181"/>
                  </a:lnTo>
                  <a:lnTo>
                    <a:pt x="651510" y="176911"/>
                  </a:lnTo>
                  <a:lnTo>
                    <a:pt x="629539" y="176911"/>
                  </a:lnTo>
                  <a:lnTo>
                    <a:pt x="624586" y="179324"/>
                  </a:lnTo>
                  <a:lnTo>
                    <a:pt x="623443" y="183007"/>
                  </a:lnTo>
                  <a:lnTo>
                    <a:pt x="624586" y="207391"/>
                  </a:lnTo>
                  <a:lnTo>
                    <a:pt x="625856" y="212344"/>
                  </a:lnTo>
                  <a:lnTo>
                    <a:pt x="630682" y="214757"/>
                  </a:lnTo>
                  <a:lnTo>
                    <a:pt x="652653" y="212344"/>
                  </a:lnTo>
                  <a:lnTo>
                    <a:pt x="657606" y="211074"/>
                  </a:lnTo>
                  <a:lnTo>
                    <a:pt x="658749" y="206248"/>
                  </a:lnTo>
                  <a:close/>
                </a:path>
                <a:path w="708025" h="285750">
                  <a:moveTo>
                    <a:pt x="661289" y="242824"/>
                  </a:moveTo>
                  <a:lnTo>
                    <a:pt x="658749" y="224536"/>
                  </a:lnTo>
                  <a:lnTo>
                    <a:pt x="657606" y="220853"/>
                  </a:lnTo>
                  <a:lnTo>
                    <a:pt x="653923" y="219583"/>
                  </a:lnTo>
                  <a:lnTo>
                    <a:pt x="633222" y="220853"/>
                  </a:lnTo>
                  <a:lnTo>
                    <a:pt x="629539" y="222123"/>
                  </a:lnTo>
                  <a:lnTo>
                    <a:pt x="628269" y="225679"/>
                  </a:lnTo>
                  <a:lnTo>
                    <a:pt x="629539" y="243967"/>
                  </a:lnTo>
                  <a:lnTo>
                    <a:pt x="630682" y="247650"/>
                  </a:lnTo>
                  <a:lnTo>
                    <a:pt x="634365" y="248920"/>
                  </a:lnTo>
                  <a:lnTo>
                    <a:pt x="656336" y="247650"/>
                  </a:lnTo>
                  <a:lnTo>
                    <a:pt x="658749" y="245237"/>
                  </a:lnTo>
                  <a:lnTo>
                    <a:pt x="661289" y="242824"/>
                  </a:lnTo>
                  <a:close/>
                </a:path>
                <a:path w="708025" h="285750">
                  <a:moveTo>
                    <a:pt x="694182" y="29337"/>
                  </a:moveTo>
                  <a:lnTo>
                    <a:pt x="691769" y="4953"/>
                  </a:lnTo>
                  <a:lnTo>
                    <a:pt x="691769" y="3683"/>
                  </a:lnTo>
                  <a:lnTo>
                    <a:pt x="690499" y="1270"/>
                  </a:lnTo>
                  <a:lnTo>
                    <a:pt x="689229" y="0"/>
                  </a:lnTo>
                  <a:lnTo>
                    <a:pt x="685673" y="0"/>
                  </a:lnTo>
                  <a:lnTo>
                    <a:pt x="652653" y="1270"/>
                  </a:lnTo>
                  <a:lnTo>
                    <a:pt x="651510" y="1270"/>
                  </a:lnTo>
                  <a:lnTo>
                    <a:pt x="648970" y="3683"/>
                  </a:lnTo>
                  <a:lnTo>
                    <a:pt x="647827" y="4953"/>
                  </a:lnTo>
                  <a:lnTo>
                    <a:pt x="647827" y="31750"/>
                  </a:lnTo>
                  <a:lnTo>
                    <a:pt x="648970" y="34163"/>
                  </a:lnTo>
                  <a:lnTo>
                    <a:pt x="651510" y="36576"/>
                  </a:lnTo>
                  <a:lnTo>
                    <a:pt x="652653" y="37846"/>
                  </a:lnTo>
                  <a:lnTo>
                    <a:pt x="656336" y="37846"/>
                  </a:lnTo>
                  <a:lnTo>
                    <a:pt x="686816" y="36576"/>
                  </a:lnTo>
                  <a:lnTo>
                    <a:pt x="690499" y="36576"/>
                  </a:lnTo>
                  <a:lnTo>
                    <a:pt x="691769" y="34163"/>
                  </a:lnTo>
                  <a:lnTo>
                    <a:pt x="694182" y="31750"/>
                  </a:lnTo>
                  <a:lnTo>
                    <a:pt x="694182" y="29337"/>
                  </a:lnTo>
                  <a:close/>
                </a:path>
                <a:path w="708025" h="285750">
                  <a:moveTo>
                    <a:pt x="696595" y="73279"/>
                  </a:moveTo>
                  <a:lnTo>
                    <a:pt x="695452" y="50038"/>
                  </a:lnTo>
                  <a:lnTo>
                    <a:pt x="694182" y="46355"/>
                  </a:lnTo>
                  <a:lnTo>
                    <a:pt x="691769" y="45212"/>
                  </a:lnTo>
                  <a:lnTo>
                    <a:pt x="690499" y="42672"/>
                  </a:lnTo>
                  <a:lnTo>
                    <a:pt x="689229" y="42672"/>
                  </a:lnTo>
                  <a:lnTo>
                    <a:pt x="609981" y="47625"/>
                  </a:lnTo>
                  <a:lnTo>
                    <a:pt x="608711" y="47625"/>
                  </a:lnTo>
                  <a:lnTo>
                    <a:pt x="605155" y="50038"/>
                  </a:lnTo>
                  <a:lnTo>
                    <a:pt x="605155" y="51308"/>
                  </a:lnTo>
                  <a:lnTo>
                    <a:pt x="603885" y="54991"/>
                  </a:lnTo>
                  <a:lnTo>
                    <a:pt x="605155" y="78105"/>
                  </a:lnTo>
                  <a:lnTo>
                    <a:pt x="606298" y="80518"/>
                  </a:lnTo>
                  <a:lnTo>
                    <a:pt x="609981" y="84201"/>
                  </a:lnTo>
                  <a:lnTo>
                    <a:pt x="613664" y="84201"/>
                  </a:lnTo>
                  <a:lnTo>
                    <a:pt x="690499" y="79375"/>
                  </a:lnTo>
                  <a:lnTo>
                    <a:pt x="691769" y="79375"/>
                  </a:lnTo>
                  <a:lnTo>
                    <a:pt x="695452" y="78105"/>
                  </a:lnTo>
                  <a:lnTo>
                    <a:pt x="695452" y="75692"/>
                  </a:lnTo>
                  <a:lnTo>
                    <a:pt x="696595" y="73279"/>
                  </a:lnTo>
                  <a:close/>
                </a:path>
                <a:path w="708025" h="285750">
                  <a:moveTo>
                    <a:pt x="699008" y="117094"/>
                  </a:moveTo>
                  <a:lnTo>
                    <a:pt x="696709" y="93980"/>
                  </a:lnTo>
                  <a:lnTo>
                    <a:pt x="696595" y="90297"/>
                  </a:lnTo>
                  <a:lnTo>
                    <a:pt x="695325" y="87884"/>
                  </a:lnTo>
                  <a:lnTo>
                    <a:pt x="694182" y="87884"/>
                  </a:lnTo>
                  <a:lnTo>
                    <a:pt x="690499" y="85471"/>
                  </a:lnTo>
                  <a:lnTo>
                    <a:pt x="636778" y="89027"/>
                  </a:lnTo>
                  <a:lnTo>
                    <a:pt x="634365" y="90297"/>
                  </a:lnTo>
                  <a:lnTo>
                    <a:pt x="630682" y="92710"/>
                  </a:lnTo>
                  <a:lnTo>
                    <a:pt x="630682" y="93980"/>
                  </a:lnTo>
                  <a:lnTo>
                    <a:pt x="629539" y="97663"/>
                  </a:lnTo>
                  <a:lnTo>
                    <a:pt x="630682" y="120777"/>
                  </a:lnTo>
                  <a:lnTo>
                    <a:pt x="633222" y="123190"/>
                  </a:lnTo>
                  <a:lnTo>
                    <a:pt x="634365" y="125730"/>
                  </a:lnTo>
                  <a:lnTo>
                    <a:pt x="636778" y="126873"/>
                  </a:lnTo>
                  <a:lnTo>
                    <a:pt x="638048" y="126873"/>
                  </a:lnTo>
                  <a:lnTo>
                    <a:pt x="691769" y="123190"/>
                  </a:lnTo>
                  <a:lnTo>
                    <a:pt x="695325" y="122047"/>
                  </a:lnTo>
                  <a:lnTo>
                    <a:pt x="699008" y="118364"/>
                  </a:lnTo>
                  <a:lnTo>
                    <a:pt x="699008" y="117094"/>
                  </a:lnTo>
                  <a:close/>
                </a:path>
                <a:path w="708025" h="285750">
                  <a:moveTo>
                    <a:pt x="702691" y="159893"/>
                  </a:moveTo>
                  <a:lnTo>
                    <a:pt x="700379" y="136652"/>
                  </a:lnTo>
                  <a:lnTo>
                    <a:pt x="700278" y="132969"/>
                  </a:lnTo>
                  <a:lnTo>
                    <a:pt x="699008" y="131826"/>
                  </a:lnTo>
                  <a:lnTo>
                    <a:pt x="695325" y="130556"/>
                  </a:lnTo>
                  <a:lnTo>
                    <a:pt x="694182" y="130556"/>
                  </a:lnTo>
                  <a:lnTo>
                    <a:pt x="647827" y="131826"/>
                  </a:lnTo>
                  <a:lnTo>
                    <a:pt x="644144" y="132969"/>
                  </a:lnTo>
                  <a:lnTo>
                    <a:pt x="642874" y="135509"/>
                  </a:lnTo>
                  <a:lnTo>
                    <a:pt x="641731" y="136652"/>
                  </a:lnTo>
                  <a:lnTo>
                    <a:pt x="641731" y="140335"/>
                  </a:lnTo>
                  <a:lnTo>
                    <a:pt x="642747" y="161036"/>
                  </a:lnTo>
                  <a:lnTo>
                    <a:pt x="642874" y="165989"/>
                  </a:lnTo>
                  <a:lnTo>
                    <a:pt x="644144" y="168402"/>
                  </a:lnTo>
                  <a:lnTo>
                    <a:pt x="647827" y="169545"/>
                  </a:lnTo>
                  <a:lnTo>
                    <a:pt x="648970" y="169545"/>
                  </a:lnTo>
                  <a:lnTo>
                    <a:pt x="695325" y="165989"/>
                  </a:lnTo>
                  <a:lnTo>
                    <a:pt x="699008" y="165989"/>
                  </a:lnTo>
                  <a:lnTo>
                    <a:pt x="700278" y="164719"/>
                  </a:lnTo>
                  <a:lnTo>
                    <a:pt x="702691" y="161036"/>
                  </a:lnTo>
                  <a:lnTo>
                    <a:pt x="702691" y="159893"/>
                  </a:lnTo>
                  <a:close/>
                </a:path>
                <a:path w="708025" h="285750">
                  <a:moveTo>
                    <a:pt x="703961" y="204978"/>
                  </a:moveTo>
                  <a:lnTo>
                    <a:pt x="702691" y="179324"/>
                  </a:lnTo>
                  <a:lnTo>
                    <a:pt x="700278" y="174498"/>
                  </a:lnTo>
                  <a:lnTo>
                    <a:pt x="696595" y="173228"/>
                  </a:lnTo>
                  <a:lnTo>
                    <a:pt x="674624" y="174498"/>
                  </a:lnTo>
                  <a:lnTo>
                    <a:pt x="669798" y="176911"/>
                  </a:lnTo>
                  <a:lnTo>
                    <a:pt x="667385" y="181864"/>
                  </a:lnTo>
                  <a:lnTo>
                    <a:pt x="669798" y="206248"/>
                  </a:lnTo>
                  <a:lnTo>
                    <a:pt x="672211" y="209804"/>
                  </a:lnTo>
                  <a:lnTo>
                    <a:pt x="675894" y="211074"/>
                  </a:lnTo>
                  <a:lnTo>
                    <a:pt x="699008" y="211074"/>
                  </a:lnTo>
                  <a:lnTo>
                    <a:pt x="702691" y="207391"/>
                  </a:lnTo>
                  <a:lnTo>
                    <a:pt x="703961" y="204978"/>
                  </a:lnTo>
                  <a:close/>
                </a:path>
                <a:path w="708025" h="285750">
                  <a:moveTo>
                    <a:pt x="707644" y="239141"/>
                  </a:moveTo>
                  <a:lnTo>
                    <a:pt x="705104" y="220853"/>
                  </a:lnTo>
                  <a:lnTo>
                    <a:pt x="703961" y="217170"/>
                  </a:lnTo>
                  <a:lnTo>
                    <a:pt x="700278" y="216027"/>
                  </a:lnTo>
                  <a:lnTo>
                    <a:pt x="675894" y="217170"/>
                  </a:lnTo>
                  <a:lnTo>
                    <a:pt x="672211" y="219583"/>
                  </a:lnTo>
                  <a:lnTo>
                    <a:pt x="670941" y="224536"/>
                  </a:lnTo>
                  <a:lnTo>
                    <a:pt x="672211" y="242824"/>
                  </a:lnTo>
                  <a:lnTo>
                    <a:pt x="674624" y="245237"/>
                  </a:lnTo>
                  <a:lnTo>
                    <a:pt x="702691" y="245237"/>
                  </a:lnTo>
                  <a:lnTo>
                    <a:pt x="705104" y="243967"/>
                  </a:lnTo>
                  <a:lnTo>
                    <a:pt x="707644" y="239141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2427732" y="3066668"/>
              <a:ext cx="551815" cy="294005"/>
            </a:xfrm>
            <a:custGeom>
              <a:avLst/>
              <a:gdLst/>
              <a:ahLst/>
              <a:cxnLst/>
              <a:rect l="l" t="t" r="r" b="b"/>
              <a:pathLst>
                <a:path w="551814" h="294004">
                  <a:moveTo>
                    <a:pt x="36576" y="242697"/>
                  </a:moveTo>
                  <a:lnTo>
                    <a:pt x="34163" y="218313"/>
                  </a:lnTo>
                  <a:lnTo>
                    <a:pt x="32893" y="212217"/>
                  </a:lnTo>
                  <a:lnTo>
                    <a:pt x="28067" y="211074"/>
                  </a:lnTo>
                  <a:lnTo>
                    <a:pt x="4826" y="212217"/>
                  </a:lnTo>
                  <a:lnTo>
                    <a:pt x="1143" y="214630"/>
                  </a:lnTo>
                  <a:lnTo>
                    <a:pt x="0" y="219583"/>
                  </a:lnTo>
                  <a:lnTo>
                    <a:pt x="1143" y="243967"/>
                  </a:lnTo>
                  <a:lnTo>
                    <a:pt x="3556" y="247650"/>
                  </a:lnTo>
                  <a:lnTo>
                    <a:pt x="8509" y="248793"/>
                  </a:lnTo>
                  <a:lnTo>
                    <a:pt x="29210" y="248793"/>
                  </a:lnTo>
                  <a:lnTo>
                    <a:pt x="34163" y="245237"/>
                  </a:lnTo>
                  <a:lnTo>
                    <a:pt x="36576" y="242697"/>
                  </a:lnTo>
                  <a:close/>
                </a:path>
                <a:path w="551814" h="294004">
                  <a:moveTo>
                    <a:pt x="59690" y="284226"/>
                  </a:moveTo>
                  <a:lnTo>
                    <a:pt x="57277" y="258572"/>
                  </a:lnTo>
                  <a:lnTo>
                    <a:pt x="57277" y="257429"/>
                  </a:lnTo>
                  <a:lnTo>
                    <a:pt x="56007" y="256159"/>
                  </a:lnTo>
                  <a:lnTo>
                    <a:pt x="54864" y="253746"/>
                  </a:lnTo>
                  <a:lnTo>
                    <a:pt x="51181" y="253746"/>
                  </a:lnTo>
                  <a:lnTo>
                    <a:pt x="8509" y="256159"/>
                  </a:lnTo>
                  <a:lnTo>
                    <a:pt x="6096" y="257429"/>
                  </a:lnTo>
                  <a:lnTo>
                    <a:pt x="4826" y="258572"/>
                  </a:lnTo>
                  <a:lnTo>
                    <a:pt x="3556" y="260985"/>
                  </a:lnTo>
                  <a:lnTo>
                    <a:pt x="3556" y="286639"/>
                  </a:lnTo>
                  <a:lnTo>
                    <a:pt x="4826" y="289052"/>
                  </a:lnTo>
                  <a:lnTo>
                    <a:pt x="6096" y="291592"/>
                  </a:lnTo>
                  <a:lnTo>
                    <a:pt x="8509" y="291592"/>
                  </a:lnTo>
                  <a:lnTo>
                    <a:pt x="10922" y="294005"/>
                  </a:lnTo>
                  <a:lnTo>
                    <a:pt x="52451" y="290322"/>
                  </a:lnTo>
                  <a:lnTo>
                    <a:pt x="56007" y="290322"/>
                  </a:lnTo>
                  <a:lnTo>
                    <a:pt x="57277" y="289052"/>
                  </a:lnTo>
                  <a:lnTo>
                    <a:pt x="59690" y="285496"/>
                  </a:lnTo>
                  <a:lnTo>
                    <a:pt x="59690" y="284226"/>
                  </a:lnTo>
                  <a:close/>
                </a:path>
                <a:path w="551814" h="294004">
                  <a:moveTo>
                    <a:pt x="102489" y="237871"/>
                  </a:moveTo>
                  <a:lnTo>
                    <a:pt x="99949" y="212217"/>
                  </a:lnTo>
                  <a:lnTo>
                    <a:pt x="99949" y="211074"/>
                  </a:lnTo>
                  <a:lnTo>
                    <a:pt x="98806" y="209804"/>
                  </a:lnTo>
                  <a:lnTo>
                    <a:pt x="97536" y="207391"/>
                  </a:lnTo>
                  <a:lnTo>
                    <a:pt x="93853" y="207391"/>
                  </a:lnTo>
                  <a:lnTo>
                    <a:pt x="51181" y="209804"/>
                  </a:lnTo>
                  <a:lnTo>
                    <a:pt x="48768" y="211074"/>
                  </a:lnTo>
                  <a:lnTo>
                    <a:pt x="47498" y="212217"/>
                  </a:lnTo>
                  <a:lnTo>
                    <a:pt x="46355" y="214630"/>
                  </a:lnTo>
                  <a:lnTo>
                    <a:pt x="46355" y="215900"/>
                  </a:lnTo>
                  <a:lnTo>
                    <a:pt x="47383" y="237871"/>
                  </a:lnTo>
                  <a:lnTo>
                    <a:pt x="47498" y="242697"/>
                  </a:lnTo>
                  <a:lnTo>
                    <a:pt x="48768" y="245237"/>
                  </a:lnTo>
                  <a:lnTo>
                    <a:pt x="51181" y="245237"/>
                  </a:lnTo>
                  <a:lnTo>
                    <a:pt x="54864" y="247650"/>
                  </a:lnTo>
                  <a:lnTo>
                    <a:pt x="95123" y="243967"/>
                  </a:lnTo>
                  <a:lnTo>
                    <a:pt x="98806" y="243967"/>
                  </a:lnTo>
                  <a:lnTo>
                    <a:pt x="99949" y="242697"/>
                  </a:lnTo>
                  <a:lnTo>
                    <a:pt x="102489" y="239141"/>
                  </a:lnTo>
                  <a:lnTo>
                    <a:pt x="102489" y="237871"/>
                  </a:lnTo>
                  <a:close/>
                </a:path>
                <a:path w="551814" h="294004">
                  <a:moveTo>
                    <a:pt x="103632" y="280543"/>
                  </a:moveTo>
                  <a:lnTo>
                    <a:pt x="102539" y="258572"/>
                  </a:lnTo>
                  <a:lnTo>
                    <a:pt x="102489" y="253746"/>
                  </a:lnTo>
                  <a:lnTo>
                    <a:pt x="99949" y="252476"/>
                  </a:lnTo>
                  <a:lnTo>
                    <a:pt x="98806" y="251333"/>
                  </a:lnTo>
                  <a:lnTo>
                    <a:pt x="95123" y="251333"/>
                  </a:lnTo>
                  <a:lnTo>
                    <a:pt x="71882" y="252476"/>
                  </a:lnTo>
                  <a:lnTo>
                    <a:pt x="70739" y="252476"/>
                  </a:lnTo>
                  <a:lnTo>
                    <a:pt x="67056" y="253746"/>
                  </a:lnTo>
                  <a:lnTo>
                    <a:pt x="67056" y="257429"/>
                  </a:lnTo>
                  <a:lnTo>
                    <a:pt x="65786" y="258572"/>
                  </a:lnTo>
                  <a:lnTo>
                    <a:pt x="67056" y="284226"/>
                  </a:lnTo>
                  <a:lnTo>
                    <a:pt x="69469" y="285496"/>
                  </a:lnTo>
                  <a:lnTo>
                    <a:pt x="70739" y="286639"/>
                  </a:lnTo>
                  <a:lnTo>
                    <a:pt x="71882" y="289052"/>
                  </a:lnTo>
                  <a:lnTo>
                    <a:pt x="98806" y="289052"/>
                  </a:lnTo>
                  <a:lnTo>
                    <a:pt x="99949" y="286639"/>
                  </a:lnTo>
                  <a:lnTo>
                    <a:pt x="102489" y="285496"/>
                  </a:lnTo>
                  <a:lnTo>
                    <a:pt x="103632" y="284226"/>
                  </a:lnTo>
                  <a:lnTo>
                    <a:pt x="103632" y="280543"/>
                  </a:lnTo>
                  <a:close/>
                </a:path>
                <a:path w="551814" h="294004">
                  <a:moveTo>
                    <a:pt x="146304" y="211074"/>
                  </a:moveTo>
                  <a:lnTo>
                    <a:pt x="145161" y="207391"/>
                  </a:lnTo>
                  <a:lnTo>
                    <a:pt x="142748" y="206121"/>
                  </a:lnTo>
                  <a:lnTo>
                    <a:pt x="141478" y="204978"/>
                  </a:lnTo>
                  <a:lnTo>
                    <a:pt x="137795" y="204978"/>
                  </a:lnTo>
                  <a:lnTo>
                    <a:pt x="114681" y="206121"/>
                  </a:lnTo>
                  <a:lnTo>
                    <a:pt x="113411" y="206121"/>
                  </a:lnTo>
                  <a:lnTo>
                    <a:pt x="112141" y="207391"/>
                  </a:lnTo>
                  <a:lnTo>
                    <a:pt x="109728" y="211074"/>
                  </a:lnTo>
                  <a:lnTo>
                    <a:pt x="109728" y="237871"/>
                  </a:lnTo>
                  <a:lnTo>
                    <a:pt x="112141" y="239141"/>
                  </a:lnTo>
                  <a:lnTo>
                    <a:pt x="113411" y="240284"/>
                  </a:lnTo>
                  <a:lnTo>
                    <a:pt x="114681" y="242697"/>
                  </a:lnTo>
                  <a:lnTo>
                    <a:pt x="141478" y="242697"/>
                  </a:lnTo>
                  <a:lnTo>
                    <a:pt x="142748" y="240284"/>
                  </a:lnTo>
                  <a:lnTo>
                    <a:pt x="145161" y="239141"/>
                  </a:lnTo>
                  <a:lnTo>
                    <a:pt x="146304" y="237871"/>
                  </a:lnTo>
                  <a:lnTo>
                    <a:pt x="146304" y="211074"/>
                  </a:lnTo>
                  <a:close/>
                </a:path>
                <a:path w="551814" h="294004">
                  <a:moveTo>
                    <a:pt x="149987" y="278130"/>
                  </a:moveTo>
                  <a:lnTo>
                    <a:pt x="147574" y="253746"/>
                  </a:lnTo>
                  <a:lnTo>
                    <a:pt x="146304" y="252476"/>
                  </a:lnTo>
                  <a:lnTo>
                    <a:pt x="145161" y="248793"/>
                  </a:lnTo>
                  <a:lnTo>
                    <a:pt x="142748" y="248793"/>
                  </a:lnTo>
                  <a:lnTo>
                    <a:pt x="141478" y="247650"/>
                  </a:lnTo>
                  <a:lnTo>
                    <a:pt x="117094" y="248793"/>
                  </a:lnTo>
                  <a:lnTo>
                    <a:pt x="114681" y="251333"/>
                  </a:lnTo>
                  <a:lnTo>
                    <a:pt x="113411" y="252476"/>
                  </a:lnTo>
                  <a:lnTo>
                    <a:pt x="112141" y="253746"/>
                  </a:lnTo>
                  <a:lnTo>
                    <a:pt x="112141" y="256159"/>
                  </a:lnTo>
                  <a:lnTo>
                    <a:pt x="113284" y="278130"/>
                  </a:lnTo>
                  <a:lnTo>
                    <a:pt x="113411" y="284226"/>
                  </a:lnTo>
                  <a:lnTo>
                    <a:pt x="114681" y="285496"/>
                  </a:lnTo>
                  <a:lnTo>
                    <a:pt x="117094" y="286639"/>
                  </a:lnTo>
                  <a:lnTo>
                    <a:pt x="120777" y="286639"/>
                  </a:lnTo>
                  <a:lnTo>
                    <a:pt x="142748" y="285496"/>
                  </a:lnTo>
                  <a:lnTo>
                    <a:pt x="145161" y="285496"/>
                  </a:lnTo>
                  <a:lnTo>
                    <a:pt x="147574" y="284226"/>
                  </a:lnTo>
                  <a:lnTo>
                    <a:pt x="147574" y="280543"/>
                  </a:lnTo>
                  <a:lnTo>
                    <a:pt x="149987" y="278130"/>
                  </a:lnTo>
                  <a:close/>
                </a:path>
                <a:path w="551814" h="294004">
                  <a:moveTo>
                    <a:pt x="192659" y="233045"/>
                  </a:moveTo>
                  <a:lnTo>
                    <a:pt x="191516" y="207391"/>
                  </a:lnTo>
                  <a:lnTo>
                    <a:pt x="189103" y="206121"/>
                  </a:lnTo>
                  <a:lnTo>
                    <a:pt x="189103" y="202438"/>
                  </a:lnTo>
                  <a:lnTo>
                    <a:pt x="186563" y="202438"/>
                  </a:lnTo>
                  <a:lnTo>
                    <a:pt x="184150" y="201295"/>
                  </a:lnTo>
                  <a:lnTo>
                    <a:pt x="161036" y="202438"/>
                  </a:lnTo>
                  <a:lnTo>
                    <a:pt x="158496" y="204978"/>
                  </a:lnTo>
                  <a:lnTo>
                    <a:pt x="156083" y="206121"/>
                  </a:lnTo>
                  <a:lnTo>
                    <a:pt x="154940" y="207391"/>
                  </a:lnTo>
                  <a:lnTo>
                    <a:pt x="154940" y="209804"/>
                  </a:lnTo>
                  <a:lnTo>
                    <a:pt x="156019" y="233045"/>
                  </a:lnTo>
                  <a:lnTo>
                    <a:pt x="156083" y="237871"/>
                  </a:lnTo>
                  <a:lnTo>
                    <a:pt x="158496" y="239141"/>
                  </a:lnTo>
                  <a:lnTo>
                    <a:pt x="159766" y="240284"/>
                  </a:lnTo>
                  <a:lnTo>
                    <a:pt x="163449" y="240284"/>
                  </a:lnTo>
                  <a:lnTo>
                    <a:pt x="186563" y="239141"/>
                  </a:lnTo>
                  <a:lnTo>
                    <a:pt x="189103" y="239141"/>
                  </a:lnTo>
                  <a:lnTo>
                    <a:pt x="191516" y="237871"/>
                  </a:lnTo>
                  <a:lnTo>
                    <a:pt x="192659" y="234188"/>
                  </a:lnTo>
                  <a:lnTo>
                    <a:pt x="192659" y="233045"/>
                  </a:lnTo>
                  <a:close/>
                </a:path>
                <a:path w="551814" h="294004">
                  <a:moveTo>
                    <a:pt x="193929" y="275717"/>
                  </a:moveTo>
                  <a:lnTo>
                    <a:pt x="192722" y="253746"/>
                  </a:lnTo>
                  <a:lnTo>
                    <a:pt x="192659" y="248793"/>
                  </a:lnTo>
                  <a:lnTo>
                    <a:pt x="191516" y="247650"/>
                  </a:lnTo>
                  <a:lnTo>
                    <a:pt x="187833" y="245237"/>
                  </a:lnTo>
                  <a:lnTo>
                    <a:pt x="186563" y="245237"/>
                  </a:lnTo>
                  <a:lnTo>
                    <a:pt x="163449" y="247650"/>
                  </a:lnTo>
                  <a:lnTo>
                    <a:pt x="159766" y="247650"/>
                  </a:lnTo>
                  <a:lnTo>
                    <a:pt x="158496" y="248793"/>
                  </a:lnTo>
                  <a:lnTo>
                    <a:pt x="156083" y="251333"/>
                  </a:lnTo>
                  <a:lnTo>
                    <a:pt x="156083" y="253746"/>
                  </a:lnTo>
                  <a:lnTo>
                    <a:pt x="158369" y="275717"/>
                  </a:lnTo>
                  <a:lnTo>
                    <a:pt x="158496" y="280543"/>
                  </a:lnTo>
                  <a:lnTo>
                    <a:pt x="159766" y="281813"/>
                  </a:lnTo>
                  <a:lnTo>
                    <a:pt x="161036" y="284226"/>
                  </a:lnTo>
                  <a:lnTo>
                    <a:pt x="164592" y="284226"/>
                  </a:lnTo>
                  <a:lnTo>
                    <a:pt x="187833" y="281813"/>
                  </a:lnTo>
                  <a:lnTo>
                    <a:pt x="191516" y="281813"/>
                  </a:lnTo>
                  <a:lnTo>
                    <a:pt x="192659" y="280543"/>
                  </a:lnTo>
                  <a:lnTo>
                    <a:pt x="193929" y="278130"/>
                  </a:lnTo>
                  <a:lnTo>
                    <a:pt x="193929" y="275717"/>
                  </a:lnTo>
                  <a:close/>
                </a:path>
                <a:path w="551814" h="294004">
                  <a:moveTo>
                    <a:pt x="236601" y="229362"/>
                  </a:moveTo>
                  <a:lnTo>
                    <a:pt x="235508" y="207391"/>
                  </a:lnTo>
                  <a:lnTo>
                    <a:pt x="235458" y="202438"/>
                  </a:lnTo>
                  <a:lnTo>
                    <a:pt x="234188" y="201295"/>
                  </a:lnTo>
                  <a:lnTo>
                    <a:pt x="231775" y="200025"/>
                  </a:lnTo>
                  <a:lnTo>
                    <a:pt x="229362" y="200025"/>
                  </a:lnTo>
                  <a:lnTo>
                    <a:pt x="206121" y="201295"/>
                  </a:lnTo>
                  <a:lnTo>
                    <a:pt x="202438" y="201295"/>
                  </a:lnTo>
                  <a:lnTo>
                    <a:pt x="198755" y="204978"/>
                  </a:lnTo>
                  <a:lnTo>
                    <a:pt x="198755" y="207391"/>
                  </a:lnTo>
                  <a:lnTo>
                    <a:pt x="201168" y="229362"/>
                  </a:lnTo>
                  <a:lnTo>
                    <a:pt x="201295" y="234188"/>
                  </a:lnTo>
                  <a:lnTo>
                    <a:pt x="202438" y="235458"/>
                  </a:lnTo>
                  <a:lnTo>
                    <a:pt x="206121" y="237871"/>
                  </a:lnTo>
                  <a:lnTo>
                    <a:pt x="207391" y="237871"/>
                  </a:lnTo>
                  <a:lnTo>
                    <a:pt x="230505" y="235458"/>
                  </a:lnTo>
                  <a:lnTo>
                    <a:pt x="234188" y="235458"/>
                  </a:lnTo>
                  <a:lnTo>
                    <a:pt x="235458" y="234188"/>
                  </a:lnTo>
                  <a:lnTo>
                    <a:pt x="236601" y="232918"/>
                  </a:lnTo>
                  <a:lnTo>
                    <a:pt x="236601" y="229362"/>
                  </a:lnTo>
                  <a:close/>
                </a:path>
                <a:path w="551814" h="294004">
                  <a:moveTo>
                    <a:pt x="239014" y="273304"/>
                  </a:moveTo>
                  <a:lnTo>
                    <a:pt x="236601" y="248793"/>
                  </a:lnTo>
                  <a:lnTo>
                    <a:pt x="236601" y="245237"/>
                  </a:lnTo>
                  <a:lnTo>
                    <a:pt x="235458" y="243967"/>
                  </a:lnTo>
                  <a:lnTo>
                    <a:pt x="234188" y="242697"/>
                  </a:lnTo>
                  <a:lnTo>
                    <a:pt x="230505" y="242697"/>
                  </a:lnTo>
                  <a:lnTo>
                    <a:pt x="207391" y="243967"/>
                  </a:lnTo>
                  <a:lnTo>
                    <a:pt x="203708" y="243967"/>
                  </a:lnTo>
                  <a:lnTo>
                    <a:pt x="202438" y="245237"/>
                  </a:lnTo>
                  <a:lnTo>
                    <a:pt x="201295" y="248793"/>
                  </a:lnTo>
                  <a:lnTo>
                    <a:pt x="201295" y="251333"/>
                  </a:lnTo>
                  <a:lnTo>
                    <a:pt x="202323" y="273304"/>
                  </a:lnTo>
                  <a:lnTo>
                    <a:pt x="202438" y="276860"/>
                  </a:lnTo>
                  <a:lnTo>
                    <a:pt x="203708" y="280543"/>
                  </a:lnTo>
                  <a:lnTo>
                    <a:pt x="207391" y="280543"/>
                  </a:lnTo>
                  <a:lnTo>
                    <a:pt x="208534" y="281813"/>
                  </a:lnTo>
                  <a:lnTo>
                    <a:pt x="231775" y="280543"/>
                  </a:lnTo>
                  <a:lnTo>
                    <a:pt x="235458" y="278130"/>
                  </a:lnTo>
                  <a:lnTo>
                    <a:pt x="236601" y="276860"/>
                  </a:lnTo>
                  <a:lnTo>
                    <a:pt x="239014" y="275717"/>
                  </a:lnTo>
                  <a:lnTo>
                    <a:pt x="239014" y="273304"/>
                  </a:lnTo>
                  <a:close/>
                </a:path>
                <a:path w="551814" h="294004">
                  <a:moveTo>
                    <a:pt x="248793" y="31623"/>
                  </a:moveTo>
                  <a:lnTo>
                    <a:pt x="246380" y="8509"/>
                  </a:lnTo>
                  <a:lnTo>
                    <a:pt x="245110" y="7239"/>
                  </a:lnTo>
                  <a:lnTo>
                    <a:pt x="128016" y="13335"/>
                  </a:lnTo>
                  <a:lnTo>
                    <a:pt x="128016" y="37846"/>
                  </a:lnTo>
                  <a:lnTo>
                    <a:pt x="130429" y="40259"/>
                  </a:lnTo>
                  <a:lnTo>
                    <a:pt x="246380" y="32893"/>
                  </a:lnTo>
                  <a:lnTo>
                    <a:pt x="248793" y="31623"/>
                  </a:lnTo>
                  <a:close/>
                </a:path>
                <a:path w="551814" h="294004">
                  <a:moveTo>
                    <a:pt x="281813" y="228092"/>
                  </a:moveTo>
                  <a:lnTo>
                    <a:pt x="279273" y="202438"/>
                  </a:lnTo>
                  <a:lnTo>
                    <a:pt x="279273" y="200025"/>
                  </a:lnTo>
                  <a:lnTo>
                    <a:pt x="278130" y="197612"/>
                  </a:lnTo>
                  <a:lnTo>
                    <a:pt x="276860" y="196342"/>
                  </a:lnTo>
                  <a:lnTo>
                    <a:pt x="273177" y="196342"/>
                  </a:lnTo>
                  <a:lnTo>
                    <a:pt x="250063" y="197612"/>
                  </a:lnTo>
                  <a:lnTo>
                    <a:pt x="248793" y="197612"/>
                  </a:lnTo>
                  <a:lnTo>
                    <a:pt x="245110" y="200025"/>
                  </a:lnTo>
                  <a:lnTo>
                    <a:pt x="245110" y="202438"/>
                  </a:lnTo>
                  <a:lnTo>
                    <a:pt x="243967" y="204978"/>
                  </a:lnTo>
                  <a:lnTo>
                    <a:pt x="245110" y="229362"/>
                  </a:lnTo>
                  <a:lnTo>
                    <a:pt x="246380" y="230505"/>
                  </a:lnTo>
                  <a:lnTo>
                    <a:pt x="246380" y="234188"/>
                  </a:lnTo>
                  <a:lnTo>
                    <a:pt x="250063" y="234188"/>
                  </a:lnTo>
                  <a:lnTo>
                    <a:pt x="252476" y="235458"/>
                  </a:lnTo>
                  <a:lnTo>
                    <a:pt x="276860" y="234188"/>
                  </a:lnTo>
                  <a:lnTo>
                    <a:pt x="278130" y="233045"/>
                  </a:lnTo>
                  <a:lnTo>
                    <a:pt x="279273" y="230505"/>
                  </a:lnTo>
                  <a:lnTo>
                    <a:pt x="281813" y="229362"/>
                  </a:lnTo>
                  <a:lnTo>
                    <a:pt x="281813" y="228092"/>
                  </a:lnTo>
                  <a:close/>
                </a:path>
                <a:path w="551814" h="294004">
                  <a:moveTo>
                    <a:pt x="282956" y="245237"/>
                  </a:moveTo>
                  <a:lnTo>
                    <a:pt x="281813" y="243967"/>
                  </a:lnTo>
                  <a:lnTo>
                    <a:pt x="279273" y="242697"/>
                  </a:lnTo>
                  <a:lnTo>
                    <a:pt x="278130" y="240284"/>
                  </a:lnTo>
                  <a:lnTo>
                    <a:pt x="252476" y="240284"/>
                  </a:lnTo>
                  <a:lnTo>
                    <a:pt x="250063" y="242697"/>
                  </a:lnTo>
                  <a:lnTo>
                    <a:pt x="246380" y="243967"/>
                  </a:lnTo>
                  <a:lnTo>
                    <a:pt x="246380" y="245237"/>
                  </a:lnTo>
                  <a:lnTo>
                    <a:pt x="245110" y="248793"/>
                  </a:lnTo>
                  <a:lnTo>
                    <a:pt x="246380" y="272034"/>
                  </a:lnTo>
                  <a:lnTo>
                    <a:pt x="248793" y="275717"/>
                  </a:lnTo>
                  <a:lnTo>
                    <a:pt x="250063" y="276860"/>
                  </a:lnTo>
                  <a:lnTo>
                    <a:pt x="252476" y="278130"/>
                  </a:lnTo>
                  <a:lnTo>
                    <a:pt x="253746" y="278130"/>
                  </a:lnTo>
                  <a:lnTo>
                    <a:pt x="278130" y="276860"/>
                  </a:lnTo>
                  <a:lnTo>
                    <a:pt x="279273" y="276860"/>
                  </a:lnTo>
                  <a:lnTo>
                    <a:pt x="281813" y="275717"/>
                  </a:lnTo>
                  <a:lnTo>
                    <a:pt x="282956" y="272034"/>
                  </a:lnTo>
                  <a:lnTo>
                    <a:pt x="282956" y="245237"/>
                  </a:lnTo>
                  <a:close/>
                </a:path>
                <a:path w="551814" h="294004">
                  <a:moveTo>
                    <a:pt x="328168" y="224409"/>
                  </a:moveTo>
                  <a:lnTo>
                    <a:pt x="325628" y="200025"/>
                  </a:lnTo>
                  <a:lnTo>
                    <a:pt x="324485" y="197612"/>
                  </a:lnTo>
                  <a:lnTo>
                    <a:pt x="323215" y="196342"/>
                  </a:lnTo>
                  <a:lnTo>
                    <a:pt x="320802" y="195199"/>
                  </a:lnTo>
                  <a:lnTo>
                    <a:pt x="295148" y="195199"/>
                  </a:lnTo>
                  <a:lnTo>
                    <a:pt x="292735" y="196342"/>
                  </a:lnTo>
                  <a:lnTo>
                    <a:pt x="291465" y="197612"/>
                  </a:lnTo>
                  <a:lnTo>
                    <a:pt x="290322" y="200025"/>
                  </a:lnTo>
                  <a:lnTo>
                    <a:pt x="290322" y="225679"/>
                  </a:lnTo>
                  <a:lnTo>
                    <a:pt x="291465" y="229362"/>
                  </a:lnTo>
                  <a:lnTo>
                    <a:pt x="292735" y="230505"/>
                  </a:lnTo>
                  <a:lnTo>
                    <a:pt x="295148" y="233045"/>
                  </a:lnTo>
                  <a:lnTo>
                    <a:pt x="297688" y="233045"/>
                  </a:lnTo>
                  <a:lnTo>
                    <a:pt x="320802" y="230505"/>
                  </a:lnTo>
                  <a:lnTo>
                    <a:pt x="323215" y="230505"/>
                  </a:lnTo>
                  <a:lnTo>
                    <a:pt x="325628" y="229362"/>
                  </a:lnTo>
                  <a:lnTo>
                    <a:pt x="325628" y="225679"/>
                  </a:lnTo>
                  <a:lnTo>
                    <a:pt x="328168" y="224409"/>
                  </a:lnTo>
                  <a:close/>
                </a:path>
                <a:path w="551814" h="294004">
                  <a:moveTo>
                    <a:pt x="329311" y="267081"/>
                  </a:moveTo>
                  <a:lnTo>
                    <a:pt x="328168" y="243967"/>
                  </a:lnTo>
                  <a:lnTo>
                    <a:pt x="325628" y="240284"/>
                  </a:lnTo>
                  <a:lnTo>
                    <a:pt x="323215" y="237871"/>
                  </a:lnTo>
                  <a:lnTo>
                    <a:pt x="320802" y="237871"/>
                  </a:lnTo>
                  <a:lnTo>
                    <a:pt x="296418" y="239141"/>
                  </a:lnTo>
                  <a:lnTo>
                    <a:pt x="295148" y="239141"/>
                  </a:lnTo>
                  <a:lnTo>
                    <a:pt x="292735" y="240284"/>
                  </a:lnTo>
                  <a:lnTo>
                    <a:pt x="291465" y="242697"/>
                  </a:lnTo>
                  <a:lnTo>
                    <a:pt x="291465" y="245237"/>
                  </a:lnTo>
                  <a:lnTo>
                    <a:pt x="292735" y="270764"/>
                  </a:lnTo>
                  <a:lnTo>
                    <a:pt x="292735" y="272034"/>
                  </a:lnTo>
                  <a:lnTo>
                    <a:pt x="295148" y="273304"/>
                  </a:lnTo>
                  <a:lnTo>
                    <a:pt x="296418" y="275717"/>
                  </a:lnTo>
                  <a:lnTo>
                    <a:pt x="300101" y="275717"/>
                  </a:lnTo>
                  <a:lnTo>
                    <a:pt x="323215" y="273304"/>
                  </a:lnTo>
                  <a:lnTo>
                    <a:pt x="324485" y="273304"/>
                  </a:lnTo>
                  <a:lnTo>
                    <a:pt x="328168" y="272034"/>
                  </a:lnTo>
                  <a:lnTo>
                    <a:pt x="328168" y="270764"/>
                  </a:lnTo>
                  <a:lnTo>
                    <a:pt x="329311" y="267081"/>
                  </a:lnTo>
                  <a:close/>
                </a:path>
                <a:path w="551814" h="294004">
                  <a:moveTo>
                    <a:pt x="371983" y="220726"/>
                  </a:moveTo>
                  <a:lnTo>
                    <a:pt x="370954" y="200025"/>
                  </a:lnTo>
                  <a:lnTo>
                    <a:pt x="370840" y="195199"/>
                  </a:lnTo>
                  <a:lnTo>
                    <a:pt x="368427" y="192659"/>
                  </a:lnTo>
                  <a:lnTo>
                    <a:pt x="365887" y="191516"/>
                  </a:lnTo>
                  <a:lnTo>
                    <a:pt x="363474" y="191516"/>
                  </a:lnTo>
                  <a:lnTo>
                    <a:pt x="340360" y="192659"/>
                  </a:lnTo>
                  <a:lnTo>
                    <a:pt x="337947" y="192659"/>
                  </a:lnTo>
                  <a:lnTo>
                    <a:pt x="334264" y="196342"/>
                  </a:lnTo>
                  <a:lnTo>
                    <a:pt x="334264" y="200025"/>
                  </a:lnTo>
                  <a:lnTo>
                    <a:pt x="335407" y="224409"/>
                  </a:lnTo>
                  <a:lnTo>
                    <a:pt x="335407" y="225679"/>
                  </a:lnTo>
                  <a:lnTo>
                    <a:pt x="337947" y="228092"/>
                  </a:lnTo>
                  <a:lnTo>
                    <a:pt x="339090" y="229362"/>
                  </a:lnTo>
                  <a:lnTo>
                    <a:pt x="342773" y="229362"/>
                  </a:lnTo>
                  <a:lnTo>
                    <a:pt x="365887" y="228092"/>
                  </a:lnTo>
                  <a:lnTo>
                    <a:pt x="368427" y="228092"/>
                  </a:lnTo>
                  <a:lnTo>
                    <a:pt x="370840" y="225679"/>
                  </a:lnTo>
                  <a:lnTo>
                    <a:pt x="371983" y="224409"/>
                  </a:lnTo>
                  <a:lnTo>
                    <a:pt x="371983" y="220726"/>
                  </a:lnTo>
                  <a:close/>
                </a:path>
                <a:path w="551814" h="294004">
                  <a:moveTo>
                    <a:pt x="373253" y="265938"/>
                  </a:moveTo>
                  <a:lnTo>
                    <a:pt x="372097" y="242697"/>
                  </a:lnTo>
                  <a:lnTo>
                    <a:pt x="371983" y="239141"/>
                  </a:lnTo>
                  <a:lnTo>
                    <a:pt x="370840" y="235458"/>
                  </a:lnTo>
                  <a:lnTo>
                    <a:pt x="367157" y="235458"/>
                  </a:lnTo>
                  <a:lnTo>
                    <a:pt x="365887" y="234188"/>
                  </a:lnTo>
                  <a:lnTo>
                    <a:pt x="342773" y="235458"/>
                  </a:lnTo>
                  <a:lnTo>
                    <a:pt x="339090" y="237871"/>
                  </a:lnTo>
                  <a:lnTo>
                    <a:pt x="337947" y="239141"/>
                  </a:lnTo>
                  <a:lnTo>
                    <a:pt x="335407" y="240284"/>
                  </a:lnTo>
                  <a:lnTo>
                    <a:pt x="335407" y="242697"/>
                  </a:lnTo>
                  <a:lnTo>
                    <a:pt x="337820" y="265938"/>
                  </a:lnTo>
                  <a:lnTo>
                    <a:pt x="337947" y="270764"/>
                  </a:lnTo>
                  <a:lnTo>
                    <a:pt x="339090" y="272034"/>
                  </a:lnTo>
                  <a:lnTo>
                    <a:pt x="340360" y="273304"/>
                  </a:lnTo>
                  <a:lnTo>
                    <a:pt x="344043" y="273304"/>
                  </a:lnTo>
                  <a:lnTo>
                    <a:pt x="367157" y="272034"/>
                  </a:lnTo>
                  <a:lnTo>
                    <a:pt x="370840" y="270764"/>
                  </a:lnTo>
                  <a:lnTo>
                    <a:pt x="371983" y="270764"/>
                  </a:lnTo>
                  <a:lnTo>
                    <a:pt x="373253" y="267081"/>
                  </a:lnTo>
                  <a:lnTo>
                    <a:pt x="373253" y="265938"/>
                  </a:lnTo>
                  <a:close/>
                </a:path>
                <a:path w="551814" h="294004">
                  <a:moveTo>
                    <a:pt x="375666" y="23114"/>
                  </a:moveTo>
                  <a:lnTo>
                    <a:pt x="373253" y="0"/>
                  </a:lnTo>
                  <a:lnTo>
                    <a:pt x="371983" y="0"/>
                  </a:lnTo>
                  <a:lnTo>
                    <a:pt x="257302" y="7239"/>
                  </a:lnTo>
                  <a:lnTo>
                    <a:pt x="254889" y="8509"/>
                  </a:lnTo>
                  <a:lnTo>
                    <a:pt x="257302" y="31623"/>
                  </a:lnTo>
                  <a:lnTo>
                    <a:pt x="258572" y="31623"/>
                  </a:lnTo>
                  <a:lnTo>
                    <a:pt x="373253" y="25527"/>
                  </a:lnTo>
                  <a:lnTo>
                    <a:pt x="375666" y="23114"/>
                  </a:lnTo>
                  <a:close/>
                </a:path>
                <a:path w="551814" h="294004">
                  <a:moveTo>
                    <a:pt x="384302" y="152400"/>
                  </a:moveTo>
                  <a:lnTo>
                    <a:pt x="376936" y="40259"/>
                  </a:lnTo>
                  <a:lnTo>
                    <a:pt x="375666" y="37719"/>
                  </a:lnTo>
                  <a:lnTo>
                    <a:pt x="373253" y="36576"/>
                  </a:lnTo>
                  <a:lnTo>
                    <a:pt x="371983" y="35306"/>
                  </a:lnTo>
                  <a:lnTo>
                    <a:pt x="368427" y="35306"/>
                  </a:lnTo>
                  <a:lnTo>
                    <a:pt x="136525" y="47498"/>
                  </a:lnTo>
                  <a:lnTo>
                    <a:pt x="132969" y="47498"/>
                  </a:lnTo>
                  <a:lnTo>
                    <a:pt x="131699" y="50038"/>
                  </a:lnTo>
                  <a:lnTo>
                    <a:pt x="130429" y="53594"/>
                  </a:lnTo>
                  <a:lnTo>
                    <a:pt x="130429" y="54864"/>
                  </a:lnTo>
                  <a:lnTo>
                    <a:pt x="136525" y="167132"/>
                  </a:lnTo>
                  <a:lnTo>
                    <a:pt x="137795" y="169545"/>
                  </a:lnTo>
                  <a:lnTo>
                    <a:pt x="137795" y="171958"/>
                  </a:lnTo>
                  <a:lnTo>
                    <a:pt x="141478" y="173228"/>
                  </a:lnTo>
                  <a:lnTo>
                    <a:pt x="142748" y="173228"/>
                  </a:lnTo>
                  <a:lnTo>
                    <a:pt x="376936" y="159766"/>
                  </a:lnTo>
                  <a:lnTo>
                    <a:pt x="378206" y="158623"/>
                  </a:lnTo>
                  <a:lnTo>
                    <a:pt x="381762" y="157353"/>
                  </a:lnTo>
                  <a:lnTo>
                    <a:pt x="381762" y="154940"/>
                  </a:lnTo>
                  <a:lnTo>
                    <a:pt x="384302" y="152400"/>
                  </a:lnTo>
                  <a:close/>
                </a:path>
                <a:path w="551814" h="294004">
                  <a:moveTo>
                    <a:pt x="417195" y="219583"/>
                  </a:moveTo>
                  <a:lnTo>
                    <a:pt x="414883" y="196342"/>
                  </a:lnTo>
                  <a:lnTo>
                    <a:pt x="414782" y="192659"/>
                  </a:lnTo>
                  <a:lnTo>
                    <a:pt x="413512" y="190246"/>
                  </a:lnTo>
                  <a:lnTo>
                    <a:pt x="411099" y="190246"/>
                  </a:lnTo>
                  <a:lnTo>
                    <a:pt x="408686" y="187833"/>
                  </a:lnTo>
                  <a:lnTo>
                    <a:pt x="385445" y="190246"/>
                  </a:lnTo>
                  <a:lnTo>
                    <a:pt x="381762" y="191516"/>
                  </a:lnTo>
                  <a:lnTo>
                    <a:pt x="380619" y="192659"/>
                  </a:lnTo>
                  <a:lnTo>
                    <a:pt x="378206" y="195199"/>
                  </a:lnTo>
                  <a:lnTo>
                    <a:pt x="378206" y="196342"/>
                  </a:lnTo>
                  <a:lnTo>
                    <a:pt x="380504" y="219583"/>
                  </a:lnTo>
                  <a:lnTo>
                    <a:pt x="380619" y="224409"/>
                  </a:lnTo>
                  <a:lnTo>
                    <a:pt x="381762" y="225679"/>
                  </a:lnTo>
                  <a:lnTo>
                    <a:pt x="385445" y="225679"/>
                  </a:lnTo>
                  <a:lnTo>
                    <a:pt x="386715" y="228092"/>
                  </a:lnTo>
                  <a:lnTo>
                    <a:pt x="409829" y="225679"/>
                  </a:lnTo>
                  <a:lnTo>
                    <a:pt x="413512" y="224409"/>
                  </a:lnTo>
                  <a:lnTo>
                    <a:pt x="414782" y="224409"/>
                  </a:lnTo>
                  <a:lnTo>
                    <a:pt x="417195" y="220726"/>
                  </a:lnTo>
                  <a:lnTo>
                    <a:pt x="417195" y="219583"/>
                  </a:lnTo>
                  <a:close/>
                </a:path>
                <a:path w="551814" h="294004">
                  <a:moveTo>
                    <a:pt x="461137" y="215900"/>
                  </a:moveTo>
                  <a:lnTo>
                    <a:pt x="459867" y="192659"/>
                  </a:lnTo>
                  <a:lnTo>
                    <a:pt x="459867" y="190246"/>
                  </a:lnTo>
                  <a:lnTo>
                    <a:pt x="456184" y="186563"/>
                  </a:lnTo>
                  <a:lnTo>
                    <a:pt x="452501" y="186563"/>
                  </a:lnTo>
                  <a:lnTo>
                    <a:pt x="429387" y="187833"/>
                  </a:lnTo>
                  <a:lnTo>
                    <a:pt x="428117" y="187833"/>
                  </a:lnTo>
                  <a:lnTo>
                    <a:pt x="424561" y="190246"/>
                  </a:lnTo>
                  <a:lnTo>
                    <a:pt x="424561" y="191516"/>
                  </a:lnTo>
                  <a:lnTo>
                    <a:pt x="423291" y="195199"/>
                  </a:lnTo>
                  <a:lnTo>
                    <a:pt x="424561" y="218313"/>
                  </a:lnTo>
                  <a:lnTo>
                    <a:pt x="426974" y="220726"/>
                  </a:lnTo>
                  <a:lnTo>
                    <a:pt x="428117" y="223266"/>
                  </a:lnTo>
                  <a:lnTo>
                    <a:pt x="429387" y="224409"/>
                  </a:lnTo>
                  <a:lnTo>
                    <a:pt x="431800" y="224409"/>
                  </a:lnTo>
                  <a:lnTo>
                    <a:pt x="456184" y="223266"/>
                  </a:lnTo>
                  <a:lnTo>
                    <a:pt x="457454" y="223266"/>
                  </a:lnTo>
                  <a:lnTo>
                    <a:pt x="459867" y="220726"/>
                  </a:lnTo>
                  <a:lnTo>
                    <a:pt x="461137" y="219583"/>
                  </a:lnTo>
                  <a:lnTo>
                    <a:pt x="461137" y="215900"/>
                  </a:lnTo>
                  <a:close/>
                </a:path>
                <a:path w="551814" h="294004">
                  <a:moveTo>
                    <a:pt x="507492" y="212217"/>
                  </a:moveTo>
                  <a:lnTo>
                    <a:pt x="505079" y="190246"/>
                  </a:lnTo>
                  <a:lnTo>
                    <a:pt x="503809" y="186563"/>
                  </a:lnTo>
                  <a:lnTo>
                    <a:pt x="502539" y="185420"/>
                  </a:lnTo>
                  <a:lnTo>
                    <a:pt x="500126" y="183007"/>
                  </a:lnTo>
                  <a:lnTo>
                    <a:pt x="498983" y="183007"/>
                  </a:lnTo>
                  <a:lnTo>
                    <a:pt x="474472" y="185420"/>
                  </a:lnTo>
                  <a:lnTo>
                    <a:pt x="472059" y="185420"/>
                  </a:lnTo>
                  <a:lnTo>
                    <a:pt x="470916" y="186563"/>
                  </a:lnTo>
                  <a:lnTo>
                    <a:pt x="469646" y="190246"/>
                  </a:lnTo>
                  <a:lnTo>
                    <a:pt x="469646" y="215900"/>
                  </a:lnTo>
                  <a:lnTo>
                    <a:pt x="470916" y="218313"/>
                  </a:lnTo>
                  <a:lnTo>
                    <a:pt x="472059" y="219583"/>
                  </a:lnTo>
                  <a:lnTo>
                    <a:pt x="474472" y="220726"/>
                  </a:lnTo>
                  <a:lnTo>
                    <a:pt x="500126" y="220726"/>
                  </a:lnTo>
                  <a:lnTo>
                    <a:pt x="502539" y="219583"/>
                  </a:lnTo>
                  <a:lnTo>
                    <a:pt x="505079" y="218313"/>
                  </a:lnTo>
                  <a:lnTo>
                    <a:pt x="505079" y="215900"/>
                  </a:lnTo>
                  <a:lnTo>
                    <a:pt x="507492" y="212217"/>
                  </a:lnTo>
                  <a:close/>
                </a:path>
                <a:path w="551814" h="294004">
                  <a:moveTo>
                    <a:pt x="551434" y="211074"/>
                  </a:moveTo>
                  <a:lnTo>
                    <a:pt x="550164" y="186563"/>
                  </a:lnTo>
                  <a:lnTo>
                    <a:pt x="550164" y="185420"/>
                  </a:lnTo>
                  <a:lnTo>
                    <a:pt x="548894" y="183007"/>
                  </a:lnTo>
                  <a:lnTo>
                    <a:pt x="545338" y="181737"/>
                  </a:lnTo>
                  <a:lnTo>
                    <a:pt x="520827" y="181737"/>
                  </a:lnTo>
                  <a:lnTo>
                    <a:pt x="517271" y="183007"/>
                  </a:lnTo>
                  <a:lnTo>
                    <a:pt x="516001" y="185420"/>
                  </a:lnTo>
                  <a:lnTo>
                    <a:pt x="513588" y="186563"/>
                  </a:lnTo>
                  <a:lnTo>
                    <a:pt x="513588" y="190246"/>
                  </a:lnTo>
                  <a:lnTo>
                    <a:pt x="515874" y="211074"/>
                  </a:lnTo>
                  <a:lnTo>
                    <a:pt x="516001" y="215900"/>
                  </a:lnTo>
                  <a:lnTo>
                    <a:pt x="517271" y="218313"/>
                  </a:lnTo>
                  <a:lnTo>
                    <a:pt x="518414" y="219583"/>
                  </a:lnTo>
                  <a:lnTo>
                    <a:pt x="522097" y="219583"/>
                  </a:lnTo>
                  <a:lnTo>
                    <a:pt x="545338" y="218313"/>
                  </a:lnTo>
                  <a:lnTo>
                    <a:pt x="548894" y="218313"/>
                  </a:lnTo>
                  <a:lnTo>
                    <a:pt x="550164" y="215900"/>
                  </a:lnTo>
                  <a:lnTo>
                    <a:pt x="551434" y="212217"/>
                  </a:lnTo>
                  <a:lnTo>
                    <a:pt x="551434" y="211074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2295905" y="3738879"/>
              <a:ext cx="850900" cy="50165"/>
            </a:xfrm>
            <a:custGeom>
              <a:avLst/>
              <a:gdLst/>
              <a:ahLst/>
              <a:cxnLst/>
              <a:rect l="l" t="t" r="r" b="b"/>
              <a:pathLst>
                <a:path w="850900" h="50164">
                  <a:moveTo>
                    <a:pt x="850392" y="0"/>
                  </a:moveTo>
                  <a:lnTo>
                    <a:pt x="0" y="50038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799FA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2295905" y="3626611"/>
              <a:ext cx="850900" cy="162560"/>
            </a:xfrm>
            <a:custGeom>
              <a:avLst/>
              <a:gdLst/>
              <a:ahLst/>
              <a:cxnLst/>
              <a:rect l="l" t="t" r="r" b="b"/>
              <a:pathLst>
                <a:path w="850900" h="162560">
                  <a:moveTo>
                    <a:pt x="43942" y="0"/>
                  </a:moveTo>
                  <a:lnTo>
                    <a:pt x="0" y="162306"/>
                  </a:lnTo>
                  <a:lnTo>
                    <a:pt x="850392" y="112268"/>
                  </a:lnTo>
                  <a:lnTo>
                    <a:pt x="43942" y="0"/>
                  </a:lnTo>
                  <a:close/>
                </a:path>
              </a:pathLst>
            </a:custGeom>
            <a:solidFill>
              <a:srgbClr val="92C9C7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1062507" y="3183763"/>
              <a:ext cx="738505" cy="790575"/>
            </a:xfrm>
            <a:custGeom>
              <a:avLst/>
              <a:gdLst/>
              <a:ahLst/>
              <a:cxnLst/>
              <a:rect l="l" t="t" r="r" b="b"/>
              <a:pathLst>
                <a:path w="738505" h="790575">
                  <a:moveTo>
                    <a:pt x="392785" y="0"/>
                  </a:moveTo>
                  <a:lnTo>
                    <a:pt x="380593" y="2412"/>
                  </a:lnTo>
                  <a:lnTo>
                    <a:pt x="368401" y="3683"/>
                  </a:lnTo>
                  <a:lnTo>
                    <a:pt x="357479" y="7365"/>
                  </a:lnTo>
                  <a:lnTo>
                    <a:pt x="315950" y="35306"/>
                  </a:lnTo>
                  <a:lnTo>
                    <a:pt x="19519" y="461137"/>
                  </a:lnTo>
                  <a:lnTo>
                    <a:pt x="13411" y="469645"/>
                  </a:lnTo>
                  <a:lnTo>
                    <a:pt x="9753" y="479425"/>
                  </a:lnTo>
                  <a:lnTo>
                    <a:pt x="4876" y="487934"/>
                  </a:lnTo>
                  <a:lnTo>
                    <a:pt x="3657" y="497713"/>
                  </a:lnTo>
                  <a:lnTo>
                    <a:pt x="0" y="517270"/>
                  </a:lnTo>
                  <a:lnTo>
                    <a:pt x="1219" y="536829"/>
                  </a:lnTo>
                  <a:lnTo>
                    <a:pt x="8534" y="556260"/>
                  </a:lnTo>
                  <a:lnTo>
                    <a:pt x="15862" y="574548"/>
                  </a:lnTo>
                  <a:lnTo>
                    <a:pt x="23177" y="583184"/>
                  </a:lnTo>
                  <a:lnTo>
                    <a:pt x="29273" y="591693"/>
                  </a:lnTo>
                  <a:lnTo>
                    <a:pt x="36601" y="597788"/>
                  </a:lnTo>
                  <a:lnTo>
                    <a:pt x="43916" y="605155"/>
                  </a:lnTo>
                  <a:lnTo>
                    <a:pt x="284200" y="772287"/>
                  </a:lnTo>
                  <a:lnTo>
                    <a:pt x="300075" y="779526"/>
                  </a:lnTo>
                  <a:lnTo>
                    <a:pt x="314807" y="785622"/>
                  </a:lnTo>
                  <a:lnTo>
                    <a:pt x="329412" y="789305"/>
                  </a:lnTo>
                  <a:lnTo>
                    <a:pt x="344017" y="790575"/>
                  </a:lnTo>
                  <a:lnTo>
                    <a:pt x="357479" y="789305"/>
                  </a:lnTo>
                  <a:lnTo>
                    <a:pt x="368401" y="786892"/>
                  </a:lnTo>
                  <a:lnTo>
                    <a:pt x="380593" y="784479"/>
                  </a:lnTo>
                  <a:lnTo>
                    <a:pt x="420852" y="756412"/>
                  </a:lnTo>
                  <a:lnTo>
                    <a:pt x="717397" y="331850"/>
                  </a:lnTo>
                  <a:lnTo>
                    <a:pt x="734415" y="292735"/>
                  </a:lnTo>
                  <a:lnTo>
                    <a:pt x="738098" y="273303"/>
                  </a:lnTo>
                  <a:lnTo>
                    <a:pt x="729589" y="234187"/>
                  </a:lnTo>
                  <a:lnTo>
                    <a:pt x="707618" y="200025"/>
                  </a:lnTo>
                  <a:lnTo>
                    <a:pt x="701522" y="192786"/>
                  </a:lnTo>
                  <a:lnTo>
                    <a:pt x="693013" y="186689"/>
                  </a:lnTo>
                  <a:lnTo>
                    <a:pt x="452602" y="19558"/>
                  </a:lnTo>
                  <a:lnTo>
                    <a:pt x="423392" y="4825"/>
                  </a:lnTo>
                  <a:lnTo>
                    <a:pt x="408660" y="2412"/>
                  </a:lnTo>
                  <a:lnTo>
                    <a:pt x="392785" y="0"/>
                  </a:lnTo>
                  <a:close/>
                </a:path>
              </a:pathLst>
            </a:custGeom>
            <a:solidFill>
              <a:srgbClr val="1F7C9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1128382" y="3175254"/>
              <a:ext cx="735965" cy="790575"/>
            </a:xfrm>
            <a:custGeom>
              <a:avLst/>
              <a:gdLst/>
              <a:ahLst/>
              <a:cxnLst/>
              <a:rect l="l" t="t" r="r" b="b"/>
              <a:pathLst>
                <a:path w="735964" h="790575">
                  <a:moveTo>
                    <a:pt x="392823" y="0"/>
                  </a:moveTo>
                  <a:lnTo>
                    <a:pt x="353834" y="7238"/>
                  </a:lnTo>
                  <a:lnTo>
                    <a:pt x="312305" y="36575"/>
                  </a:lnTo>
                  <a:lnTo>
                    <a:pt x="18300" y="459867"/>
                  </a:lnTo>
                  <a:lnTo>
                    <a:pt x="10985" y="469646"/>
                  </a:lnTo>
                  <a:lnTo>
                    <a:pt x="8547" y="478155"/>
                  </a:lnTo>
                  <a:lnTo>
                    <a:pt x="3657" y="487934"/>
                  </a:lnTo>
                  <a:lnTo>
                    <a:pt x="1219" y="497713"/>
                  </a:lnTo>
                  <a:lnTo>
                    <a:pt x="0" y="517271"/>
                  </a:lnTo>
                  <a:lnTo>
                    <a:pt x="1219" y="537972"/>
                  </a:lnTo>
                  <a:lnTo>
                    <a:pt x="6095" y="557530"/>
                  </a:lnTo>
                  <a:lnTo>
                    <a:pt x="14643" y="575818"/>
                  </a:lnTo>
                  <a:lnTo>
                    <a:pt x="20739" y="583057"/>
                  </a:lnTo>
                  <a:lnTo>
                    <a:pt x="28066" y="590423"/>
                  </a:lnTo>
                  <a:lnTo>
                    <a:pt x="34162" y="597789"/>
                  </a:lnTo>
                  <a:lnTo>
                    <a:pt x="42697" y="605028"/>
                  </a:lnTo>
                  <a:lnTo>
                    <a:pt x="284238" y="771017"/>
                  </a:lnTo>
                  <a:lnTo>
                    <a:pt x="292747" y="778256"/>
                  </a:lnTo>
                  <a:lnTo>
                    <a:pt x="302526" y="780796"/>
                  </a:lnTo>
                  <a:lnTo>
                    <a:pt x="311162" y="785622"/>
                  </a:lnTo>
                  <a:lnTo>
                    <a:pt x="320814" y="788035"/>
                  </a:lnTo>
                  <a:lnTo>
                    <a:pt x="340372" y="790575"/>
                  </a:lnTo>
                  <a:lnTo>
                    <a:pt x="359930" y="789305"/>
                  </a:lnTo>
                  <a:lnTo>
                    <a:pt x="380631" y="783209"/>
                  </a:lnTo>
                  <a:lnTo>
                    <a:pt x="414794" y="761238"/>
                  </a:lnTo>
                  <a:lnTo>
                    <a:pt x="717308" y="329311"/>
                  </a:lnTo>
                  <a:lnTo>
                    <a:pt x="730770" y="301244"/>
                  </a:lnTo>
                  <a:lnTo>
                    <a:pt x="733183" y="294005"/>
                  </a:lnTo>
                  <a:lnTo>
                    <a:pt x="735596" y="272034"/>
                  </a:lnTo>
                  <a:lnTo>
                    <a:pt x="734453" y="252475"/>
                  </a:lnTo>
                  <a:lnTo>
                    <a:pt x="728357" y="234187"/>
                  </a:lnTo>
                  <a:lnTo>
                    <a:pt x="719848" y="215900"/>
                  </a:lnTo>
                  <a:lnTo>
                    <a:pt x="712482" y="208534"/>
                  </a:lnTo>
                  <a:lnTo>
                    <a:pt x="706386" y="200025"/>
                  </a:lnTo>
                  <a:lnTo>
                    <a:pt x="700290" y="192659"/>
                  </a:lnTo>
                  <a:lnTo>
                    <a:pt x="691781" y="186562"/>
                  </a:lnTo>
                  <a:lnTo>
                    <a:pt x="451370" y="18287"/>
                  </a:lnTo>
                  <a:lnTo>
                    <a:pt x="441591" y="13335"/>
                  </a:lnTo>
                  <a:lnTo>
                    <a:pt x="433082" y="8509"/>
                  </a:lnTo>
                  <a:lnTo>
                    <a:pt x="423303" y="4825"/>
                  </a:lnTo>
                  <a:lnTo>
                    <a:pt x="413524" y="2412"/>
                  </a:lnTo>
                  <a:lnTo>
                    <a:pt x="392823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93" name="object 9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5886" y="3259328"/>
              <a:ext cx="100075" cy="7442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293113" y="3823080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19431" y="0"/>
                  </a:moveTo>
                  <a:lnTo>
                    <a:pt x="13335" y="0"/>
                  </a:lnTo>
                  <a:lnTo>
                    <a:pt x="6096" y="1143"/>
                  </a:lnTo>
                  <a:lnTo>
                    <a:pt x="3683" y="6096"/>
                  </a:lnTo>
                  <a:lnTo>
                    <a:pt x="0" y="13335"/>
                  </a:lnTo>
                  <a:lnTo>
                    <a:pt x="0" y="18288"/>
                  </a:lnTo>
                  <a:lnTo>
                    <a:pt x="1143" y="24384"/>
                  </a:lnTo>
                  <a:lnTo>
                    <a:pt x="6096" y="29210"/>
                  </a:lnTo>
                  <a:lnTo>
                    <a:pt x="13335" y="31623"/>
                  </a:lnTo>
                  <a:lnTo>
                    <a:pt x="19431" y="32893"/>
                  </a:lnTo>
                  <a:lnTo>
                    <a:pt x="24384" y="29210"/>
                  </a:lnTo>
                  <a:lnTo>
                    <a:pt x="29210" y="24384"/>
                  </a:lnTo>
                  <a:lnTo>
                    <a:pt x="32893" y="19431"/>
                  </a:lnTo>
                  <a:lnTo>
                    <a:pt x="32893" y="13335"/>
                  </a:lnTo>
                  <a:lnTo>
                    <a:pt x="29210" y="6096"/>
                  </a:lnTo>
                  <a:lnTo>
                    <a:pt x="24384" y="1143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393A41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1485900" y="3205733"/>
              <a:ext cx="353695" cy="726440"/>
            </a:xfrm>
            <a:custGeom>
              <a:avLst/>
              <a:gdLst/>
              <a:ahLst/>
              <a:cxnLst/>
              <a:rect l="l" t="t" r="r" b="b"/>
              <a:pathLst>
                <a:path w="353694" h="726439">
                  <a:moveTo>
                    <a:pt x="4825" y="0"/>
                  </a:moveTo>
                  <a:lnTo>
                    <a:pt x="2412" y="0"/>
                  </a:lnTo>
                  <a:lnTo>
                    <a:pt x="0" y="4825"/>
                  </a:lnTo>
                  <a:lnTo>
                    <a:pt x="19431" y="725932"/>
                  </a:lnTo>
                  <a:lnTo>
                    <a:pt x="20700" y="724661"/>
                  </a:lnTo>
                  <a:lnTo>
                    <a:pt x="353694" y="245237"/>
                  </a:lnTo>
                  <a:lnTo>
                    <a:pt x="353694" y="243966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1154010" y="3210560"/>
              <a:ext cx="351790" cy="721360"/>
            </a:xfrm>
            <a:custGeom>
              <a:avLst/>
              <a:gdLst/>
              <a:ahLst/>
              <a:cxnLst/>
              <a:rect l="l" t="t" r="r" b="b"/>
              <a:pathLst>
                <a:path w="351790" h="721360">
                  <a:moveTo>
                    <a:pt x="331889" y="0"/>
                  </a:moveTo>
                  <a:lnTo>
                    <a:pt x="0" y="475869"/>
                  </a:lnTo>
                  <a:lnTo>
                    <a:pt x="0" y="477012"/>
                  </a:lnTo>
                  <a:lnTo>
                    <a:pt x="350177" y="721106"/>
                  </a:lnTo>
                  <a:lnTo>
                    <a:pt x="351320" y="721106"/>
                  </a:lnTo>
                  <a:lnTo>
                    <a:pt x="331889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9266" y="2960497"/>
              <a:ext cx="1001522" cy="1004061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76803" y="3729075"/>
              <a:ext cx="197637" cy="197637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3614673" y="3860800"/>
              <a:ext cx="367665" cy="329565"/>
            </a:xfrm>
            <a:custGeom>
              <a:avLst/>
              <a:gdLst/>
              <a:ahLst/>
              <a:cxnLst/>
              <a:rect l="l" t="t" r="r" b="b"/>
              <a:pathLst>
                <a:path w="367664" h="329564">
                  <a:moveTo>
                    <a:pt x="112267" y="0"/>
                  </a:moveTo>
                  <a:lnTo>
                    <a:pt x="93979" y="0"/>
                  </a:lnTo>
                  <a:lnTo>
                    <a:pt x="84200" y="4952"/>
                  </a:lnTo>
                  <a:lnTo>
                    <a:pt x="4952" y="122047"/>
                  </a:lnTo>
                  <a:lnTo>
                    <a:pt x="0" y="136651"/>
                  </a:lnTo>
                  <a:lnTo>
                    <a:pt x="0" y="146431"/>
                  </a:lnTo>
                  <a:lnTo>
                    <a:pt x="26924" y="184276"/>
                  </a:lnTo>
                  <a:lnTo>
                    <a:pt x="234314" y="320929"/>
                  </a:lnTo>
                  <a:lnTo>
                    <a:pt x="240411" y="324612"/>
                  </a:lnTo>
                  <a:lnTo>
                    <a:pt x="248920" y="328168"/>
                  </a:lnTo>
                  <a:lnTo>
                    <a:pt x="256286" y="329438"/>
                  </a:lnTo>
                  <a:lnTo>
                    <a:pt x="273303" y="329438"/>
                  </a:lnTo>
                  <a:lnTo>
                    <a:pt x="362458" y="208661"/>
                  </a:lnTo>
                  <a:lnTo>
                    <a:pt x="367284" y="192786"/>
                  </a:lnTo>
                  <a:lnTo>
                    <a:pt x="367284" y="183006"/>
                  </a:lnTo>
                  <a:lnTo>
                    <a:pt x="341629" y="145287"/>
                  </a:lnTo>
                  <a:lnTo>
                    <a:pt x="134238" y="8636"/>
                  </a:lnTo>
                  <a:lnTo>
                    <a:pt x="119634" y="1269"/>
                  </a:lnTo>
                  <a:lnTo>
                    <a:pt x="112267" y="0"/>
                  </a:lnTo>
                  <a:close/>
                </a:path>
              </a:pathLst>
            </a:custGeom>
            <a:solidFill>
              <a:srgbClr val="1F7C9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650107" y="3864483"/>
              <a:ext cx="365125" cy="329565"/>
            </a:xfrm>
            <a:custGeom>
              <a:avLst/>
              <a:gdLst/>
              <a:ahLst/>
              <a:cxnLst/>
              <a:rect l="l" t="t" r="r" b="b"/>
              <a:pathLst>
                <a:path w="365125" h="329564">
                  <a:moveTo>
                    <a:pt x="104901" y="0"/>
                  </a:moveTo>
                  <a:lnTo>
                    <a:pt x="96392" y="0"/>
                  </a:lnTo>
                  <a:lnTo>
                    <a:pt x="86613" y="1270"/>
                  </a:lnTo>
                  <a:lnTo>
                    <a:pt x="4825" y="122047"/>
                  </a:lnTo>
                  <a:lnTo>
                    <a:pt x="0" y="136652"/>
                  </a:lnTo>
                  <a:lnTo>
                    <a:pt x="0" y="146431"/>
                  </a:lnTo>
                  <a:lnTo>
                    <a:pt x="24383" y="184277"/>
                  </a:lnTo>
                  <a:lnTo>
                    <a:pt x="231775" y="320929"/>
                  </a:lnTo>
                  <a:lnTo>
                    <a:pt x="240283" y="325755"/>
                  </a:lnTo>
                  <a:lnTo>
                    <a:pt x="250062" y="327025"/>
                  </a:lnTo>
                  <a:lnTo>
                    <a:pt x="259841" y="329438"/>
                  </a:lnTo>
                  <a:lnTo>
                    <a:pt x="268350" y="329438"/>
                  </a:lnTo>
                  <a:lnTo>
                    <a:pt x="275716" y="327025"/>
                  </a:lnTo>
                  <a:lnTo>
                    <a:pt x="284225" y="324485"/>
                  </a:lnTo>
                  <a:lnTo>
                    <a:pt x="359917" y="208661"/>
                  </a:lnTo>
                  <a:lnTo>
                    <a:pt x="364743" y="192786"/>
                  </a:lnTo>
                  <a:lnTo>
                    <a:pt x="364743" y="183007"/>
                  </a:lnTo>
                  <a:lnTo>
                    <a:pt x="340359" y="145161"/>
                  </a:lnTo>
                  <a:lnTo>
                    <a:pt x="132968" y="7366"/>
                  </a:lnTo>
                  <a:lnTo>
                    <a:pt x="123189" y="2413"/>
                  </a:lnTo>
                  <a:lnTo>
                    <a:pt x="104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80587" y="3918203"/>
              <a:ext cx="294005" cy="206375"/>
            </a:xfrm>
            <a:custGeom>
              <a:avLst/>
              <a:gdLst/>
              <a:ahLst/>
              <a:cxnLst/>
              <a:rect l="l" t="t" r="r" b="b"/>
              <a:pathLst>
                <a:path w="294004" h="206375">
                  <a:moveTo>
                    <a:pt x="28067" y="0"/>
                  </a:moveTo>
                  <a:lnTo>
                    <a:pt x="25654" y="0"/>
                  </a:lnTo>
                  <a:lnTo>
                    <a:pt x="0" y="40259"/>
                  </a:lnTo>
                  <a:lnTo>
                    <a:pt x="0" y="41402"/>
                  </a:lnTo>
                  <a:lnTo>
                    <a:pt x="2413" y="42672"/>
                  </a:lnTo>
                  <a:lnTo>
                    <a:pt x="3683" y="42672"/>
                  </a:lnTo>
                  <a:lnTo>
                    <a:pt x="4953" y="41402"/>
                  </a:lnTo>
                  <a:lnTo>
                    <a:pt x="28067" y="3683"/>
                  </a:lnTo>
                  <a:lnTo>
                    <a:pt x="28067" y="0"/>
                  </a:lnTo>
                  <a:close/>
                </a:path>
                <a:path w="294004" h="206375">
                  <a:moveTo>
                    <a:pt x="294005" y="197612"/>
                  </a:moveTo>
                  <a:lnTo>
                    <a:pt x="289179" y="192786"/>
                  </a:lnTo>
                  <a:lnTo>
                    <a:pt x="286766" y="191516"/>
                  </a:lnTo>
                  <a:lnTo>
                    <a:pt x="280670" y="191516"/>
                  </a:lnTo>
                  <a:lnTo>
                    <a:pt x="278130" y="192786"/>
                  </a:lnTo>
                  <a:lnTo>
                    <a:pt x="278130" y="200025"/>
                  </a:lnTo>
                  <a:lnTo>
                    <a:pt x="280670" y="201295"/>
                  </a:lnTo>
                  <a:lnTo>
                    <a:pt x="281813" y="204978"/>
                  </a:lnTo>
                  <a:lnTo>
                    <a:pt x="285496" y="204978"/>
                  </a:lnTo>
                  <a:lnTo>
                    <a:pt x="289179" y="206121"/>
                  </a:lnTo>
                  <a:lnTo>
                    <a:pt x="290322" y="204978"/>
                  </a:lnTo>
                  <a:lnTo>
                    <a:pt x="291592" y="202565"/>
                  </a:lnTo>
                  <a:lnTo>
                    <a:pt x="294005" y="200025"/>
                  </a:lnTo>
                  <a:lnTo>
                    <a:pt x="294005" y="197612"/>
                  </a:lnTo>
                  <a:close/>
                </a:path>
              </a:pathLst>
            </a:custGeom>
            <a:solidFill>
              <a:srgbClr val="393A41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64711" y="3874261"/>
              <a:ext cx="333375" cy="156210"/>
            </a:xfrm>
            <a:custGeom>
              <a:avLst/>
              <a:gdLst/>
              <a:ahLst/>
              <a:cxnLst/>
              <a:rect l="l" t="t" r="r" b="b"/>
              <a:pathLst>
                <a:path w="333375" h="156210">
                  <a:moveTo>
                    <a:pt x="93979" y="0"/>
                  </a:moveTo>
                  <a:lnTo>
                    <a:pt x="91566" y="0"/>
                  </a:lnTo>
                  <a:lnTo>
                    <a:pt x="0" y="150113"/>
                  </a:lnTo>
                  <a:lnTo>
                    <a:pt x="0" y="151256"/>
                  </a:lnTo>
                  <a:lnTo>
                    <a:pt x="3683" y="152526"/>
                  </a:lnTo>
                  <a:lnTo>
                    <a:pt x="333121" y="156210"/>
                  </a:lnTo>
                  <a:lnTo>
                    <a:pt x="93979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68395" y="4026789"/>
              <a:ext cx="329565" cy="154940"/>
            </a:xfrm>
            <a:custGeom>
              <a:avLst/>
              <a:gdLst/>
              <a:ahLst/>
              <a:cxnLst/>
              <a:rect l="l" t="t" r="r" b="b"/>
              <a:pathLst>
                <a:path w="329564" h="154939">
                  <a:moveTo>
                    <a:pt x="0" y="0"/>
                  </a:moveTo>
                  <a:lnTo>
                    <a:pt x="236727" y="154940"/>
                  </a:lnTo>
                  <a:lnTo>
                    <a:pt x="329438" y="4825"/>
                  </a:lnTo>
                  <a:lnTo>
                    <a:pt x="329438" y="3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356102" y="5085715"/>
              <a:ext cx="206375" cy="262255"/>
            </a:xfrm>
            <a:custGeom>
              <a:avLst/>
              <a:gdLst/>
              <a:ahLst/>
              <a:cxnLst/>
              <a:rect l="l" t="t" r="r" b="b"/>
              <a:pathLst>
                <a:path w="206375" h="262254">
                  <a:moveTo>
                    <a:pt x="82931" y="15875"/>
                  </a:moveTo>
                  <a:lnTo>
                    <a:pt x="79248" y="17145"/>
                  </a:lnTo>
                  <a:lnTo>
                    <a:pt x="73151" y="18287"/>
                  </a:lnTo>
                  <a:lnTo>
                    <a:pt x="69469" y="23241"/>
                  </a:lnTo>
                  <a:lnTo>
                    <a:pt x="56134" y="68326"/>
                  </a:lnTo>
                  <a:lnTo>
                    <a:pt x="42672" y="112268"/>
                  </a:lnTo>
                  <a:lnTo>
                    <a:pt x="21971" y="163449"/>
                  </a:lnTo>
                  <a:lnTo>
                    <a:pt x="9778" y="187833"/>
                  </a:lnTo>
                  <a:lnTo>
                    <a:pt x="0" y="218440"/>
                  </a:lnTo>
                  <a:lnTo>
                    <a:pt x="17018" y="228092"/>
                  </a:lnTo>
                  <a:lnTo>
                    <a:pt x="31750" y="239141"/>
                  </a:lnTo>
                  <a:lnTo>
                    <a:pt x="59817" y="262255"/>
                  </a:lnTo>
                  <a:lnTo>
                    <a:pt x="69469" y="253746"/>
                  </a:lnTo>
                  <a:lnTo>
                    <a:pt x="82931" y="247650"/>
                  </a:lnTo>
                  <a:lnTo>
                    <a:pt x="114681" y="230632"/>
                  </a:lnTo>
                  <a:lnTo>
                    <a:pt x="134238" y="223266"/>
                  </a:lnTo>
                  <a:lnTo>
                    <a:pt x="154939" y="214757"/>
                  </a:lnTo>
                  <a:lnTo>
                    <a:pt x="174498" y="208661"/>
                  </a:lnTo>
                  <a:lnTo>
                    <a:pt x="195199" y="204978"/>
                  </a:lnTo>
                  <a:lnTo>
                    <a:pt x="196469" y="197612"/>
                  </a:lnTo>
                  <a:lnTo>
                    <a:pt x="196469" y="186690"/>
                  </a:lnTo>
                  <a:lnTo>
                    <a:pt x="196204" y="185420"/>
                  </a:lnTo>
                  <a:lnTo>
                    <a:pt x="130556" y="185420"/>
                  </a:lnTo>
                  <a:lnTo>
                    <a:pt x="183456" y="96393"/>
                  </a:lnTo>
                  <a:lnTo>
                    <a:pt x="134238" y="96393"/>
                  </a:lnTo>
                  <a:lnTo>
                    <a:pt x="134238" y="93980"/>
                  </a:lnTo>
                  <a:lnTo>
                    <a:pt x="136169" y="84201"/>
                  </a:lnTo>
                  <a:lnTo>
                    <a:pt x="87884" y="84201"/>
                  </a:lnTo>
                  <a:lnTo>
                    <a:pt x="91439" y="70739"/>
                  </a:lnTo>
                  <a:lnTo>
                    <a:pt x="92710" y="58547"/>
                  </a:lnTo>
                  <a:lnTo>
                    <a:pt x="92710" y="30480"/>
                  </a:lnTo>
                  <a:lnTo>
                    <a:pt x="91439" y="25654"/>
                  </a:lnTo>
                  <a:lnTo>
                    <a:pt x="89026" y="20701"/>
                  </a:lnTo>
                  <a:lnTo>
                    <a:pt x="87884" y="17145"/>
                  </a:lnTo>
                  <a:lnTo>
                    <a:pt x="82931" y="15875"/>
                  </a:lnTo>
                  <a:close/>
                </a:path>
                <a:path w="206375" h="262254">
                  <a:moveTo>
                    <a:pt x="181737" y="173228"/>
                  </a:moveTo>
                  <a:lnTo>
                    <a:pt x="168401" y="173228"/>
                  </a:lnTo>
                  <a:lnTo>
                    <a:pt x="153670" y="175641"/>
                  </a:lnTo>
                  <a:lnTo>
                    <a:pt x="141477" y="178181"/>
                  </a:lnTo>
                  <a:lnTo>
                    <a:pt x="135382" y="181737"/>
                  </a:lnTo>
                  <a:lnTo>
                    <a:pt x="130556" y="185420"/>
                  </a:lnTo>
                  <a:lnTo>
                    <a:pt x="196204" y="185420"/>
                  </a:lnTo>
                  <a:lnTo>
                    <a:pt x="195199" y="180594"/>
                  </a:lnTo>
                  <a:lnTo>
                    <a:pt x="190373" y="175641"/>
                  </a:lnTo>
                  <a:lnTo>
                    <a:pt x="181737" y="173228"/>
                  </a:lnTo>
                  <a:close/>
                </a:path>
                <a:path w="206375" h="262254">
                  <a:moveTo>
                    <a:pt x="196469" y="20701"/>
                  </a:moveTo>
                  <a:lnTo>
                    <a:pt x="191515" y="21971"/>
                  </a:lnTo>
                  <a:lnTo>
                    <a:pt x="187833" y="23241"/>
                  </a:lnTo>
                  <a:lnTo>
                    <a:pt x="185420" y="26797"/>
                  </a:lnTo>
                  <a:lnTo>
                    <a:pt x="176911" y="36576"/>
                  </a:lnTo>
                  <a:lnTo>
                    <a:pt x="164719" y="56134"/>
                  </a:lnTo>
                  <a:lnTo>
                    <a:pt x="150113" y="76835"/>
                  </a:lnTo>
                  <a:lnTo>
                    <a:pt x="136651" y="92710"/>
                  </a:lnTo>
                  <a:lnTo>
                    <a:pt x="134238" y="96393"/>
                  </a:lnTo>
                  <a:lnTo>
                    <a:pt x="183456" y="96393"/>
                  </a:lnTo>
                  <a:lnTo>
                    <a:pt x="187833" y="89027"/>
                  </a:lnTo>
                  <a:lnTo>
                    <a:pt x="200025" y="65912"/>
                  </a:lnTo>
                  <a:lnTo>
                    <a:pt x="206121" y="48768"/>
                  </a:lnTo>
                  <a:lnTo>
                    <a:pt x="206121" y="30480"/>
                  </a:lnTo>
                  <a:lnTo>
                    <a:pt x="204977" y="26797"/>
                  </a:lnTo>
                  <a:lnTo>
                    <a:pt x="201295" y="23241"/>
                  </a:lnTo>
                  <a:lnTo>
                    <a:pt x="200025" y="21971"/>
                  </a:lnTo>
                  <a:lnTo>
                    <a:pt x="196469" y="20701"/>
                  </a:lnTo>
                  <a:close/>
                </a:path>
                <a:path w="206375" h="262254">
                  <a:moveTo>
                    <a:pt x="136651" y="0"/>
                  </a:moveTo>
                  <a:lnTo>
                    <a:pt x="129286" y="0"/>
                  </a:lnTo>
                  <a:lnTo>
                    <a:pt x="125602" y="2412"/>
                  </a:lnTo>
                  <a:lnTo>
                    <a:pt x="120776" y="4826"/>
                  </a:lnTo>
                  <a:lnTo>
                    <a:pt x="115950" y="12192"/>
                  </a:lnTo>
                  <a:lnTo>
                    <a:pt x="110998" y="21971"/>
                  </a:lnTo>
                  <a:lnTo>
                    <a:pt x="107314" y="32893"/>
                  </a:lnTo>
                  <a:lnTo>
                    <a:pt x="102488" y="56134"/>
                  </a:lnTo>
                  <a:lnTo>
                    <a:pt x="96393" y="73152"/>
                  </a:lnTo>
                  <a:lnTo>
                    <a:pt x="91439" y="81787"/>
                  </a:lnTo>
                  <a:lnTo>
                    <a:pt x="87884" y="84201"/>
                  </a:lnTo>
                  <a:lnTo>
                    <a:pt x="136169" y="84201"/>
                  </a:lnTo>
                  <a:lnTo>
                    <a:pt x="143890" y="45085"/>
                  </a:lnTo>
                  <a:lnTo>
                    <a:pt x="147574" y="20701"/>
                  </a:lnTo>
                  <a:lnTo>
                    <a:pt x="145161" y="15875"/>
                  </a:lnTo>
                  <a:lnTo>
                    <a:pt x="145161" y="11049"/>
                  </a:lnTo>
                  <a:lnTo>
                    <a:pt x="141477" y="4826"/>
                  </a:lnTo>
                  <a:lnTo>
                    <a:pt x="136651" y="0"/>
                  </a:lnTo>
                  <a:close/>
                </a:path>
              </a:pathLst>
            </a:custGeom>
            <a:solidFill>
              <a:srgbClr val="F59E4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05" name="object 10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68546" y="5112511"/>
              <a:ext cx="230504" cy="24891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3440303" y="5683516"/>
              <a:ext cx="723900" cy="309880"/>
            </a:xfrm>
            <a:custGeom>
              <a:avLst/>
              <a:gdLst/>
              <a:ahLst/>
              <a:cxnLst/>
              <a:rect l="l" t="t" r="r" b="b"/>
              <a:pathLst>
                <a:path w="723900" h="309879">
                  <a:moveTo>
                    <a:pt x="634364" y="0"/>
                  </a:moveTo>
                  <a:lnTo>
                    <a:pt x="118363" y="0"/>
                  </a:lnTo>
                  <a:lnTo>
                    <a:pt x="0" y="192760"/>
                  </a:lnTo>
                  <a:lnTo>
                    <a:pt x="37846" y="213499"/>
                  </a:lnTo>
                  <a:lnTo>
                    <a:pt x="75564" y="230581"/>
                  </a:lnTo>
                  <a:lnTo>
                    <a:pt x="112268" y="247662"/>
                  </a:lnTo>
                  <a:lnTo>
                    <a:pt x="148844" y="261086"/>
                  </a:lnTo>
                  <a:lnTo>
                    <a:pt x="219583" y="281825"/>
                  </a:lnTo>
                  <a:lnTo>
                    <a:pt x="318388" y="302564"/>
                  </a:lnTo>
                  <a:lnTo>
                    <a:pt x="408686" y="309879"/>
                  </a:lnTo>
                  <a:lnTo>
                    <a:pt x="464820" y="309879"/>
                  </a:lnTo>
                  <a:lnTo>
                    <a:pt x="562356" y="300126"/>
                  </a:lnTo>
                  <a:lnTo>
                    <a:pt x="638048" y="281825"/>
                  </a:lnTo>
                  <a:lnTo>
                    <a:pt x="691769" y="263524"/>
                  </a:lnTo>
                  <a:lnTo>
                    <a:pt x="723392" y="248881"/>
                  </a:lnTo>
                  <a:lnTo>
                    <a:pt x="634364" y="0"/>
                  </a:lnTo>
                  <a:close/>
                </a:path>
              </a:pathLst>
            </a:custGeom>
            <a:solidFill>
              <a:srgbClr val="DAD5C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163316" y="5296789"/>
              <a:ext cx="1236345" cy="953135"/>
            </a:xfrm>
            <a:custGeom>
              <a:avLst/>
              <a:gdLst/>
              <a:ahLst/>
              <a:cxnLst/>
              <a:rect l="l" t="t" r="r" b="b"/>
              <a:pathLst>
                <a:path w="1236345" h="953135">
                  <a:moveTo>
                    <a:pt x="195198" y="0"/>
                  </a:moveTo>
                  <a:lnTo>
                    <a:pt x="154939" y="63373"/>
                  </a:lnTo>
                  <a:lnTo>
                    <a:pt x="130556" y="106172"/>
                  </a:lnTo>
                  <a:lnTo>
                    <a:pt x="103758" y="158623"/>
                  </a:lnTo>
                  <a:lnTo>
                    <a:pt x="76834" y="219583"/>
                  </a:lnTo>
                  <a:lnTo>
                    <a:pt x="50037" y="285496"/>
                  </a:lnTo>
                  <a:lnTo>
                    <a:pt x="26796" y="353783"/>
                  </a:lnTo>
                  <a:lnTo>
                    <a:pt x="11048" y="426986"/>
                  </a:lnTo>
                  <a:lnTo>
                    <a:pt x="0" y="498970"/>
                  </a:lnTo>
                  <a:lnTo>
                    <a:pt x="0" y="535571"/>
                  </a:lnTo>
                  <a:lnTo>
                    <a:pt x="2412" y="572173"/>
                  </a:lnTo>
                  <a:lnTo>
                    <a:pt x="7365" y="606323"/>
                  </a:lnTo>
                  <a:lnTo>
                    <a:pt x="13461" y="640486"/>
                  </a:lnTo>
                  <a:lnTo>
                    <a:pt x="25653" y="673430"/>
                  </a:lnTo>
                  <a:lnTo>
                    <a:pt x="31750" y="690511"/>
                  </a:lnTo>
                  <a:lnTo>
                    <a:pt x="69595" y="751509"/>
                  </a:lnTo>
                  <a:lnTo>
                    <a:pt x="109855" y="792988"/>
                  </a:lnTo>
                  <a:lnTo>
                    <a:pt x="142747" y="817384"/>
                  </a:lnTo>
                  <a:lnTo>
                    <a:pt x="180594" y="840562"/>
                  </a:lnTo>
                  <a:lnTo>
                    <a:pt x="267207" y="878382"/>
                  </a:lnTo>
                  <a:lnTo>
                    <a:pt x="312293" y="894245"/>
                  </a:lnTo>
                  <a:lnTo>
                    <a:pt x="355092" y="907669"/>
                  </a:lnTo>
                  <a:lnTo>
                    <a:pt x="397763" y="919873"/>
                  </a:lnTo>
                  <a:lnTo>
                    <a:pt x="439166" y="927188"/>
                  </a:lnTo>
                  <a:lnTo>
                    <a:pt x="478281" y="935723"/>
                  </a:lnTo>
                  <a:lnTo>
                    <a:pt x="519683" y="941832"/>
                  </a:lnTo>
                  <a:lnTo>
                    <a:pt x="557530" y="946708"/>
                  </a:lnTo>
                  <a:lnTo>
                    <a:pt x="595375" y="949147"/>
                  </a:lnTo>
                  <a:lnTo>
                    <a:pt x="630808" y="950366"/>
                  </a:lnTo>
                  <a:lnTo>
                    <a:pt x="666114" y="952804"/>
                  </a:lnTo>
                  <a:lnTo>
                    <a:pt x="700278" y="950366"/>
                  </a:lnTo>
                  <a:lnTo>
                    <a:pt x="733297" y="949147"/>
                  </a:lnTo>
                  <a:lnTo>
                    <a:pt x="764920" y="946708"/>
                  </a:lnTo>
                  <a:lnTo>
                    <a:pt x="823468" y="939393"/>
                  </a:lnTo>
                  <a:lnTo>
                    <a:pt x="877188" y="929627"/>
                  </a:lnTo>
                  <a:lnTo>
                    <a:pt x="966216" y="906449"/>
                  </a:lnTo>
                  <a:lnTo>
                    <a:pt x="999235" y="893025"/>
                  </a:lnTo>
                  <a:lnTo>
                    <a:pt x="1026032" y="883272"/>
                  </a:lnTo>
                  <a:lnTo>
                    <a:pt x="1046733" y="873506"/>
                  </a:lnTo>
                  <a:lnTo>
                    <a:pt x="1062608" y="866190"/>
                  </a:lnTo>
                  <a:lnTo>
                    <a:pt x="1069974" y="861314"/>
                  </a:lnTo>
                  <a:lnTo>
                    <a:pt x="1089533" y="847890"/>
                  </a:lnTo>
                  <a:lnTo>
                    <a:pt x="1100455" y="838123"/>
                  </a:lnTo>
                  <a:lnTo>
                    <a:pt x="1115059" y="825931"/>
                  </a:lnTo>
                  <a:lnTo>
                    <a:pt x="1145539" y="792988"/>
                  </a:lnTo>
                  <a:lnTo>
                    <a:pt x="1176146" y="747852"/>
                  </a:lnTo>
                  <a:lnTo>
                    <a:pt x="1204213" y="690511"/>
                  </a:lnTo>
                  <a:lnTo>
                    <a:pt x="1222321" y="634390"/>
                  </a:lnTo>
                  <a:lnTo>
                    <a:pt x="643000" y="634390"/>
                  </a:lnTo>
                  <a:lnTo>
                    <a:pt x="605155" y="633171"/>
                  </a:lnTo>
                  <a:lnTo>
                    <a:pt x="531875" y="625843"/>
                  </a:lnTo>
                  <a:lnTo>
                    <a:pt x="463676" y="614870"/>
                  </a:lnTo>
                  <a:lnTo>
                    <a:pt x="397763" y="600227"/>
                  </a:lnTo>
                  <a:lnTo>
                    <a:pt x="337946" y="581926"/>
                  </a:lnTo>
                  <a:lnTo>
                    <a:pt x="286766" y="558749"/>
                  </a:lnTo>
                  <a:lnTo>
                    <a:pt x="243967" y="534352"/>
                  </a:lnTo>
                  <a:lnTo>
                    <a:pt x="214756" y="506285"/>
                  </a:lnTo>
                  <a:lnTo>
                    <a:pt x="197611" y="469684"/>
                  </a:lnTo>
                  <a:lnTo>
                    <a:pt x="192785" y="442849"/>
                  </a:lnTo>
                  <a:lnTo>
                    <a:pt x="192785" y="413575"/>
                  </a:lnTo>
                  <a:lnTo>
                    <a:pt x="195198" y="380631"/>
                  </a:lnTo>
                  <a:lnTo>
                    <a:pt x="197611" y="346468"/>
                  </a:lnTo>
                  <a:lnTo>
                    <a:pt x="204978" y="308648"/>
                  </a:lnTo>
                  <a:lnTo>
                    <a:pt x="211073" y="272034"/>
                  </a:lnTo>
                  <a:lnTo>
                    <a:pt x="219582" y="235458"/>
                  </a:lnTo>
                  <a:lnTo>
                    <a:pt x="237870" y="167132"/>
                  </a:lnTo>
                  <a:lnTo>
                    <a:pt x="256158" y="108585"/>
                  </a:lnTo>
                  <a:lnTo>
                    <a:pt x="272033" y="54864"/>
                  </a:lnTo>
                  <a:lnTo>
                    <a:pt x="195198" y="0"/>
                  </a:lnTo>
                  <a:close/>
                </a:path>
                <a:path w="1236345" h="953135">
                  <a:moveTo>
                    <a:pt x="938148" y="3683"/>
                  </a:moveTo>
                  <a:lnTo>
                    <a:pt x="854074" y="60960"/>
                  </a:lnTo>
                  <a:lnTo>
                    <a:pt x="889381" y="87884"/>
                  </a:lnTo>
                  <a:lnTo>
                    <a:pt x="906525" y="102489"/>
                  </a:lnTo>
                  <a:lnTo>
                    <a:pt x="945514" y="141478"/>
                  </a:lnTo>
                  <a:lnTo>
                    <a:pt x="985773" y="195199"/>
                  </a:lnTo>
                  <a:lnTo>
                    <a:pt x="1019936" y="257429"/>
                  </a:lnTo>
                  <a:lnTo>
                    <a:pt x="1026032" y="275717"/>
                  </a:lnTo>
                  <a:lnTo>
                    <a:pt x="1033398" y="294005"/>
                  </a:lnTo>
                  <a:lnTo>
                    <a:pt x="1039494" y="313524"/>
                  </a:lnTo>
                  <a:lnTo>
                    <a:pt x="1043178" y="331825"/>
                  </a:lnTo>
                  <a:lnTo>
                    <a:pt x="1048004" y="352564"/>
                  </a:lnTo>
                  <a:lnTo>
                    <a:pt x="1049273" y="374535"/>
                  </a:lnTo>
                  <a:lnTo>
                    <a:pt x="1051686" y="395274"/>
                  </a:lnTo>
                  <a:lnTo>
                    <a:pt x="1051560" y="418452"/>
                  </a:lnTo>
                  <a:lnTo>
                    <a:pt x="1049273" y="440410"/>
                  </a:lnTo>
                  <a:lnTo>
                    <a:pt x="1046733" y="463588"/>
                  </a:lnTo>
                  <a:lnTo>
                    <a:pt x="1044320" y="474573"/>
                  </a:lnTo>
                  <a:lnTo>
                    <a:pt x="1039494" y="485546"/>
                  </a:lnTo>
                  <a:lnTo>
                    <a:pt x="1036955" y="497751"/>
                  </a:lnTo>
                  <a:lnTo>
                    <a:pt x="1001648" y="544106"/>
                  </a:lnTo>
                  <a:lnTo>
                    <a:pt x="960119" y="574611"/>
                  </a:lnTo>
                  <a:lnTo>
                    <a:pt x="910082" y="597789"/>
                  </a:lnTo>
                  <a:lnTo>
                    <a:pt x="850392" y="616089"/>
                  </a:lnTo>
                  <a:lnTo>
                    <a:pt x="817371" y="620966"/>
                  </a:lnTo>
                  <a:lnTo>
                    <a:pt x="784479" y="628294"/>
                  </a:lnTo>
                  <a:lnTo>
                    <a:pt x="714882" y="633171"/>
                  </a:lnTo>
                  <a:lnTo>
                    <a:pt x="679576" y="634390"/>
                  </a:lnTo>
                  <a:lnTo>
                    <a:pt x="1222321" y="634390"/>
                  </a:lnTo>
                  <a:lnTo>
                    <a:pt x="1226058" y="619747"/>
                  </a:lnTo>
                  <a:lnTo>
                    <a:pt x="1232154" y="579488"/>
                  </a:lnTo>
                  <a:lnTo>
                    <a:pt x="1235836" y="535571"/>
                  </a:lnTo>
                  <a:lnTo>
                    <a:pt x="1235836" y="503847"/>
                  </a:lnTo>
                  <a:lnTo>
                    <a:pt x="1234694" y="474573"/>
                  </a:lnTo>
                  <a:lnTo>
                    <a:pt x="1231010" y="446506"/>
                  </a:lnTo>
                  <a:lnTo>
                    <a:pt x="1226058" y="418452"/>
                  </a:lnTo>
                  <a:lnTo>
                    <a:pt x="1221232" y="390385"/>
                  </a:lnTo>
                  <a:lnTo>
                    <a:pt x="1204213" y="339153"/>
                  </a:lnTo>
                  <a:lnTo>
                    <a:pt x="1194434" y="313524"/>
                  </a:lnTo>
                  <a:lnTo>
                    <a:pt x="1183385" y="290322"/>
                  </a:lnTo>
                  <a:lnTo>
                    <a:pt x="1171194" y="267208"/>
                  </a:lnTo>
                  <a:lnTo>
                    <a:pt x="1160271" y="243967"/>
                  </a:lnTo>
                  <a:lnTo>
                    <a:pt x="1118743" y="183007"/>
                  </a:lnTo>
                  <a:lnTo>
                    <a:pt x="1090675" y="146431"/>
                  </a:lnTo>
                  <a:lnTo>
                    <a:pt x="1062608" y="113411"/>
                  </a:lnTo>
                  <a:lnTo>
                    <a:pt x="1034542" y="85344"/>
                  </a:lnTo>
                  <a:lnTo>
                    <a:pt x="985773" y="41529"/>
                  </a:lnTo>
                  <a:lnTo>
                    <a:pt x="938148" y="3683"/>
                  </a:lnTo>
                  <a:close/>
                </a:path>
              </a:pathLst>
            </a:custGeom>
            <a:solidFill>
              <a:srgbClr val="E9E7DE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726941" y="5683516"/>
              <a:ext cx="151765" cy="362585"/>
            </a:xfrm>
            <a:custGeom>
              <a:avLst/>
              <a:gdLst/>
              <a:ahLst/>
              <a:cxnLst/>
              <a:rect l="l" t="t" r="r" b="b"/>
              <a:pathLst>
                <a:path w="151764" h="362585">
                  <a:moveTo>
                    <a:pt x="78105" y="0"/>
                  </a:moveTo>
                  <a:lnTo>
                    <a:pt x="0" y="73202"/>
                  </a:lnTo>
                  <a:lnTo>
                    <a:pt x="33020" y="361124"/>
                  </a:lnTo>
                  <a:lnTo>
                    <a:pt x="112268" y="362343"/>
                  </a:lnTo>
                  <a:lnTo>
                    <a:pt x="151257" y="78079"/>
                  </a:lnTo>
                  <a:lnTo>
                    <a:pt x="78105" y="0"/>
                  </a:lnTo>
                  <a:close/>
                </a:path>
              </a:pathLst>
            </a:custGeom>
            <a:solidFill>
              <a:srgbClr val="6A5D5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570859" y="5805513"/>
              <a:ext cx="485775" cy="596900"/>
            </a:xfrm>
            <a:custGeom>
              <a:avLst/>
              <a:gdLst/>
              <a:ahLst/>
              <a:cxnLst/>
              <a:rect l="l" t="t" r="r" b="b"/>
              <a:pathLst>
                <a:path w="485775" h="596900">
                  <a:moveTo>
                    <a:pt x="215900" y="0"/>
                  </a:moveTo>
                  <a:lnTo>
                    <a:pt x="208533" y="0"/>
                  </a:lnTo>
                  <a:lnTo>
                    <a:pt x="202437" y="3670"/>
                  </a:lnTo>
                  <a:lnTo>
                    <a:pt x="193928" y="8547"/>
                  </a:lnTo>
                  <a:lnTo>
                    <a:pt x="185419" y="18300"/>
                  </a:lnTo>
                  <a:lnTo>
                    <a:pt x="169544" y="37820"/>
                  </a:lnTo>
                  <a:lnTo>
                    <a:pt x="151256" y="54902"/>
                  </a:lnTo>
                  <a:lnTo>
                    <a:pt x="132968" y="69545"/>
                  </a:lnTo>
                  <a:lnTo>
                    <a:pt x="113411" y="82969"/>
                  </a:lnTo>
                  <a:lnTo>
                    <a:pt x="93852" y="97599"/>
                  </a:lnTo>
                  <a:lnTo>
                    <a:pt x="56133" y="134200"/>
                  </a:lnTo>
                  <a:lnTo>
                    <a:pt x="28066" y="174459"/>
                  </a:lnTo>
                  <a:lnTo>
                    <a:pt x="13335" y="219608"/>
                  </a:lnTo>
                  <a:lnTo>
                    <a:pt x="6095" y="246443"/>
                  </a:lnTo>
                  <a:lnTo>
                    <a:pt x="3555" y="272059"/>
                  </a:lnTo>
                  <a:lnTo>
                    <a:pt x="0" y="300126"/>
                  </a:lnTo>
                  <a:lnTo>
                    <a:pt x="0" y="374548"/>
                  </a:lnTo>
                  <a:lnTo>
                    <a:pt x="6095" y="420903"/>
                  </a:lnTo>
                  <a:lnTo>
                    <a:pt x="20700" y="469709"/>
                  </a:lnTo>
                  <a:lnTo>
                    <a:pt x="46354" y="498982"/>
                  </a:lnTo>
                  <a:lnTo>
                    <a:pt x="65786" y="522160"/>
                  </a:lnTo>
                  <a:lnTo>
                    <a:pt x="108585" y="558761"/>
                  </a:lnTo>
                  <a:lnTo>
                    <a:pt x="149987" y="580720"/>
                  </a:lnTo>
                  <a:lnTo>
                    <a:pt x="173227" y="586828"/>
                  </a:lnTo>
                  <a:lnTo>
                    <a:pt x="193928" y="592924"/>
                  </a:lnTo>
                  <a:lnTo>
                    <a:pt x="217169" y="595363"/>
                  </a:lnTo>
                  <a:lnTo>
                    <a:pt x="240283" y="596582"/>
                  </a:lnTo>
                  <a:lnTo>
                    <a:pt x="263525" y="595363"/>
                  </a:lnTo>
                  <a:lnTo>
                    <a:pt x="307339" y="586828"/>
                  </a:lnTo>
                  <a:lnTo>
                    <a:pt x="350138" y="568528"/>
                  </a:lnTo>
                  <a:lnTo>
                    <a:pt x="390398" y="542899"/>
                  </a:lnTo>
                  <a:lnTo>
                    <a:pt x="423290" y="507530"/>
                  </a:lnTo>
                  <a:lnTo>
                    <a:pt x="436752" y="491667"/>
                  </a:lnTo>
                  <a:lnTo>
                    <a:pt x="446531" y="474586"/>
                  </a:lnTo>
                  <a:lnTo>
                    <a:pt x="456183" y="456285"/>
                  </a:lnTo>
                  <a:lnTo>
                    <a:pt x="462279" y="437984"/>
                  </a:lnTo>
                  <a:lnTo>
                    <a:pt x="469645" y="420903"/>
                  </a:lnTo>
                  <a:lnTo>
                    <a:pt x="472058" y="400164"/>
                  </a:lnTo>
                  <a:lnTo>
                    <a:pt x="475741" y="383082"/>
                  </a:lnTo>
                  <a:lnTo>
                    <a:pt x="475741" y="362343"/>
                  </a:lnTo>
                  <a:lnTo>
                    <a:pt x="484250" y="324523"/>
                  </a:lnTo>
                  <a:lnTo>
                    <a:pt x="485520" y="289140"/>
                  </a:lnTo>
                  <a:lnTo>
                    <a:pt x="485520" y="257428"/>
                  </a:lnTo>
                  <a:lnTo>
                    <a:pt x="475741" y="202526"/>
                  </a:lnTo>
                  <a:lnTo>
                    <a:pt x="459866" y="158610"/>
                  </a:lnTo>
                  <a:lnTo>
                    <a:pt x="437895" y="125666"/>
                  </a:lnTo>
                  <a:lnTo>
                    <a:pt x="428116" y="112242"/>
                  </a:lnTo>
                  <a:lnTo>
                    <a:pt x="415925" y="101269"/>
                  </a:lnTo>
                  <a:lnTo>
                    <a:pt x="408686" y="92722"/>
                  </a:lnTo>
                  <a:lnTo>
                    <a:pt x="402138" y="87845"/>
                  </a:lnTo>
                  <a:lnTo>
                    <a:pt x="381762" y="87845"/>
                  </a:lnTo>
                  <a:lnTo>
                    <a:pt x="370839" y="81749"/>
                  </a:lnTo>
                  <a:lnTo>
                    <a:pt x="354964" y="70764"/>
                  </a:lnTo>
                  <a:lnTo>
                    <a:pt x="347666" y="64668"/>
                  </a:lnTo>
                  <a:lnTo>
                    <a:pt x="251332" y="64668"/>
                  </a:lnTo>
                  <a:lnTo>
                    <a:pt x="246379" y="48806"/>
                  </a:lnTo>
                  <a:lnTo>
                    <a:pt x="241553" y="32943"/>
                  </a:lnTo>
                  <a:lnTo>
                    <a:pt x="235457" y="18300"/>
                  </a:lnTo>
                  <a:lnTo>
                    <a:pt x="230504" y="12204"/>
                  </a:lnTo>
                  <a:lnTo>
                    <a:pt x="225678" y="7327"/>
                  </a:lnTo>
                  <a:lnTo>
                    <a:pt x="220725" y="2451"/>
                  </a:lnTo>
                  <a:lnTo>
                    <a:pt x="215900" y="0"/>
                  </a:lnTo>
                  <a:close/>
                </a:path>
                <a:path w="485775" h="596900">
                  <a:moveTo>
                    <a:pt x="386714" y="78079"/>
                  </a:moveTo>
                  <a:lnTo>
                    <a:pt x="387857" y="84188"/>
                  </a:lnTo>
                  <a:lnTo>
                    <a:pt x="387857" y="87845"/>
                  </a:lnTo>
                  <a:lnTo>
                    <a:pt x="402138" y="87845"/>
                  </a:lnTo>
                  <a:lnTo>
                    <a:pt x="393953" y="81749"/>
                  </a:lnTo>
                  <a:lnTo>
                    <a:pt x="386714" y="78079"/>
                  </a:lnTo>
                  <a:close/>
                </a:path>
                <a:path w="485775" h="596900">
                  <a:moveTo>
                    <a:pt x="301243" y="23190"/>
                  </a:moveTo>
                  <a:lnTo>
                    <a:pt x="297688" y="23190"/>
                  </a:lnTo>
                  <a:lnTo>
                    <a:pt x="292735" y="25628"/>
                  </a:lnTo>
                  <a:lnTo>
                    <a:pt x="287908" y="28066"/>
                  </a:lnTo>
                  <a:lnTo>
                    <a:pt x="276860" y="35382"/>
                  </a:lnTo>
                  <a:lnTo>
                    <a:pt x="251332" y="64668"/>
                  </a:lnTo>
                  <a:lnTo>
                    <a:pt x="347666" y="64668"/>
                  </a:lnTo>
                  <a:lnTo>
                    <a:pt x="325754" y="46367"/>
                  </a:lnTo>
                  <a:lnTo>
                    <a:pt x="311023" y="32943"/>
                  </a:lnTo>
                  <a:lnTo>
                    <a:pt x="309879" y="28066"/>
                  </a:lnTo>
                  <a:lnTo>
                    <a:pt x="306196" y="25628"/>
                  </a:lnTo>
                  <a:lnTo>
                    <a:pt x="301243" y="23190"/>
                  </a:lnTo>
                  <a:close/>
                </a:path>
              </a:pathLst>
            </a:custGeom>
            <a:solidFill>
              <a:srgbClr val="342B1E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35508" y="5139435"/>
              <a:ext cx="196850" cy="264795"/>
            </a:xfrm>
            <a:custGeom>
              <a:avLst/>
              <a:gdLst/>
              <a:ahLst/>
              <a:cxnLst/>
              <a:rect l="l" t="t" r="r" b="b"/>
              <a:pathLst>
                <a:path w="196850" h="264795">
                  <a:moveTo>
                    <a:pt x="70764" y="17018"/>
                  </a:moveTo>
                  <a:lnTo>
                    <a:pt x="68313" y="17018"/>
                  </a:lnTo>
                  <a:lnTo>
                    <a:pt x="60998" y="20700"/>
                  </a:lnTo>
                  <a:lnTo>
                    <a:pt x="57340" y="28066"/>
                  </a:lnTo>
                  <a:lnTo>
                    <a:pt x="54902" y="37845"/>
                  </a:lnTo>
                  <a:lnTo>
                    <a:pt x="46354" y="70738"/>
                  </a:lnTo>
                  <a:lnTo>
                    <a:pt x="36601" y="115823"/>
                  </a:lnTo>
                  <a:lnTo>
                    <a:pt x="26835" y="143890"/>
                  </a:lnTo>
                  <a:lnTo>
                    <a:pt x="18300" y="169544"/>
                  </a:lnTo>
                  <a:lnTo>
                    <a:pt x="8534" y="193928"/>
                  </a:lnTo>
                  <a:lnTo>
                    <a:pt x="0" y="223265"/>
                  </a:lnTo>
                  <a:lnTo>
                    <a:pt x="17081" y="233044"/>
                  </a:lnTo>
                  <a:lnTo>
                    <a:pt x="32943" y="242697"/>
                  </a:lnTo>
                  <a:lnTo>
                    <a:pt x="62217" y="264667"/>
                  </a:lnTo>
                  <a:lnTo>
                    <a:pt x="70764" y="256158"/>
                  </a:lnTo>
                  <a:lnTo>
                    <a:pt x="84175" y="247650"/>
                  </a:lnTo>
                  <a:lnTo>
                    <a:pt x="115900" y="230504"/>
                  </a:lnTo>
                  <a:lnTo>
                    <a:pt x="135420" y="220725"/>
                  </a:lnTo>
                  <a:lnTo>
                    <a:pt x="154940" y="209803"/>
                  </a:lnTo>
                  <a:lnTo>
                    <a:pt x="174459" y="203707"/>
                  </a:lnTo>
                  <a:lnTo>
                    <a:pt x="192760" y="198881"/>
                  </a:lnTo>
                  <a:lnTo>
                    <a:pt x="193979" y="193928"/>
                  </a:lnTo>
                  <a:lnTo>
                    <a:pt x="193979" y="181736"/>
                  </a:lnTo>
                  <a:lnTo>
                    <a:pt x="128092" y="181736"/>
                  </a:lnTo>
                  <a:lnTo>
                    <a:pt x="175841" y="93852"/>
                  </a:lnTo>
                  <a:lnTo>
                    <a:pt x="125653" y="93852"/>
                  </a:lnTo>
                  <a:lnTo>
                    <a:pt x="125653" y="91439"/>
                  </a:lnTo>
                  <a:lnTo>
                    <a:pt x="126417" y="85343"/>
                  </a:lnTo>
                  <a:lnTo>
                    <a:pt x="80518" y="85343"/>
                  </a:lnTo>
                  <a:lnTo>
                    <a:pt x="82956" y="71881"/>
                  </a:lnTo>
                  <a:lnTo>
                    <a:pt x="82956" y="45084"/>
                  </a:lnTo>
                  <a:lnTo>
                    <a:pt x="80518" y="32893"/>
                  </a:lnTo>
                  <a:lnTo>
                    <a:pt x="79298" y="25526"/>
                  </a:lnTo>
                  <a:lnTo>
                    <a:pt x="78079" y="23113"/>
                  </a:lnTo>
                  <a:lnTo>
                    <a:pt x="74422" y="19431"/>
                  </a:lnTo>
                  <a:lnTo>
                    <a:pt x="70764" y="17018"/>
                  </a:lnTo>
                  <a:close/>
                </a:path>
                <a:path w="196850" h="264795">
                  <a:moveTo>
                    <a:pt x="178117" y="169544"/>
                  </a:moveTo>
                  <a:lnTo>
                    <a:pt x="167132" y="169544"/>
                  </a:lnTo>
                  <a:lnTo>
                    <a:pt x="150063" y="171957"/>
                  </a:lnTo>
                  <a:lnTo>
                    <a:pt x="140296" y="175640"/>
                  </a:lnTo>
                  <a:lnTo>
                    <a:pt x="131762" y="179323"/>
                  </a:lnTo>
                  <a:lnTo>
                    <a:pt x="128092" y="181736"/>
                  </a:lnTo>
                  <a:lnTo>
                    <a:pt x="193979" y="181736"/>
                  </a:lnTo>
                  <a:lnTo>
                    <a:pt x="192760" y="175640"/>
                  </a:lnTo>
                  <a:lnTo>
                    <a:pt x="187883" y="170814"/>
                  </a:lnTo>
                  <a:lnTo>
                    <a:pt x="178117" y="169544"/>
                  </a:lnTo>
                  <a:close/>
                </a:path>
                <a:path w="196850" h="264795">
                  <a:moveTo>
                    <a:pt x="187883" y="15875"/>
                  </a:moveTo>
                  <a:lnTo>
                    <a:pt x="184213" y="15875"/>
                  </a:lnTo>
                  <a:lnTo>
                    <a:pt x="179336" y="17018"/>
                  </a:lnTo>
                  <a:lnTo>
                    <a:pt x="176898" y="19431"/>
                  </a:lnTo>
                  <a:lnTo>
                    <a:pt x="173240" y="23113"/>
                  </a:lnTo>
                  <a:lnTo>
                    <a:pt x="154940" y="52450"/>
                  </a:lnTo>
                  <a:lnTo>
                    <a:pt x="141516" y="75564"/>
                  </a:lnTo>
                  <a:lnTo>
                    <a:pt x="130543" y="90296"/>
                  </a:lnTo>
                  <a:lnTo>
                    <a:pt x="126873" y="93852"/>
                  </a:lnTo>
                  <a:lnTo>
                    <a:pt x="175841" y="93852"/>
                  </a:lnTo>
                  <a:lnTo>
                    <a:pt x="181775" y="82931"/>
                  </a:lnTo>
                  <a:lnTo>
                    <a:pt x="191541" y="62230"/>
                  </a:lnTo>
                  <a:lnTo>
                    <a:pt x="196418" y="43941"/>
                  </a:lnTo>
                  <a:lnTo>
                    <a:pt x="196418" y="29209"/>
                  </a:lnTo>
                  <a:lnTo>
                    <a:pt x="193979" y="24383"/>
                  </a:lnTo>
                  <a:lnTo>
                    <a:pt x="192760" y="20700"/>
                  </a:lnTo>
                  <a:lnTo>
                    <a:pt x="189103" y="17018"/>
                  </a:lnTo>
                  <a:lnTo>
                    <a:pt x="187883" y="15875"/>
                  </a:lnTo>
                  <a:close/>
                </a:path>
                <a:path w="196850" h="264795">
                  <a:moveTo>
                    <a:pt x="123215" y="0"/>
                  </a:moveTo>
                  <a:lnTo>
                    <a:pt x="117119" y="0"/>
                  </a:lnTo>
                  <a:lnTo>
                    <a:pt x="112242" y="1143"/>
                  </a:lnTo>
                  <a:lnTo>
                    <a:pt x="107353" y="4825"/>
                  </a:lnTo>
                  <a:lnTo>
                    <a:pt x="103695" y="12191"/>
                  </a:lnTo>
                  <a:lnTo>
                    <a:pt x="98818" y="23113"/>
                  </a:lnTo>
                  <a:lnTo>
                    <a:pt x="97599" y="34162"/>
                  </a:lnTo>
                  <a:lnTo>
                    <a:pt x="92722" y="57276"/>
                  </a:lnTo>
                  <a:lnTo>
                    <a:pt x="87833" y="73151"/>
                  </a:lnTo>
                  <a:lnTo>
                    <a:pt x="82956" y="82931"/>
                  </a:lnTo>
                  <a:lnTo>
                    <a:pt x="80518" y="85343"/>
                  </a:lnTo>
                  <a:lnTo>
                    <a:pt x="126417" y="85343"/>
                  </a:lnTo>
                  <a:lnTo>
                    <a:pt x="131762" y="42671"/>
                  </a:lnTo>
                  <a:lnTo>
                    <a:pt x="134200" y="17018"/>
                  </a:lnTo>
                  <a:lnTo>
                    <a:pt x="134200" y="12191"/>
                  </a:lnTo>
                  <a:lnTo>
                    <a:pt x="131762" y="7238"/>
                  </a:lnTo>
                  <a:lnTo>
                    <a:pt x="130543" y="4825"/>
                  </a:lnTo>
                  <a:lnTo>
                    <a:pt x="126873" y="1143"/>
                  </a:lnTo>
                  <a:lnTo>
                    <a:pt x="123215" y="0"/>
                  </a:lnTo>
                  <a:close/>
                </a:path>
              </a:pathLst>
            </a:custGeom>
            <a:solidFill>
              <a:srgbClr val="F59E4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11" name="object 11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4294" y="5349240"/>
              <a:ext cx="230632" cy="21107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86790" y="5683516"/>
              <a:ext cx="692150" cy="362585"/>
            </a:xfrm>
            <a:custGeom>
              <a:avLst/>
              <a:gdLst/>
              <a:ahLst/>
              <a:cxnLst/>
              <a:rect l="l" t="t" r="r" b="b"/>
              <a:pathLst>
                <a:path w="692150" h="362585">
                  <a:moveTo>
                    <a:pt x="547725" y="0"/>
                  </a:moveTo>
                  <a:lnTo>
                    <a:pt x="131749" y="0"/>
                  </a:lnTo>
                  <a:lnTo>
                    <a:pt x="0" y="279387"/>
                  </a:lnTo>
                  <a:lnTo>
                    <a:pt x="40259" y="295236"/>
                  </a:lnTo>
                  <a:lnTo>
                    <a:pt x="78079" y="312318"/>
                  </a:lnTo>
                  <a:lnTo>
                    <a:pt x="115900" y="323303"/>
                  </a:lnTo>
                  <a:lnTo>
                    <a:pt x="150050" y="335495"/>
                  </a:lnTo>
                  <a:lnTo>
                    <a:pt x="186651" y="345262"/>
                  </a:lnTo>
                  <a:lnTo>
                    <a:pt x="220814" y="351358"/>
                  </a:lnTo>
                  <a:lnTo>
                    <a:pt x="253758" y="356234"/>
                  </a:lnTo>
                  <a:lnTo>
                    <a:pt x="285470" y="359905"/>
                  </a:lnTo>
                  <a:lnTo>
                    <a:pt x="317195" y="362343"/>
                  </a:lnTo>
                  <a:lnTo>
                    <a:pt x="375754" y="362343"/>
                  </a:lnTo>
                  <a:lnTo>
                    <a:pt x="403809" y="361124"/>
                  </a:lnTo>
                  <a:lnTo>
                    <a:pt x="430656" y="357466"/>
                  </a:lnTo>
                  <a:lnTo>
                    <a:pt x="456272" y="355015"/>
                  </a:lnTo>
                  <a:lnTo>
                    <a:pt x="503910" y="345262"/>
                  </a:lnTo>
                  <a:lnTo>
                    <a:pt x="547725" y="333057"/>
                  </a:lnTo>
                  <a:lnTo>
                    <a:pt x="616051" y="305003"/>
                  </a:lnTo>
                  <a:lnTo>
                    <a:pt x="663676" y="280606"/>
                  </a:lnTo>
                  <a:lnTo>
                    <a:pt x="691743" y="261086"/>
                  </a:lnTo>
                  <a:lnTo>
                    <a:pt x="547725" y="0"/>
                  </a:lnTo>
                  <a:close/>
                </a:path>
              </a:pathLst>
            </a:custGeom>
            <a:solidFill>
              <a:srgbClr val="D2D6D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63852" y="5376036"/>
              <a:ext cx="79375" cy="72390"/>
            </a:xfrm>
            <a:custGeom>
              <a:avLst/>
              <a:gdLst/>
              <a:ahLst/>
              <a:cxnLst/>
              <a:rect l="l" t="t" r="r" b="b"/>
              <a:pathLst>
                <a:path w="79375" h="72389">
                  <a:moveTo>
                    <a:pt x="64643" y="0"/>
                  </a:moveTo>
                  <a:lnTo>
                    <a:pt x="58546" y="0"/>
                  </a:lnTo>
                  <a:lnTo>
                    <a:pt x="56134" y="3682"/>
                  </a:lnTo>
                  <a:lnTo>
                    <a:pt x="3683" y="46354"/>
                  </a:lnTo>
                  <a:lnTo>
                    <a:pt x="1269" y="50037"/>
                  </a:lnTo>
                  <a:lnTo>
                    <a:pt x="0" y="54990"/>
                  </a:lnTo>
                  <a:lnTo>
                    <a:pt x="0" y="57403"/>
                  </a:lnTo>
                  <a:lnTo>
                    <a:pt x="1269" y="62229"/>
                  </a:lnTo>
                  <a:lnTo>
                    <a:pt x="8509" y="69596"/>
                  </a:lnTo>
                  <a:lnTo>
                    <a:pt x="10921" y="72009"/>
                  </a:lnTo>
                  <a:lnTo>
                    <a:pt x="19558" y="72009"/>
                  </a:lnTo>
                  <a:lnTo>
                    <a:pt x="23113" y="70865"/>
                  </a:lnTo>
                  <a:lnTo>
                    <a:pt x="75691" y="26924"/>
                  </a:lnTo>
                  <a:lnTo>
                    <a:pt x="79247" y="23240"/>
                  </a:lnTo>
                  <a:lnTo>
                    <a:pt x="79247" y="14731"/>
                  </a:lnTo>
                  <a:lnTo>
                    <a:pt x="76834" y="11049"/>
                  </a:lnTo>
                  <a:lnTo>
                    <a:pt x="70738" y="3682"/>
                  </a:lnTo>
                  <a:lnTo>
                    <a:pt x="67056" y="1269"/>
                  </a:lnTo>
                  <a:lnTo>
                    <a:pt x="64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69949" y="5382133"/>
              <a:ext cx="68580" cy="60325"/>
            </a:xfrm>
            <a:custGeom>
              <a:avLst/>
              <a:gdLst/>
              <a:ahLst/>
              <a:cxnLst/>
              <a:rect l="l" t="t" r="r" b="b"/>
              <a:pathLst>
                <a:path w="68580" h="60325">
                  <a:moveTo>
                    <a:pt x="59816" y="0"/>
                  </a:moveTo>
                  <a:lnTo>
                    <a:pt x="54863" y="0"/>
                  </a:lnTo>
                  <a:lnTo>
                    <a:pt x="51181" y="2539"/>
                  </a:lnTo>
                  <a:lnTo>
                    <a:pt x="3682" y="43941"/>
                  </a:lnTo>
                  <a:lnTo>
                    <a:pt x="2412" y="45211"/>
                  </a:lnTo>
                  <a:lnTo>
                    <a:pt x="0" y="48894"/>
                  </a:lnTo>
                  <a:lnTo>
                    <a:pt x="0" y="50037"/>
                  </a:lnTo>
                  <a:lnTo>
                    <a:pt x="2412" y="53720"/>
                  </a:lnTo>
                  <a:lnTo>
                    <a:pt x="7365" y="58546"/>
                  </a:lnTo>
                  <a:lnTo>
                    <a:pt x="8509" y="59816"/>
                  </a:lnTo>
                  <a:lnTo>
                    <a:pt x="13462" y="59816"/>
                  </a:lnTo>
                  <a:lnTo>
                    <a:pt x="14604" y="58546"/>
                  </a:lnTo>
                  <a:lnTo>
                    <a:pt x="64642" y="17144"/>
                  </a:lnTo>
                  <a:lnTo>
                    <a:pt x="65912" y="15874"/>
                  </a:lnTo>
                  <a:lnTo>
                    <a:pt x="68325" y="12191"/>
                  </a:lnTo>
                  <a:lnTo>
                    <a:pt x="65912" y="11048"/>
                  </a:lnTo>
                  <a:lnTo>
                    <a:pt x="65912" y="7365"/>
                  </a:lnTo>
                  <a:lnTo>
                    <a:pt x="60959" y="2539"/>
                  </a:lnTo>
                  <a:lnTo>
                    <a:pt x="5981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15" name="object 1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4023" y="5384672"/>
              <a:ext cx="218376" cy="21710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8990" y="5030851"/>
              <a:ext cx="1217414" cy="142248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8673" y="5140578"/>
              <a:ext cx="1239520" cy="1223695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337055" y="3203320"/>
              <a:ext cx="206375" cy="262255"/>
            </a:xfrm>
            <a:custGeom>
              <a:avLst/>
              <a:gdLst/>
              <a:ahLst/>
              <a:cxnLst/>
              <a:rect l="l" t="t" r="r" b="b"/>
              <a:pathLst>
                <a:path w="206375" h="262254">
                  <a:moveTo>
                    <a:pt x="159535" y="167131"/>
                  </a:moveTo>
                  <a:lnTo>
                    <a:pt x="74422" y="167131"/>
                  </a:lnTo>
                  <a:lnTo>
                    <a:pt x="74422" y="168275"/>
                  </a:lnTo>
                  <a:lnTo>
                    <a:pt x="64643" y="218312"/>
                  </a:lnTo>
                  <a:lnTo>
                    <a:pt x="60959" y="242696"/>
                  </a:lnTo>
                  <a:lnTo>
                    <a:pt x="60959" y="247650"/>
                  </a:lnTo>
                  <a:lnTo>
                    <a:pt x="63372" y="252475"/>
                  </a:lnTo>
                  <a:lnTo>
                    <a:pt x="64643" y="257428"/>
                  </a:lnTo>
                  <a:lnTo>
                    <a:pt x="68325" y="258571"/>
                  </a:lnTo>
                  <a:lnTo>
                    <a:pt x="70738" y="262254"/>
                  </a:lnTo>
                  <a:lnTo>
                    <a:pt x="77978" y="262254"/>
                  </a:lnTo>
                  <a:lnTo>
                    <a:pt x="98806" y="229362"/>
                  </a:lnTo>
                  <a:lnTo>
                    <a:pt x="106044" y="206120"/>
                  </a:lnTo>
                  <a:lnTo>
                    <a:pt x="112140" y="190245"/>
                  </a:lnTo>
                  <a:lnTo>
                    <a:pt x="117093" y="181737"/>
                  </a:lnTo>
                  <a:lnTo>
                    <a:pt x="118237" y="178053"/>
                  </a:lnTo>
                  <a:lnTo>
                    <a:pt x="156313" y="178053"/>
                  </a:lnTo>
                  <a:lnTo>
                    <a:pt x="159535" y="167131"/>
                  </a:lnTo>
                  <a:close/>
                </a:path>
                <a:path w="206375" h="262254">
                  <a:moveTo>
                    <a:pt x="156313" y="178053"/>
                  </a:moveTo>
                  <a:lnTo>
                    <a:pt x="118237" y="178053"/>
                  </a:lnTo>
                  <a:lnTo>
                    <a:pt x="117093" y="191515"/>
                  </a:lnTo>
                  <a:lnTo>
                    <a:pt x="115824" y="204850"/>
                  </a:lnTo>
                  <a:lnTo>
                    <a:pt x="113410" y="219582"/>
                  </a:lnTo>
                  <a:lnTo>
                    <a:pt x="113410" y="232917"/>
                  </a:lnTo>
                  <a:lnTo>
                    <a:pt x="115824" y="237870"/>
                  </a:lnTo>
                  <a:lnTo>
                    <a:pt x="117093" y="242696"/>
                  </a:lnTo>
                  <a:lnTo>
                    <a:pt x="120777" y="246379"/>
                  </a:lnTo>
                  <a:lnTo>
                    <a:pt x="124332" y="247650"/>
                  </a:lnTo>
                  <a:lnTo>
                    <a:pt x="129285" y="246379"/>
                  </a:lnTo>
                  <a:lnTo>
                    <a:pt x="134112" y="243966"/>
                  </a:lnTo>
                  <a:lnTo>
                    <a:pt x="136525" y="239013"/>
                  </a:lnTo>
                  <a:lnTo>
                    <a:pt x="141478" y="228091"/>
                  </a:lnTo>
                  <a:lnTo>
                    <a:pt x="151256" y="195199"/>
                  </a:lnTo>
                  <a:lnTo>
                    <a:pt x="156313" y="178053"/>
                  </a:lnTo>
                  <a:close/>
                </a:path>
                <a:path w="206375" h="262254">
                  <a:moveTo>
                    <a:pt x="194837" y="77977"/>
                  </a:moveTo>
                  <a:lnTo>
                    <a:pt x="75565" y="77977"/>
                  </a:lnTo>
                  <a:lnTo>
                    <a:pt x="18287" y="173227"/>
                  </a:lnTo>
                  <a:lnTo>
                    <a:pt x="7238" y="196341"/>
                  </a:lnTo>
                  <a:lnTo>
                    <a:pt x="2412" y="213487"/>
                  </a:lnTo>
                  <a:lnTo>
                    <a:pt x="0" y="220725"/>
                  </a:lnTo>
                  <a:lnTo>
                    <a:pt x="0" y="232917"/>
                  </a:lnTo>
                  <a:lnTo>
                    <a:pt x="3556" y="235457"/>
                  </a:lnTo>
                  <a:lnTo>
                    <a:pt x="4825" y="239013"/>
                  </a:lnTo>
                  <a:lnTo>
                    <a:pt x="8509" y="240283"/>
                  </a:lnTo>
                  <a:lnTo>
                    <a:pt x="14605" y="240283"/>
                  </a:lnTo>
                  <a:lnTo>
                    <a:pt x="18287" y="239013"/>
                  </a:lnTo>
                  <a:lnTo>
                    <a:pt x="23113" y="235457"/>
                  </a:lnTo>
                  <a:lnTo>
                    <a:pt x="30480" y="225678"/>
                  </a:lnTo>
                  <a:lnTo>
                    <a:pt x="41402" y="206120"/>
                  </a:lnTo>
                  <a:lnTo>
                    <a:pt x="58546" y="186562"/>
                  </a:lnTo>
                  <a:lnTo>
                    <a:pt x="69468" y="169544"/>
                  </a:lnTo>
                  <a:lnTo>
                    <a:pt x="73152" y="167131"/>
                  </a:lnTo>
                  <a:lnTo>
                    <a:pt x="159535" y="167131"/>
                  </a:lnTo>
                  <a:lnTo>
                    <a:pt x="164591" y="149987"/>
                  </a:lnTo>
                  <a:lnTo>
                    <a:pt x="174371" y="121919"/>
                  </a:lnTo>
                  <a:lnTo>
                    <a:pt x="186562" y="97536"/>
                  </a:lnTo>
                  <a:lnTo>
                    <a:pt x="194837" y="77977"/>
                  </a:lnTo>
                  <a:close/>
                </a:path>
                <a:path w="206375" h="262254">
                  <a:moveTo>
                    <a:pt x="146303" y="0"/>
                  </a:moveTo>
                  <a:lnTo>
                    <a:pt x="92709" y="31623"/>
                  </a:lnTo>
                  <a:lnTo>
                    <a:pt x="51181" y="48767"/>
                  </a:lnTo>
                  <a:lnTo>
                    <a:pt x="13334" y="58546"/>
                  </a:lnTo>
                  <a:lnTo>
                    <a:pt x="12191" y="64642"/>
                  </a:lnTo>
                  <a:lnTo>
                    <a:pt x="9652" y="69468"/>
                  </a:lnTo>
                  <a:lnTo>
                    <a:pt x="9652" y="75564"/>
                  </a:lnTo>
                  <a:lnTo>
                    <a:pt x="12191" y="81661"/>
                  </a:lnTo>
                  <a:lnTo>
                    <a:pt x="17018" y="87756"/>
                  </a:lnTo>
                  <a:lnTo>
                    <a:pt x="25527" y="89026"/>
                  </a:lnTo>
                  <a:lnTo>
                    <a:pt x="37718" y="89026"/>
                  </a:lnTo>
                  <a:lnTo>
                    <a:pt x="54863" y="87756"/>
                  </a:lnTo>
                  <a:lnTo>
                    <a:pt x="64643" y="84074"/>
                  </a:lnTo>
                  <a:lnTo>
                    <a:pt x="73152" y="81661"/>
                  </a:lnTo>
                  <a:lnTo>
                    <a:pt x="75565" y="77977"/>
                  </a:lnTo>
                  <a:lnTo>
                    <a:pt x="194837" y="77977"/>
                  </a:lnTo>
                  <a:lnTo>
                    <a:pt x="196341" y="74421"/>
                  </a:lnTo>
                  <a:lnTo>
                    <a:pt x="206121" y="45084"/>
                  </a:lnTo>
                  <a:lnTo>
                    <a:pt x="191515" y="35305"/>
                  </a:lnTo>
                  <a:lnTo>
                    <a:pt x="176784" y="23113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F59E4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19" name="object 1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2640" y="3191129"/>
              <a:ext cx="230581" cy="24765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736765" y="2557907"/>
              <a:ext cx="722630" cy="309880"/>
            </a:xfrm>
            <a:custGeom>
              <a:avLst/>
              <a:gdLst/>
              <a:ahLst/>
              <a:cxnLst/>
              <a:rect l="l" t="t" r="r" b="b"/>
              <a:pathLst>
                <a:path w="722630" h="309880">
                  <a:moveTo>
                    <a:pt x="313537" y="0"/>
                  </a:moveTo>
                  <a:lnTo>
                    <a:pt x="259854" y="0"/>
                  </a:lnTo>
                  <a:lnTo>
                    <a:pt x="208622" y="3682"/>
                  </a:lnTo>
                  <a:lnTo>
                    <a:pt x="162255" y="9778"/>
                  </a:lnTo>
                  <a:lnTo>
                    <a:pt x="120776" y="18287"/>
                  </a:lnTo>
                  <a:lnTo>
                    <a:pt x="54902" y="37845"/>
                  </a:lnTo>
                  <a:lnTo>
                    <a:pt x="14643" y="54863"/>
                  </a:lnTo>
                  <a:lnTo>
                    <a:pt x="0" y="60959"/>
                  </a:lnTo>
                  <a:lnTo>
                    <a:pt x="87845" y="309879"/>
                  </a:lnTo>
                  <a:lnTo>
                    <a:pt x="603846" y="309879"/>
                  </a:lnTo>
                  <a:lnTo>
                    <a:pt x="722210" y="117093"/>
                  </a:lnTo>
                  <a:lnTo>
                    <a:pt x="684364" y="97535"/>
                  </a:lnTo>
                  <a:lnTo>
                    <a:pt x="646645" y="79247"/>
                  </a:lnTo>
                  <a:lnTo>
                    <a:pt x="609942" y="62229"/>
                  </a:lnTo>
                  <a:lnTo>
                    <a:pt x="539203" y="37845"/>
                  </a:lnTo>
                  <a:lnTo>
                    <a:pt x="470916" y="19557"/>
                  </a:lnTo>
                  <a:lnTo>
                    <a:pt x="374535" y="3682"/>
                  </a:lnTo>
                  <a:lnTo>
                    <a:pt x="344042" y="2412"/>
                  </a:lnTo>
                  <a:lnTo>
                    <a:pt x="313537" y="0"/>
                  </a:lnTo>
                  <a:close/>
                </a:path>
              </a:pathLst>
            </a:custGeom>
            <a:solidFill>
              <a:srgbClr val="D2D6D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00087" y="2302891"/>
              <a:ext cx="1237615" cy="951865"/>
            </a:xfrm>
            <a:custGeom>
              <a:avLst/>
              <a:gdLst/>
              <a:ahLst/>
              <a:cxnLst/>
              <a:rect l="l" t="t" r="r" b="b"/>
              <a:pathLst>
                <a:path w="1237614" h="951864">
                  <a:moveTo>
                    <a:pt x="1223931" y="317246"/>
                  </a:moveTo>
                  <a:lnTo>
                    <a:pt x="595363" y="317246"/>
                  </a:lnTo>
                  <a:lnTo>
                    <a:pt x="631952" y="319659"/>
                  </a:lnTo>
                  <a:lnTo>
                    <a:pt x="667334" y="323342"/>
                  </a:lnTo>
                  <a:lnTo>
                    <a:pt x="703935" y="325755"/>
                  </a:lnTo>
                  <a:lnTo>
                    <a:pt x="738098" y="330581"/>
                  </a:lnTo>
                  <a:lnTo>
                    <a:pt x="773468" y="337947"/>
                  </a:lnTo>
                  <a:lnTo>
                    <a:pt x="807631" y="344043"/>
                  </a:lnTo>
                  <a:lnTo>
                    <a:pt x="869861" y="361188"/>
                  </a:lnTo>
                  <a:lnTo>
                    <a:pt x="925995" y="381888"/>
                  </a:lnTo>
                  <a:lnTo>
                    <a:pt x="972350" y="405003"/>
                  </a:lnTo>
                  <a:lnTo>
                    <a:pt x="1008926" y="431926"/>
                  </a:lnTo>
                  <a:lnTo>
                    <a:pt x="1034580" y="470916"/>
                  </a:lnTo>
                  <a:lnTo>
                    <a:pt x="1039406" y="481964"/>
                  </a:lnTo>
                  <a:lnTo>
                    <a:pt x="1041819" y="495300"/>
                  </a:lnTo>
                  <a:lnTo>
                    <a:pt x="1043089" y="508762"/>
                  </a:lnTo>
                  <a:lnTo>
                    <a:pt x="1044359" y="538099"/>
                  </a:lnTo>
                  <a:lnTo>
                    <a:pt x="1043089" y="570992"/>
                  </a:lnTo>
                  <a:lnTo>
                    <a:pt x="1038263" y="606425"/>
                  </a:lnTo>
                  <a:lnTo>
                    <a:pt x="1033310" y="644144"/>
                  </a:lnTo>
                  <a:lnTo>
                    <a:pt x="1024801" y="679576"/>
                  </a:lnTo>
                  <a:lnTo>
                    <a:pt x="1016292" y="716153"/>
                  </a:lnTo>
                  <a:lnTo>
                    <a:pt x="999147" y="785749"/>
                  </a:lnTo>
                  <a:lnTo>
                    <a:pt x="982129" y="843026"/>
                  </a:lnTo>
                  <a:lnTo>
                    <a:pt x="963841" y="897889"/>
                  </a:lnTo>
                  <a:lnTo>
                    <a:pt x="1043089" y="951611"/>
                  </a:lnTo>
                  <a:lnTo>
                    <a:pt x="1105319" y="846709"/>
                  </a:lnTo>
                  <a:lnTo>
                    <a:pt x="1133386" y="794258"/>
                  </a:lnTo>
                  <a:lnTo>
                    <a:pt x="1161453" y="733298"/>
                  </a:lnTo>
                  <a:lnTo>
                    <a:pt x="1188250" y="667385"/>
                  </a:lnTo>
                  <a:lnTo>
                    <a:pt x="1208951" y="597788"/>
                  </a:lnTo>
                  <a:lnTo>
                    <a:pt x="1226096" y="525780"/>
                  </a:lnTo>
                  <a:lnTo>
                    <a:pt x="1235875" y="452628"/>
                  </a:lnTo>
                  <a:lnTo>
                    <a:pt x="1237018" y="416051"/>
                  </a:lnTo>
                  <a:lnTo>
                    <a:pt x="1235875" y="380619"/>
                  </a:lnTo>
                  <a:lnTo>
                    <a:pt x="1230922" y="345313"/>
                  </a:lnTo>
                  <a:lnTo>
                    <a:pt x="1223931" y="317246"/>
                  </a:lnTo>
                  <a:close/>
                </a:path>
                <a:path w="1237614" h="951864">
                  <a:moveTo>
                    <a:pt x="570953" y="0"/>
                  </a:moveTo>
                  <a:lnTo>
                    <a:pt x="538022" y="1270"/>
                  </a:lnTo>
                  <a:lnTo>
                    <a:pt x="505079" y="3683"/>
                  </a:lnTo>
                  <a:lnTo>
                    <a:pt x="473354" y="4953"/>
                  </a:lnTo>
                  <a:lnTo>
                    <a:pt x="413575" y="13462"/>
                  </a:lnTo>
                  <a:lnTo>
                    <a:pt x="359892" y="23241"/>
                  </a:lnTo>
                  <a:lnTo>
                    <a:pt x="313537" y="34162"/>
                  </a:lnTo>
                  <a:lnTo>
                    <a:pt x="272059" y="46355"/>
                  </a:lnTo>
                  <a:lnTo>
                    <a:pt x="237896" y="59817"/>
                  </a:lnTo>
                  <a:lnTo>
                    <a:pt x="209842" y="69596"/>
                  </a:lnTo>
                  <a:lnTo>
                    <a:pt x="190322" y="76835"/>
                  </a:lnTo>
                  <a:lnTo>
                    <a:pt x="173240" y="85471"/>
                  </a:lnTo>
                  <a:lnTo>
                    <a:pt x="167144" y="90297"/>
                  </a:lnTo>
                  <a:lnTo>
                    <a:pt x="135420" y="113537"/>
                  </a:lnTo>
                  <a:lnTo>
                    <a:pt x="121996" y="126873"/>
                  </a:lnTo>
                  <a:lnTo>
                    <a:pt x="107365" y="141605"/>
                  </a:lnTo>
                  <a:lnTo>
                    <a:pt x="91503" y="159893"/>
                  </a:lnTo>
                  <a:lnTo>
                    <a:pt x="76860" y="180594"/>
                  </a:lnTo>
                  <a:lnTo>
                    <a:pt x="59778" y="203708"/>
                  </a:lnTo>
                  <a:lnTo>
                    <a:pt x="31724" y="262382"/>
                  </a:lnTo>
                  <a:lnTo>
                    <a:pt x="12204" y="333121"/>
                  </a:lnTo>
                  <a:lnTo>
                    <a:pt x="6095" y="372110"/>
                  </a:lnTo>
                  <a:lnTo>
                    <a:pt x="2438" y="416051"/>
                  </a:lnTo>
                  <a:lnTo>
                    <a:pt x="0" y="447801"/>
                  </a:lnTo>
                  <a:lnTo>
                    <a:pt x="2438" y="475869"/>
                  </a:lnTo>
                  <a:lnTo>
                    <a:pt x="10985" y="533146"/>
                  </a:lnTo>
                  <a:lnTo>
                    <a:pt x="23177" y="588010"/>
                  </a:lnTo>
                  <a:lnTo>
                    <a:pt x="43916" y="636905"/>
                  </a:lnTo>
                  <a:lnTo>
                    <a:pt x="53682" y="662432"/>
                  </a:lnTo>
                  <a:lnTo>
                    <a:pt x="64655" y="685673"/>
                  </a:lnTo>
                  <a:lnTo>
                    <a:pt x="78079" y="707644"/>
                  </a:lnTo>
                  <a:lnTo>
                    <a:pt x="89065" y="729614"/>
                  </a:lnTo>
                  <a:lnTo>
                    <a:pt x="117119" y="768604"/>
                  </a:lnTo>
                  <a:lnTo>
                    <a:pt x="145173" y="805180"/>
                  </a:lnTo>
                  <a:lnTo>
                    <a:pt x="175679" y="838200"/>
                  </a:lnTo>
                  <a:lnTo>
                    <a:pt x="201294" y="866267"/>
                  </a:lnTo>
                  <a:lnTo>
                    <a:pt x="228142" y="890651"/>
                  </a:lnTo>
                  <a:lnTo>
                    <a:pt x="251320" y="910082"/>
                  </a:lnTo>
                  <a:lnTo>
                    <a:pt x="286702" y="938149"/>
                  </a:lnTo>
                  <a:lnTo>
                    <a:pt x="300113" y="949198"/>
                  </a:lnTo>
                  <a:lnTo>
                    <a:pt x="383082" y="890651"/>
                  </a:lnTo>
                  <a:lnTo>
                    <a:pt x="373316" y="884555"/>
                  </a:lnTo>
                  <a:lnTo>
                    <a:pt x="346481" y="864997"/>
                  </a:lnTo>
                  <a:lnTo>
                    <a:pt x="329399" y="850392"/>
                  </a:lnTo>
                  <a:lnTo>
                    <a:pt x="312318" y="832104"/>
                  </a:lnTo>
                  <a:lnTo>
                    <a:pt x="291579" y="810133"/>
                  </a:lnTo>
                  <a:lnTo>
                    <a:pt x="270840" y="785749"/>
                  </a:lnTo>
                  <a:lnTo>
                    <a:pt x="252539" y="757682"/>
                  </a:lnTo>
                  <a:lnTo>
                    <a:pt x="233019" y="728345"/>
                  </a:lnTo>
                  <a:lnTo>
                    <a:pt x="218376" y="695451"/>
                  </a:lnTo>
                  <a:lnTo>
                    <a:pt x="209842" y="677163"/>
                  </a:lnTo>
                  <a:lnTo>
                    <a:pt x="203733" y="658876"/>
                  </a:lnTo>
                  <a:lnTo>
                    <a:pt x="197637" y="639318"/>
                  </a:lnTo>
                  <a:lnTo>
                    <a:pt x="192760" y="621030"/>
                  </a:lnTo>
                  <a:lnTo>
                    <a:pt x="190322" y="599059"/>
                  </a:lnTo>
                  <a:lnTo>
                    <a:pt x="186664" y="578358"/>
                  </a:lnTo>
                  <a:lnTo>
                    <a:pt x="186664" y="535559"/>
                  </a:lnTo>
                  <a:lnTo>
                    <a:pt x="187883" y="512445"/>
                  </a:lnTo>
                  <a:lnTo>
                    <a:pt x="196418" y="466089"/>
                  </a:lnTo>
                  <a:lnTo>
                    <a:pt x="219595" y="424561"/>
                  </a:lnTo>
                  <a:lnTo>
                    <a:pt x="253758" y="391668"/>
                  </a:lnTo>
                  <a:lnTo>
                    <a:pt x="326961" y="353822"/>
                  </a:lnTo>
                  <a:lnTo>
                    <a:pt x="387959" y="335534"/>
                  </a:lnTo>
                  <a:lnTo>
                    <a:pt x="418452" y="330581"/>
                  </a:lnTo>
                  <a:lnTo>
                    <a:pt x="451396" y="324485"/>
                  </a:lnTo>
                  <a:lnTo>
                    <a:pt x="486778" y="320929"/>
                  </a:lnTo>
                  <a:lnTo>
                    <a:pt x="522160" y="319659"/>
                  </a:lnTo>
                  <a:lnTo>
                    <a:pt x="558761" y="317246"/>
                  </a:lnTo>
                  <a:lnTo>
                    <a:pt x="1223931" y="317246"/>
                  </a:lnTo>
                  <a:lnTo>
                    <a:pt x="1222413" y="311150"/>
                  </a:lnTo>
                  <a:lnTo>
                    <a:pt x="1211491" y="278130"/>
                  </a:lnTo>
                  <a:lnTo>
                    <a:pt x="1204125" y="262382"/>
                  </a:lnTo>
                  <a:lnTo>
                    <a:pt x="1196759" y="245237"/>
                  </a:lnTo>
                  <a:lnTo>
                    <a:pt x="1188250" y="230632"/>
                  </a:lnTo>
                  <a:lnTo>
                    <a:pt x="1178471" y="216026"/>
                  </a:lnTo>
                  <a:lnTo>
                    <a:pt x="1166279" y="201295"/>
                  </a:lnTo>
                  <a:lnTo>
                    <a:pt x="1155357" y="185420"/>
                  </a:lnTo>
                  <a:lnTo>
                    <a:pt x="1127290" y="159893"/>
                  </a:lnTo>
                  <a:lnTo>
                    <a:pt x="1112685" y="146431"/>
                  </a:lnTo>
                  <a:lnTo>
                    <a:pt x="1094397" y="135382"/>
                  </a:lnTo>
                  <a:lnTo>
                    <a:pt x="1057694" y="112268"/>
                  </a:lnTo>
                  <a:lnTo>
                    <a:pt x="1015022" y="92710"/>
                  </a:lnTo>
                  <a:lnTo>
                    <a:pt x="971080" y="74422"/>
                  </a:lnTo>
                  <a:lnTo>
                    <a:pt x="925995" y="57404"/>
                  </a:lnTo>
                  <a:lnTo>
                    <a:pt x="883323" y="43942"/>
                  </a:lnTo>
                  <a:lnTo>
                    <a:pt x="840524" y="33020"/>
                  </a:lnTo>
                  <a:lnTo>
                    <a:pt x="757618" y="15875"/>
                  </a:lnTo>
                  <a:lnTo>
                    <a:pt x="718578" y="9779"/>
                  </a:lnTo>
                  <a:lnTo>
                    <a:pt x="679538" y="4953"/>
                  </a:lnTo>
                  <a:lnTo>
                    <a:pt x="642937" y="3683"/>
                  </a:lnTo>
                  <a:lnTo>
                    <a:pt x="606336" y="1270"/>
                  </a:lnTo>
                  <a:lnTo>
                    <a:pt x="570953" y="0"/>
                  </a:lnTo>
                  <a:close/>
                </a:path>
              </a:pathLst>
            </a:custGeom>
            <a:solidFill>
              <a:srgbClr val="DDE0E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06386" y="2505455"/>
              <a:ext cx="151765" cy="362585"/>
            </a:xfrm>
            <a:custGeom>
              <a:avLst/>
              <a:gdLst/>
              <a:ahLst/>
              <a:cxnLst/>
              <a:rect l="l" t="t" r="r" b="b"/>
              <a:pathLst>
                <a:path w="151765" h="362585">
                  <a:moveTo>
                    <a:pt x="112242" y="0"/>
                  </a:moveTo>
                  <a:lnTo>
                    <a:pt x="32943" y="0"/>
                  </a:lnTo>
                  <a:lnTo>
                    <a:pt x="0" y="286639"/>
                  </a:lnTo>
                  <a:lnTo>
                    <a:pt x="75641" y="362331"/>
                  </a:lnTo>
                  <a:lnTo>
                    <a:pt x="151282" y="286639"/>
                  </a:lnTo>
                  <a:lnTo>
                    <a:pt x="112242" y="0"/>
                  </a:lnTo>
                  <a:close/>
                </a:path>
              </a:pathLst>
            </a:custGeom>
            <a:solidFill>
              <a:srgbClr val="7CA7A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42911" y="2149220"/>
              <a:ext cx="488315" cy="596900"/>
            </a:xfrm>
            <a:custGeom>
              <a:avLst/>
              <a:gdLst/>
              <a:ahLst/>
              <a:cxnLst/>
              <a:rect l="l" t="t" r="r" b="b"/>
              <a:pathLst>
                <a:path w="488315" h="596900">
                  <a:moveTo>
                    <a:pt x="348711" y="531876"/>
                  </a:moveTo>
                  <a:lnTo>
                    <a:pt x="234238" y="531876"/>
                  </a:lnTo>
                  <a:lnTo>
                    <a:pt x="239115" y="549020"/>
                  </a:lnTo>
                  <a:lnTo>
                    <a:pt x="243992" y="563626"/>
                  </a:lnTo>
                  <a:lnTo>
                    <a:pt x="250088" y="578230"/>
                  </a:lnTo>
                  <a:lnTo>
                    <a:pt x="256197" y="585596"/>
                  </a:lnTo>
                  <a:lnTo>
                    <a:pt x="261073" y="590423"/>
                  </a:lnTo>
                  <a:lnTo>
                    <a:pt x="265950" y="595376"/>
                  </a:lnTo>
                  <a:lnTo>
                    <a:pt x="272059" y="596518"/>
                  </a:lnTo>
                  <a:lnTo>
                    <a:pt x="278155" y="596518"/>
                  </a:lnTo>
                  <a:lnTo>
                    <a:pt x="285470" y="592836"/>
                  </a:lnTo>
                  <a:lnTo>
                    <a:pt x="291579" y="588009"/>
                  </a:lnTo>
                  <a:lnTo>
                    <a:pt x="300113" y="578230"/>
                  </a:lnTo>
                  <a:lnTo>
                    <a:pt x="315976" y="558673"/>
                  </a:lnTo>
                  <a:lnTo>
                    <a:pt x="334276" y="542925"/>
                  </a:lnTo>
                  <a:lnTo>
                    <a:pt x="348711" y="531876"/>
                  </a:lnTo>
                  <a:close/>
                </a:path>
                <a:path w="488315" h="596900">
                  <a:moveTo>
                    <a:pt x="375850" y="509904"/>
                  </a:moveTo>
                  <a:lnTo>
                    <a:pt x="103695" y="509904"/>
                  </a:lnTo>
                  <a:lnTo>
                    <a:pt x="117119" y="516000"/>
                  </a:lnTo>
                  <a:lnTo>
                    <a:pt x="131749" y="525779"/>
                  </a:lnTo>
                  <a:lnTo>
                    <a:pt x="159816" y="550163"/>
                  </a:lnTo>
                  <a:lnTo>
                    <a:pt x="174459" y="563626"/>
                  </a:lnTo>
                  <a:lnTo>
                    <a:pt x="178117" y="568451"/>
                  </a:lnTo>
                  <a:lnTo>
                    <a:pt x="181775" y="572134"/>
                  </a:lnTo>
                  <a:lnTo>
                    <a:pt x="184213" y="573404"/>
                  </a:lnTo>
                  <a:lnTo>
                    <a:pt x="190309" y="573404"/>
                  </a:lnTo>
                  <a:lnTo>
                    <a:pt x="195199" y="572134"/>
                  </a:lnTo>
                  <a:lnTo>
                    <a:pt x="200075" y="568451"/>
                  </a:lnTo>
                  <a:lnTo>
                    <a:pt x="209829" y="562355"/>
                  </a:lnTo>
                  <a:lnTo>
                    <a:pt x="219595" y="552576"/>
                  </a:lnTo>
                  <a:lnTo>
                    <a:pt x="228130" y="542925"/>
                  </a:lnTo>
                  <a:lnTo>
                    <a:pt x="234238" y="531876"/>
                  </a:lnTo>
                  <a:lnTo>
                    <a:pt x="348711" y="531876"/>
                  </a:lnTo>
                  <a:lnTo>
                    <a:pt x="355015" y="527050"/>
                  </a:lnTo>
                  <a:lnTo>
                    <a:pt x="372097" y="512317"/>
                  </a:lnTo>
                  <a:lnTo>
                    <a:pt x="375850" y="509904"/>
                  </a:lnTo>
                  <a:close/>
                </a:path>
                <a:path w="488315" h="596900">
                  <a:moveTo>
                    <a:pt x="268389" y="0"/>
                  </a:moveTo>
                  <a:lnTo>
                    <a:pt x="245211" y="0"/>
                  </a:lnTo>
                  <a:lnTo>
                    <a:pt x="201295" y="4825"/>
                  </a:lnTo>
                  <a:lnTo>
                    <a:pt x="157378" y="18287"/>
                  </a:lnTo>
                  <a:lnTo>
                    <a:pt x="115900" y="40258"/>
                  </a:lnTo>
                  <a:lnTo>
                    <a:pt x="79298" y="70738"/>
                  </a:lnTo>
                  <a:lnTo>
                    <a:pt x="51231" y="106171"/>
                  </a:lnTo>
                  <a:lnTo>
                    <a:pt x="31711" y="140334"/>
                  </a:lnTo>
                  <a:lnTo>
                    <a:pt x="23177" y="158623"/>
                  </a:lnTo>
                  <a:lnTo>
                    <a:pt x="18288" y="176911"/>
                  </a:lnTo>
                  <a:lnTo>
                    <a:pt x="13411" y="196341"/>
                  </a:lnTo>
                  <a:lnTo>
                    <a:pt x="12192" y="214756"/>
                  </a:lnTo>
                  <a:lnTo>
                    <a:pt x="9753" y="234187"/>
                  </a:lnTo>
                  <a:lnTo>
                    <a:pt x="3657" y="272033"/>
                  </a:lnTo>
                  <a:lnTo>
                    <a:pt x="0" y="308609"/>
                  </a:lnTo>
                  <a:lnTo>
                    <a:pt x="0" y="339089"/>
                  </a:lnTo>
                  <a:lnTo>
                    <a:pt x="9753" y="394080"/>
                  </a:lnTo>
                  <a:lnTo>
                    <a:pt x="26835" y="437895"/>
                  </a:lnTo>
                  <a:lnTo>
                    <a:pt x="47574" y="470915"/>
                  </a:lnTo>
                  <a:lnTo>
                    <a:pt x="59778" y="484250"/>
                  </a:lnTo>
                  <a:lnTo>
                    <a:pt x="69532" y="496569"/>
                  </a:lnTo>
                  <a:lnTo>
                    <a:pt x="79298" y="503808"/>
                  </a:lnTo>
                  <a:lnTo>
                    <a:pt x="93929" y="516000"/>
                  </a:lnTo>
                  <a:lnTo>
                    <a:pt x="98818" y="519683"/>
                  </a:lnTo>
                  <a:lnTo>
                    <a:pt x="97599" y="512317"/>
                  </a:lnTo>
                  <a:lnTo>
                    <a:pt x="97599" y="509904"/>
                  </a:lnTo>
                  <a:lnTo>
                    <a:pt x="375850" y="509904"/>
                  </a:lnTo>
                  <a:lnTo>
                    <a:pt x="392836" y="498982"/>
                  </a:lnTo>
                  <a:lnTo>
                    <a:pt x="412356" y="483107"/>
                  </a:lnTo>
                  <a:lnTo>
                    <a:pt x="431914" y="463550"/>
                  </a:lnTo>
                  <a:lnTo>
                    <a:pt x="440423" y="451357"/>
                  </a:lnTo>
                  <a:lnTo>
                    <a:pt x="450202" y="437895"/>
                  </a:lnTo>
                  <a:lnTo>
                    <a:pt x="468490" y="400176"/>
                  </a:lnTo>
                  <a:lnTo>
                    <a:pt x="479412" y="351281"/>
                  </a:lnTo>
                  <a:lnTo>
                    <a:pt x="486778" y="295275"/>
                  </a:lnTo>
                  <a:lnTo>
                    <a:pt x="488048" y="267207"/>
                  </a:lnTo>
                  <a:lnTo>
                    <a:pt x="488048" y="239140"/>
                  </a:lnTo>
                  <a:lnTo>
                    <a:pt x="486778" y="223265"/>
                  </a:lnTo>
                  <a:lnTo>
                    <a:pt x="484365" y="204977"/>
                  </a:lnTo>
                  <a:lnTo>
                    <a:pt x="480682" y="174370"/>
                  </a:lnTo>
                  <a:lnTo>
                    <a:pt x="464807" y="126873"/>
                  </a:lnTo>
                  <a:lnTo>
                    <a:pt x="440423" y="97536"/>
                  </a:lnTo>
                  <a:lnTo>
                    <a:pt x="420890" y="74421"/>
                  </a:lnTo>
                  <a:lnTo>
                    <a:pt x="379412" y="37845"/>
                  </a:lnTo>
                  <a:lnTo>
                    <a:pt x="336715" y="17017"/>
                  </a:lnTo>
                  <a:lnTo>
                    <a:pt x="291579" y="3682"/>
                  </a:lnTo>
                  <a:lnTo>
                    <a:pt x="268389" y="0"/>
                  </a:lnTo>
                  <a:close/>
                </a:path>
              </a:pathLst>
            </a:custGeom>
            <a:solidFill>
              <a:srgbClr val="342B1E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007997" y="2990976"/>
              <a:ext cx="938530" cy="422275"/>
            </a:xfrm>
            <a:custGeom>
              <a:avLst/>
              <a:gdLst/>
              <a:ahLst/>
              <a:cxnLst/>
              <a:rect l="l" t="t" r="r" b="b"/>
              <a:pathLst>
                <a:path w="938530" h="422275">
                  <a:moveTo>
                    <a:pt x="231775" y="200152"/>
                  </a:moveTo>
                  <a:lnTo>
                    <a:pt x="230632" y="195199"/>
                  </a:lnTo>
                  <a:lnTo>
                    <a:pt x="230632" y="187833"/>
                  </a:lnTo>
                  <a:lnTo>
                    <a:pt x="226949" y="181737"/>
                  </a:lnTo>
                  <a:lnTo>
                    <a:pt x="218440" y="164719"/>
                  </a:lnTo>
                  <a:lnTo>
                    <a:pt x="202565" y="146431"/>
                  </a:lnTo>
                  <a:lnTo>
                    <a:pt x="198589" y="141478"/>
                  </a:lnTo>
                  <a:lnTo>
                    <a:pt x="192786" y="134239"/>
                  </a:lnTo>
                  <a:lnTo>
                    <a:pt x="183007" y="120777"/>
                  </a:lnTo>
                  <a:lnTo>
                    <a:pt x="169545" y="96393"/>
                  </a:lnTo>
                  <a:lnTo>
                    <a:pt x="159766" y="75692"/>
                  </a:lnTo>
                  <a:lnTo>
                    <a:pt x="156210" y="68326"/>
                  </a:lnTo>
                  <a:lnTo>
                    <a:pt x="151257" y="63500"/>
                  </a:lnTo>
                  <a:lnTo>
                    <a:pt x="156210" y="63500"/>
                  </a:lnTo>
                  <a:lnTo>
                    <a:pt x="162306" y="57404"/>
                  </a:lnTo>
                  <a:lnTo>
                    <a:pt x="172085" y="51308"/>
                  </a:lnTo>
                  <a:lnTo>
                    <a:pt x="187833" y="42672"/>
                  </a:lnTo>
                  <a:lnTo>
                    <a:pt x="198882" y="37846"/>
                  </a:lnTo>
                  <a:lnTo>
                    <a:pt x="203708" y="31750"/>
                  </a:lnTo>
                  <a:lnTo>
                    <a:pt x="204800" y="24384"/>
                  </a:lnTo>
                  <a:lnTo>
                    <a:pt x="204978" y="23241"/>
                  </a:lnTo>
                  <a:lnTo>
                    <a:pt x="204978" y="17145"/>
                  </a:lnTo>
                  <a:lnTo>
                    <a:pt x="202565" y="9779"/>
                  </a:lnTo>
                  <a:lnTo>
                    <a:pt x="200025" y="4953"/>
                  </a:lnTo>
                  <a:lnTo>
                    <a:pt x="195199" y="0"/>
                  </a:lnTo>
                  <a:lnTo>
                    <a:pt x="185420" y="8509"/>
                  </a:lnTo>
                  <a:lnTo>
                    <a:pt x="175641" y="14605"/>
                  </a:lnTo>
                  <a:lnTo>
                    <a:pt x="164719" y="19558"/>
                  </a:lnTo>
                  <a:lnTo>
                    <a:pt x="152527" y="23241"/>
                  </a:lnTo>
                  <a:lnTo>
                    <a:pt x="141478" y="24384"/>
                  </a:lnTo>
                  <a:lnTo>
                    <a:pt x="128143" y="24384"/>
                  </a:lnTo>
                  <a:lnTo>
                    <a:pt x="84201" y="18288"/>
                  </a:lnTo>
                  <a:lnTo>
                    <a:pt x="40259" y="2413"/>
                  </a:lnTo>
                  <a:lnTo>
                    <a:pt x="20701" y="26797"/>
                  </a:lnTo>
                  <a:lnTo>
                    <a:pt x="0" y="51308"/>
                  </a:lnTo>
                  <a:lnTo>
                    <a:pt x="29337" y="115951"/>
                  </a:lnTo>
                  <a:lnTo>
                    <a:pt x="42672" y="131826"/>
                  </a:lnTo>
                  <a:lnTo>
                    <a:pt x="53721" y="151257"/>
                  </a:lnTo>
                  <a:lnTo>
                    <a:pt x="56134" y="154940"/>
                  </a:lnTo>
                  <a:lnTo>
                    <a:pt x="63500" y="159893"/>
                  </a:lnTo>
                  <a:lnTo>
                    <a:pt x="70739" y="163449"/>
                  </a:lnTo>
                  <a:lnTo>
                    <a:pt x="80518" y="164719"/>
                  </a:lnTo>
                  <a:lnTo>
                    <a:pt x="103759" y="164719"/>
                  </a:lnTo>
                  <a:lnTo>
                    <a:pt x="117094" y="167132"/>
                  </a:lnTo>
                  <a:lnTo>
                    <a:pt x="124460" y="167132"/>
                  </a:lnTo>
                  <a:lnTo>
                    <a:pt x="131826" y="163449"/>
                  </a:lnTo>
                  <a:lnTo>
                    <a:pt x="137922" y="159893"/>
                  </a:lnTo>
                  <a:lnTo>
                    <a:pt x="141478" y="154940"/>
                  </a:lnTo>
                  <a:lnTo>
                    <a:pt x="146431" y="145161"/>
                  </a:lnTo>
                  <a:lnTo>
                    <a:pt x="150114" y="141478"/>
                  </a:lnTo>
                  <a:lnTo>
                    <a:pt x="156210" y="148844"/>
                  </a:lnTo>
                  <a:lnTo>
                    <a:pt x="170815" y="163449"/>
                  </a:lnTo>
                  <a:lnTo>
                    <a:pt x="200025" y="200152"/>
                  </a:lnTo>
                  <a:lnTo>
                    <a:pt x="211074" y="207391"/>
                  </a:lnTo>
                  <a:lnTo>
                    <a:pt x="215900" y="211074"/>
                  </a:lnTo>
                  <a:lnTo>
                    <a:pt x="223266" y="211074"/>
                  </a:lnTo>
                  <a:lnTo>
                    <a:pt x="225679" y="209804"/>
                  </a:lnTo>
                  <a:lnTo>
                    <a:pt x="228092" y="207391"/>
                  </a:lnTo>
                  <a:lnTo>
                    <a:pt x="230632" y="204978"/>
                  </a:lnTo>
                  <a:lnTo>
                    <a:pt x="231775" y="200152"/>
                  </a:lnTo>
                  <a:close/>
                </a:path>
                <a:path w="938530" h="422275">
                  <a:moveTo>
                    <a:pt x="938149" y="196469"/>
                  </a:moveTo>
                  <a:lnTo>
                    <a:pt x="922274" y="187833"/>
                  </a:lnTo>
                  <a:lnTo>
                    <a:pt x="907669" y="178181"/>
                  </a:lnTo>
                  <a:lnTo>
                    <a:pt x="877189" y="156210"/>
                  </a:lnTo>
                  <a:lnTo>
                    <a:pt x="867410" y="164719"/>
                  </a:lnTo>
                  <a:lnTo>
                    <a:pt x="824738" y="191516"/>
                  </a:lnTo>
                  <a:lnTo>
                    <a:pt x="783209" y="211074"/>
                  </a:lnTo>
                  <a:lnTo>
                    <a:pt x="745363" y="221996"/>
                  </a:lnTo>
                  <a:lnTo>
                    <a:pt x="744220" y="228092"/>
                  </a:lnTo>
                  <a:lnTo>
                    <a:pt x="744220" y="239141"/>
                  </a:lnTo>
                  <a:lnTo>
                    <a:pt x="747903" y="245237"/>
                  </a:lnTo>
                  <a:lnTo>
                    <a:pt x="752729" y="250063"/>
                  </a:lnTo>
                  <a:lnTo>
                    <a:pt x="760095" y="252603"/>
                  </a:lnTo>
                  <a:lnTo>
                    <a:pt x="773430" y="252603"/>
                  </a:lnTo>
                  <a:lnTo>
                    <a:pt x="788162" y="248920"/>
                  </a:lnTo>
                  <a:lnTo>
                    <a:pt x="800354" y="245237"/>
                  </a:lnTo>
                  <a:lnTo>
                    <a:pt x="806450" y="242824"/>
                  </a:lnTo>
                  <a:lnTo>
                    <a:pt x="810133" y="239141"/>
                  </a:lnTo>
                  <a:lnTo>
                    <a:pt x="758825" y="336677"/>
                  </a:lnTo>
                  <a:lnTo>
                    <a:pt x="747903" y="359918"/>
                  </a:lnTo>
                  <a:lnTo>
                    <a:pt x="744220" y="376936"/>
                  </a:lnTo>
                  <a:lnTo>
                    <a:pt x="742950" y="385572"/>
                  </a:lnTo>
                  <a:lnTo>
                    <a:pt x="742950" y="392811"/>
                  </a:lnTo>
                  <a:lnTo>
                    <a:pt x="744220" y="397764"/>
                  </a:lnTo>
                  <a:lnTo>
                    <a:pt x="745363" y="400177"/>
                  </a:lnTo>
                  <a:lnTo>
                    <a:pt x="749046" y="403860"/>
                  </a:lnTo>
                  <a:lnTo>
                    <a:pt x="752729" y="405003"/>
                  </a:lnTo>
                  <a:lnTo>
                    <a:pt x="755142" y="405003"/>
                  </a:lnTo>
                  <a:lnTo>
                    <a:pt x="783209" y="369697"/>
                  </a:lnTo>
                  <a:lnTo>
                    <a:pt x="797941" y="346456"/>
                  </a:lnTo>
                  <a:lnTo>
                    <a:pt x="808863" y="331851"/>
                  </a:lnTo>
                  <a:lnTo>
                    <a:pt x="811276" y="328168"/>
                  </a:lnTo>
                  <a:lnTo>
                    <a:pt x="813689" y="328168"/>
                  </a:lnTo>
                  <a:lnTo>
                    <a:pt x="813689" y="329438"/>
                  </a:lnTo>
                  <a:lnTo>
                    <a:pt x="806450" y="379476"/>
                  </a:lnTo>
                  <a:lnTo>
                    <a:pt x="805243" y="402590"/>
                  </a:lnTo>
                  <a:lnTo>
                    <a:pt x="814959" y="422148"/>
                  </a:lnTo>
                  <a:lnTo>
                    <a:pt x="823468" y="422148"/>
                  </a:lnTo>
                  <a:lnTo>
                    <a:pt x="836930" y="408686"/>
                  </a:lnTo>
                  <a:lnTo>
                    <a:pt x="839343" y="398907"/>
                  </a:lnTo>
                  <a:lnTo>
                    <a:pt x="841756" y="386715"/>
                  </a:lnTo>
                  <a:lnTo>
                    <a:pt x="846709" y="364744"/>
                  </a:lnTo>
                  <a:lnTo>
                    <a:pt x="852805" y="347726"/>
                  </a:lnTo>
                  <a:lnTo>
                    <a:pt x="856488" y="337947"/>
                  </a:lnTo>
                  <a:lnTo>
                    <a:pt x="858901" y="336677"/>
                  </a:lnTo>
                  <a:lnTo>
                    <a:pt x="857631" y="348996"/>
                  </a:lnTo>
                  <a:lnTo>
                    <a:pt x="856691" y="359918"/>
                  </a:lnTo>
                  <a:lnTo>
                    <a:pt x="856576" y="376936"/>
                  </a:lnTo>
                  <a:lnTo>
                    <a:pt x="857631" y="389255"/>
                  </a:lnTo>
                  <a:lnTo>
                    <a:pt x="858901" y="395351"/>
                  </a:lnTo>
                  <a:lnTo>
                    <a:pt x="861314" y="398907"/>
                  </a:lnTo>
                  <a:lnTo>
                    <a:pt x="863727" y="402590"/>
                  </a:lnTo>
                  <a:lnTo>
                    <a:pt x="867410" y="403860"/>
                  </a:lnTo>
                  <a:lnTo>
                    <a:pt x="872236" y="403860"/>
                  </a:lnTo>
                  <a:lnTo>
                    <a:pt x="877189" y="400177"/>
                  </a:lnTo>
                  <a:lnTo>
                    <a:pt x="880872" y="394081"/>
                  </a:lnTo>
                  <a:lnTo>
                    <a:pt x="884555" y="384302"/>
                  </a:lnTo>
                  <a:lnTo>
                    <a:pt x="891794" y="351409"/>
                  </a:lnTo>
                  <a:lnTo>
                    <a:pt x="895299" y="336677"/>
                  </a:lnTo>
                  <a:lnTo>
                    <a:pt x="897331" y="328168"/>
                  </a:lnTo>
                  <a:lnTo>
                    <a:pt x="902843" y="305054"/>
                  </a:lnTo>
                  <a:lnTo>
                    <a:pt x="912622" y="276987"/>
                  </a:lnTo>
                  <a:lnTo>
                    <a:pt x="922274" y="252603"/>
                  </a:lnTo>
                  <a:lnTo>
                    <a:pt x="926312" y="239141"/>
                  </a:lnTo>
                  <a:lnTo>
                    <a:pt x="929640" y="228092"/>
                  </a:lnTo>
                  <a:lnTo>
                    <a:pt x="938149" y="196469"/>
                  </a:lnTo>
                  <a:close/>
                </a:path>
              </a:pathLst>
            </a:custGeom>
            <a:solidFill>
              <a:srgbClr val="F59E4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139823" y="3103245"/>
              <a:ext cx="79375" cy="72390"/>
            </a:xfrm>
            <a:custGeom>
              <a:avLst/>
              <a:gdLst/>
              <a:ahLst/>
              <a:cxnLst/>
              <a:rect l="l" t="t" r="r" b="b"/>
              <a:pathLst>
                <a:path w="79375" h="72389">
                  <a:moveTo>
                    <a:pt x="67056" y="0"/>
                  </a:moveTo>
                  <a:lnTo>
                    <a:pt x="58546" y="0"/>
                  </a:lnTo>
                  <a:lnTo>
                    <a:pt x="56006" y="1269"/>
                  </a:lnTo>
                  <a:lnTo>
                    <a:pt x="2412" y="46354"/>
                  </a:lnTo>
                  <a:lnTo>
                    <a:pt x="1143" y="50037"/>
                  </a:lnTo>
                  <a:lnTo>
                    <a:pt x="0" y="52450"/>
                  </a:lnTo>
                  <a:lnTo>
                    <a:pt x="0" y="57276"/>
                  </a:lnTo>
                  <a:lnTo>
                    <a:pt x="2412" y="60959"/>
                  </a:lnTo>
                  <a:lnTo>
                    <a:pt x="7238" y="69468"/>
                  </a:lnTo>
                  <a:lnTo>
                    <a:pt x="10921" y="70738"/>
                  </a:lnTo>
                  <a:lnTo>
                    <a:pt x="15747" y="72008"/>
                  </a:lnTo>
                  <a:lnTo>
                    <a:pt x="19431" y="72008"/>
                  </a:lnTo>
                  <a:lnTo>
                    <a:pt x="24383" y="69468"/>
                  </a:lnTo>
                  <a:lnTo>
                    <a:pt x="75564" y="26796"/>
                  </a:lnTo>
                  <a:lnTo>
                    <a:pt x="79247" y="23113"/>
                  </a:lnTo>
                  <a:lnTo>
                    <a:pt x="79247" y="14604"/>
                  </a:lnTo>
                  <a:lnTo>
                    <a:pt x="76834" y="9778"/>
                  </a:lnTo>
                  <a:lnTo>
                    <a:pt x="67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145919" y="3109341"/>
              <a:ext cx="66040" cy="60325"/>
            </a:xfrm>
            <a:custGeom>
              <a:avLst/>
              <a:gdLst/>
              <a:ahLst/>
              <a:cxnLst/>
              <a:rect l="l" t="t" r="r" b="b"/>
              <a:pathLst>
                <a:path w="66039" h="60325">
                  <a:moveTo>
                    <a:pt x="57276" y="0"/>
                  </a:moveTo>
                  <a:lnTo>
                    <a:pt x="52450" y="0"/>
                  </a:lnTo>
                  <a:lnTo>
                    <a:pt x="51181" y="2412"/>
                  </a:lnTo>
                  <a:lnTo>
                    <a:pt x="1143" y="43942"/>
                  </a:lnTo>
                  <a:lnTo>
                    <a:pt x="0" y="45085"/>
                  </a:lnTo>
                  <a:lnTo>
                    <a:pt x="0" y="50037"/>
                  </a:lnTo>
                  <a:lnTo>
                    <a:pt x="1143" y="53721"/>
                  </a:lnTo>
                  <a:lnTo>
                    <a:pt x="4825" y="58547"/>
                  </a:lnTo>
                  <a:lnTo>
                    <a:pt x="7238" y="59817"/>
                  </a:lnTo>
                  <a:lnTo>
                    <a:pt x="13335" y="59817"/>
                  </a:lnTo>
                  <a:lnTo>
                    <a:pt x="14605" y="58547"/>
                  </a:lnTo>
                  <a:lnTo>
                    <a:pt x="64643" y="17018"/>
                  </a:lnTo>
                  <a:lnTo>
                    <a:pt x="65786" y="15875"/>
                  </a:lnTo>
                  <a:lnTo>
                    <a:pt x="65786" y="10922"/>
                  </a:lnTo>
                  <a:lnTo>
                    <a:pt x="64643" y="7366"/>
                  </a:lnTo>
                  <a:lnTo>
                    <a:pt x="60960" y="2412"/>
                  </a:lnTo>
                  <a:lnTo>
                    <a:pt x="5727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27" name="object 1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59254" y="2949575"/>
              <a:ext cx="218439" cy="218312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876298" y="2209038"/>
              <a:ext cx="1206500" cy="987425"/>
            </a:xfrm>
            <a:custGeom>
              <a:avLst/>
              <a:gdLst/>
              <a:ahLst/>
              <a:cxnLst/>
              <a:rect l="l" t="t" r="r" b="b"/>
              <a:pathLst>
                <a:path w="1206500" h="987425">
                  <a:moveTo>
                    <a:pt x="1181480" y="380619"/>
                  </a:moveTo>
                  <a:lnTo>
                    <a:pt x="918590" y="380619"/>
                  </a:lnTo>
                  <a:lnTo>
                    <a:pt x="928369" y="385445"/>
                  </a:lnTo>
                  <a:lnTo>
                    <a:pt x="936878" y="390398"/>
                  </a:lnTo>
                  <a:lnTo>
                    <a:pt x="969899" y="423290"/>
                  </a:lnTo>
                  <a:lnTo>
                    <a:pt x="997838" y="462279"/>
                  </a:lnTo>
                  <a:lnTo>
                    <a:pt x="1025906" y="512317"/>
                  </a:lnTo>
                  <a:lnTo>
                    <a:pt x="1034541" y="528192"/>
                  </a:lnTo>
                  <a:lnTo>
                    <a:pt x="1046733" y="564769"/>
                  </a:lnTo>
                  <a:lnTo>
                    <a:pt x="1051559" y="584326"/>
                  </a:lnTo>
                  <a:lnTo>
                    <a:pt x="1058926" y="620902"/>
                  </a:lnTo>
                  <a:lnTo>
                    <a:pt x="1060069" y="657478"/>
                  </a:lnTo>
                  <a:lnTo>
                    <a:pt x="1060069" y="692912"/>
                  </a:lnTo>
                  <a:lnTo>
                    <a:pt x="1050416" y="762381"/>
                  </a:lnTo>
                  <a:lnTo>
                    <a:pt x="1035684" y="823467"/>
                  </a:lnTo>
                  <a:lnTo>
                    <a:pt x="1007618" y="895476"/>
                  </a:lnTo>
                  <a:lnTo>
                    <a:pt x="988187" y="935736"/>
                  </a:lnTo>
                  <a:lnTo>
                    <a:pt x="1069847" y="986916"/>
                  </a:lnTo>
                  <a:lnTo>
                    <a:pt x="1100327" y="933196"/>
                  </a:lnTo>
                  <a:lnTo>
                    <a:pt x="1117472" y="897889"/>
                  </a:lnTo>
                  <a:lnTo>
                    <a:pt x="1139444" y="851535"/>
                  </a:lnTo>
                  <a:lnTo>
                    <a:pt x="1158875" y="800226"/>
                  </a:lnTo>
                  <a:lnTo>
                    <a:pt x="1178433" y="740537"/>
                  </a:lnTo>
                  <a:lnTo>
                    <a:pt x="1193038" y="678307"/>
                  </a:lnTo>
                  <a:lnTo>
                    <a:pt x="1204087" y="611124"/>
                  </a:lnTo>
                  <a:lnTo>
                    <a:pt x="1206500" y="575817"/>
                  </a:lnTo>
                  <a:lnTo>
                    <a:pt x="1206384" y="537972"/>
                  </a:lnTo>
                  <a:lnTo>
                    <a:pt x="1205357" y="505078"/>
                  </a:lnTo>
                  <a:lnTo>
                    <a:pt x="1201674" y="470915"/>
                  </a:lnTo>
                  <a:lnTo>
                    <a:pt x="1195577" y="434213"/>
                  </a:lnTo>
                  <a:lnTo>
                    <a:pt x="1186941" y="398907"/>
                  </a:lnTo>
                  <a:lnTo>
                    <a:pt x="1181480" y="380619"/>
                  </a:lnTo>
                  <a:close/>
                </a:path>
                <a:path w="1206500" h="987425">
                  <a:moveTo>
                    <a:pt x="611124" y="0"/>
                  </a:moveTo>
                  <a:lnTo>
                    <a:pt x="541654" y="4825"/>
                  </a:lnTo>
                  <a:lnTo>
                    <a:pt x="475741" y="15748"/>
                  </a:lnTo>
                  <a:lnTo>
                    <a:pt x="414781" y="32892"/>
                  </a:lnTo>
                  <a:lnTo>
                    <a:pt x="358647" y="54863"/>
                  </a:lnTo>
                  <a:lnTo>
                    <a:pt x="307339" y="75564"/>
                  </a:lnTo>
                  <a:lnTo>
                    <a:pt x="263525" y="98806"/>
                  </a:lnTo>
                  <a:lnTo>
                    <a:pt x="223138" y="121920"/>
                  </a:lnTo>
                  <a:lnTo>
                    <a:pt x="170687" y="158496"/>
                  </a:lnTo>
                  <a:lnTo>
                    <a:pt x="152400" y="173227"/>
                  </a:lnTo>
                  <a:lnTo>
                    <a:pt x="146303" y="178053"/>
                  </a:lnTo>
                  <a:lnTo>
                    <a:pt x="103631" y="215900"/>
                  </a:lnTo>
                  <a:lnTo>
                    <a:pt x="73151" y="250062"/>
                  </a:lnTo>
                  <a:lnTo>
                    <a:pt x="32893" y="324485"/>
                  </a:lnTo>
                  <a:lnTo>
                    <a:pt x="10921" y="390398"/>
                  </a:lnTo>
                  <a:lnTo>
                    <a:pt x="4825" y="428116"/>
                  </a:lnTo>
                  <a:lnTo>
                    <a:pt x="0" y="467233"/>
                  </a:lnTo>
                  <a:lnTo>
                    <a:pt x="0" y="537972"/>
                  </a:lnTo>
                  <a:lnTo>
                    <a:pt x="2412" y="564769"/>
                  </a:lnTo>
                  <a:lnTo>
                    <a:pt x="6095" y="591692"/>
                  </a:lnTo>
                  <a:lnTo>
                    <a:pt x="10921" y="616076"/>
                  </a:lnTo>
                  <a:lnTo>
                    <a:pt x="18287" y="639190"/>
                  </a:lnTo>
                  <a:lnTo>
                    <a:pt x="24383" y="662432"/>
                  </a:lnTo>
                  <a:lnTo>
                    <a:pt x="42671" y="707516"/>
                  </a:lnTo>
                  <a:lnTo>
                    <a:pt x="62102" y="749046"/>
                  </a:lnTo>
                  <a:lnTo>
                    <a:pt x="85343" y="789304"/>
                  </a:lnTo>
                  <a:lnTo>
                    <a:pt x="109727" y="824611"/>
                  </a:lnTo>
                  <a:lnTo>
                    <a:pt x="136525" y="857631"/>
                  </a:lnTo>
                  <a:lnTo>
                    <a:pt x="165862" y="847851"/>
                  </a:lnTo>
                  <a:lnTo>
                    <a:pt x="192658" y="836802"/>
                  </a:lnTo>
                  <a:lnTo>
                    <a:pt x="203707" y="828294"/>
                  </a:lnTo>
                  <a:lnTo>
                    <a:pt x="215900" y="822198"/>
                  </a:lnTo>
                  <a:lnTo>
                    <a:pt x="236600" y="801497"/>
                  </a:lnTo>
                  <a:lnTo>
                    <a:pt x="240283" y="795401"/>
                  </a:lnTo>
                  <a:lnTo>
                    <a:pt x="210946" y="742950"/>
                  </a:lnTo>
                  <a:lnTo>
                    <a:pt x="193928" y="711200"/>
                  </a:lnTo>
                  <a:lnTo>
                    <a:pt x="178053" y="677037"/>
                  </a:lnTo>
                  <a:lnTo>
                    <a:pt x="164591" y="640461"/>
                  </a:lnTo>
                  <a:lnTo>
                    <a:pt x="157352" y="622173"/>
                  </a:lnTo>
                  <a:lnTo>
                    <a:pt x="152400" y="603885"/>
                  </a:lnTo>
                  <a:lnTo>
                    <a:pt x="149987" y="588010"/>
                  </a:lnTo>
                  <a:lnTo>
                    <a:pt x="147574" y="569722"/>
                  </a:lnTo>
                  <a:lnTo>
                    <a:pt x="146303" y="551434"/>
                  </a:lnTo>
                  <a:lnTo>
                    <a:pt x="147574" y="535559"/>
                  </a:lnTo>
                  <a:lnTo>
                    <a:pt x="156082" y="497713"/>
                  </a:lnTo>
                  <a:lnTo>
                    <a:pt x="175640" y="455040"/>
                  </a:lnTo>
                  <a:lnTo>
                    <a:pt x="200025" y="414782"/>
                  </a:lnTo>
                  <a:lnTo>
                    <a:pt x="228091" y="386714"/>
                  </a:lnTo>
                  <a:lnTo>
                    <a:pt x="917681" y="386714"/>
                  </a:lnTo>
                  <a:lnTo>
                    <a:pt x="918590" y="380619"/>
                  </a:lnTo>
                  <a:lnTo>
                    <a:pt x="1181480" y="380619"/>
                  </a:lnTo>
                  <a:lnTo>
                    <a:pt x="1176020" y="362331"/>
                  </a:lnTo>
                  <a:lnTo>
                    <a:pt x="1140587" y="292735"/>
                  </a:lnTo>
                  <a:lnTo>
                    <a:pt x="1119885" y="258572"/>
                  </a:lnTo>
                  <a:lnTo>
                    <a:pt x="1093089" y="224409"/>
                  </a:lnTo>
                  <a:lnTo>
                    <a:pt x="1063752" y="191515"/>
                  </a:lnTo>
                  <a:lnTo>
                    <a:pt x="1030858" y="159765"/>
                  </a:lnTo>
                  <a:lnTo>
                    <a:pt x="990600" y="128015"/>
                  </a:lnTo>
                  <a:lnTo>
                    <a:pt x="952753" y="102362"/>
                  </a:lnTo>
                  <a:lnTo>
                    <a:pt x="913764" y="76835"/>
                  </a:lnTo>
                  <a:lnTo>
                    <a:pt x="874649" y="57276"/>
                  </a:lnTo>
                  <a:lnTo>
                    <a:pt x="834389" y="41401"/>
                  </a:lnTo>
                  <a:lnTo>
                    <a:pt x="796544" y="27939"/>
                  </a:lnTo>
                  <a:lnTo>
                    <a:pt x="758825" y="15748"/>
                  </a:lnTo>
                  <a:lnTo>
                    <a:pt x="683132" y="3556"/>
                  </a:lnTo>
                  <a:lnTo>
                    <a:pt x="646557" y="1142"/>
                  </a:lnTo>
                  <a:lnTo>
                    <a:pt x="611124" y="0"/>
                  </a:lnTo>
                  <a:close/>
                </a:path>
                <a:path w="1206500" h="987425">
                  <a:moveTo>
                    <a:pt x="917681" y="386714"/>
                  </a:moveTo>
                  <a:lnTo>
                    <a:pt x="228091" y="386714"/>
                  </a:lnTo>
                  <a:lnTo>
                    <a:pt x="232918" y="393953"/>
                  </a:lnTo>
                  <a:lnTo>
                    <a:pt x="241553" y="400050"/>
                  </a:lnTo>
                  <a:lnTo>
                    <a:pt x="253745" y="406146"/>
                  </a:lnTo>
                  <a:lnTo>
                    <a:pt x="265938" y="413512"/>
                  </a:lnTo>
                  <a:lnTo>
                    <a:pt x="303783" y="423290"/>
                  </a:lnTo>
                  <a:lnTo>
                    <a:pt x="348869" y="433070"/>
                  </a:lnTo>
                  <a:lnTo>
                    <a:pt x="402589" y="439165"/>
                  </a:lnTo>
                  <a:lnTo>
                    <a:pt x="523366" y="446404"/>
                  </a:lnTo>
                  <a:lnTo>
                    <a:pt x="585596" y="446404"/>
                  </a:lnTo>
                  <a:lnTo>
                    <a:pt x="709929" y="441578"/>
                  </a:lnTo>
                  <a:lnTo>
                    <a:pt x="767333" y="436752"/>
                  </a:lnTo>
                  <a:lnTo>
                    <a:pt x="816101" y="429387"/>
                  </a:lnTo>
                  <a:lnTo>
                    <a:pt x="858774" y="419608"/>
                  </a:lnTo>
                  <a:lnTo>
                    <a:pt x="903985" y="403733"/>
                  </a:lnTo>
                  <a:lnTo>
                    <a:pt x="917320" y="389127"/>
                  </a:lnTo>
                  <a:lnTo>
                    <a:pt x="917681" y="386714"/>
                  </a:lnTo>
                  <a:close/>
                </a:path>
              </a:pathLst>
            </a:custGeom>
            <a:solidFill>
              <a:srgbClr val="E9E7DE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29" name="object 1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40864" y="3219119"/>
              <a:ext cx="326961" cy="311099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910460" y="3203320"/>
              <a:ext cx="276860" cy="276860"/>
            </a:xfrm>
            <a:custGeom>
              <a:avLst/>
              <a:gdLst/>
              <a:ahLst/>
              <a:cxnLst/>
              <a:rect l="l" t="t" r="r" b="b"/>
              <a:pathLst>
                <a:path w="276860" h="276860">
                  <a:moveTo>
                    <a:pt x="158495" y="0"/>
                  </a:moveTo>
                  <a:lnTo>
                    <a:pt x="118237" y="0"/>
                  </a:lnTo>
                  <a:lnTo>
                    <a:pt x="104901" y="3555"/>
                  </a:lnTo>
                  <a:lnTo>
                    <a:pt x="69468" y="18287"/>
                  </a:lnTo>
                  <a:lnTo>
                    <a:pt x="47497" y="35305"/>
                  </a:lnTo>
                  <a:lnTo>
                    <a:pt x="37718" y="42671"/>
                  </a:lnTo>
                  <a:lnTo>
                    <a:pt x="14605" y="77977"/>
                  </a:lnTo>
                  <a:lnTo>
                    <a:pt x="1143" y="117093"/>
                  </a:lnTo>
                  <a:lnTo>
                    <a:pt x="0" y="145161"/>
                  </a:lnTo>
                  <a:lnTo>
                    <a:pt x="1143" y="158495"/>
                  </a:lnTo>
                  <a:lnTo>
                    <a:pt x="13334" y="196341"/>
                  </a:lnTo>
                  <a:lnTo>
                    <a:pt x="34162" y="229362"/>
                  </a:lnTo>
                  <a:lnTo>
                    <a:pt x="65786" y="256158"/>
                  </a:lnTo>
                  <a:lnTo>
                    <a:pt x="79247" y="262254"/>
                  </a:lnTo>
                  <a:lnTo>
                    <a:pt x="90169" y="268350"/>
                  </a:lnTo>
                  <a:lnTo>
                    <a:pt x="104901" y="272033"/>
                  </a:lnTo>
                  <a:lnTo>
                    <a:pt x="118237" y="275716"/>
                  </a:lnTo>
                  <a:lnTo>
                    <a:pt x="131699" y="276859"/>
                  </a:lnTo>
                  <a:lnTo>
                    <a:pt x="145161" y="276859"/>
                  </a:lnTo>
                  <a:lnTo>
                    <a:pt x="159765" y="275716"/>
                  </a:lnTo>
                  <a:lnTo>
                    <a:pt x="197612" y="263525"/>
                  </a:lnTo>
                  <a:lnTo>
                    <a:pt x="230505" y="242696"/>
                  </a:lnTo>
                  <a:lnTo>
                    <a:pt x="257301" y="210946"/>
                  </a:lnTo>
                  <a:lnTo>
                    <a:pt x="273176" y="171957"/>
                  </a:lnTo>
                  <a:lnTo>
                    <a:pt x="276859" y="145161"/>
                  </a:lnTo>
                  <a:lnTo>
                    <a:pt x="276859" y="130428"/>
                  </a:lnTo>
                  <a:lnTo>
                    <a:pt x="275716" y="117093"/>
                  </a:lnTo>
                  <a:lnTo>
                    <a:pt x="273176" y="103631"/>
                  </a:lnTo>
                  <a:lnTo>
                    <a:pt x="268350" y="92709"/>
                  </a:lnTo>
                  <a:lnTo>
                    <a:pt x="263397" y="79248"/>
                  </a:lnTo>
                  <a:lnTo>
                    <a:pt x="242696" y="46354"/>
                  </a:lnTo>
                  <a:lnTo>
                    <a:pt x="210946" y="20700"/>
                  </a:lnTo>
                  <a:lnTo>
                    <a:pt x="173227" y="3555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918970" y="3211829"/>
              <a:ext cx="260350" cy="259079"/>
            </a:xfrm>
            <a:custGeom>
              <a:avLst/>
              <a:gdLst/>
              <a:ahLst/>
              <a:cxnLst/>
              <a:rect l="l" t="t" r="r" b="b"/>
              <a:pathLst>
                <a:path w="260350" h="259079">
                  <a:moveTo>
                    <a:pt x="136652" y="0"/>
                  </a:moveTo>
                  <a:lnTo>
                    <a:pt x="123190" y="0"/>
                  </a:lnTo>
                  <a:lnTo>
                    <a:pt x="112268" y="1143"/>
                  </a:lnTo>
                  <a:lnTo>
                    <a:pt x="75565" y="12192"/>
                  </a:lnTo>
                  <a:lnTo>
                    <a:pt x="43942" y="32893"/>
                  </a:lnTo>
                  <a:lnTo>
                    <a:pt x="34162" y="41402"/>
                  </a:lnTo>
                  <a:lnTo>
                    <a:pt x="8509" y="85344"/>
                  </a:lnTo>
                  <a:lnTo>
                    <a:pt x="0" y="123190"/>
                  </a:lnTo>
                  <a:lnTo>
                    <a:pt x="0" y="136652"/>
                  </a:lnTo>
                  <a:lnTo>
                    <a:pt x="1143" y="148844"/>
                  </a:lnTo>
                  <a:lnTo>
                    <a:pt x="8509" y="173228"/>
                  </a:lnTo>
                  <a:lnTo>
                    <a:pt x="13335" y="184150"/>
                  </a:lnTo>
                  <a:lnTo>
                    <a:pt x="18287" y="196342"/>
                  </a:lnTo>
                  <a:lnTo>
                    <a:pt x="24384" y="206121"/>
                  </a:lnTo>
                  <a:lnTo>
                    <a:pt x="32893" y="215900"/>
                  </a:lnTo>
                  <a:lnTo>
                    <a:pt x="41402" y="224409"/>
                  </a:lnTo>
                  <a:lnTo>
                    <a:pt x="51181" y="231775"/>
                  </a:lnTo>
                  <a:lnTo>
                    <a:pt x="62230" y="240284"/>
                  </a:lnTo>
                  <a:lnTo>
                    <a:pt x="74422" y="247650"/>
                  </a:lnTo>
                  <a:lnTo>
                    <a:pt x="85343" y="252475"/>
                  </a:lnTo>
                  <a:lnTo>
                    <a:pt x="98806" y="255016"/>
                  </a:lnTo>
                  <a:lnTo>
                    <a:pt x="112268" y="258572"/>
                  </a:lnTo>
                  <a:lnTo>
                    <a:pt x="149987" y="258572"/>
                  </a:lnTo>
                  <a:lnTo>
                    <a:pt x="161036" y="255016"/>
                  </a:lnTo>
                  <a:lnTo>
                    <a:pt x="174371" y="252475"/>
                  </a:lnTo>
                  <a:lnTo>
                    <a:pt x="217169" y="226949"/>
                  </a:lnTo>
                  <a:lnTo>
                    <a:pt x="246380" y="186690"/>
                  </a:lnTo>
                  <a:lnTo>
                    <a:pt x="258572" y="148844"/>
                  </a:lnTo>
                  <a:lnTo>
                    <a:pt x="259842" y="123190"/>
                  </a:lnTo>
                  <a:lnTo>
                    <a:pt x="258572" y="110998"/>
                  </a:lnTo>
                  <a:lnTo>
                    <a:pt x="256159" y="98806"/>
                  </a:lnTo>
                  <a:lnTo>
                    <a:pt x="253746" y="85344"/>
                  </a:lnTo>
                  <a:lnTo>
                    <a:pt x="248793" y="74422"/>
                  </a:lnTo>
                  <a:lnTo>
                    <a:pt x="241554" y="64643"/>
                  </a:lnTo>
                  <a:lnTo>
                    <a:pt x="235457" y="52450"/>
                  </a:lnTo>
                  <a:lnTo>
                    <a:pt x="226949" y="42672"/>
                  </a:lnTo>
                  <a:lnTo>
                    <a:pt x="218312" y="34162"/>
                  </a:lnTo>
                  <a:lnTo>
                    <a:pt x="208534" y="26797"/>
                  </a:lnTo>
                  <a:lnTo>
                    <a:pt x="198881" y="18287"/>
                  </a:lnTo>
                  <a:lnTo>
                    <a:pt x="187832" y="13462"/>
                  </a:lnTo>
                  <a:lnTo>
                    <a:pt x="174371" y="7239"/>
                  </a:lnTo>
                  <a:lnTo>
                    <a:pt x="162179" y="3683"/>
                  </a:lnTo>
                  <a:lnTo>
                    <a:pt x="149987" y="1143"/>
                  </a:lnTo>
                  <a:lnTo>
                    <a:pt x="136652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32" name="object 1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57958" y="3249676"/>
              <a:ext cx="183007" cy="183007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2101976" y="2505455"/>
              <a:ext cx="689610" cy="362585"/>
            </a:xfrm>
            <a:custGeom>
              <a:avLst/>
              <a:gdLst/>
              <a:ahLst/>
              <a:cxnLst/>
              <a:rect l="l" t="t" r="r" b="b"/>
              <a:pathLst>
                <a:path w="689610" h="362585">
                  <a:moveTo>
                    <a:pt x="373253" y="0"/>
                  </a:moveTo>
                  <a:lnTo>
                    <a:pt x="314706" y="0"/>
                  </a:lnTo>
                  <a:lnTo>
                    <a:pt x="286639" y="1143"/>
                  </a:lnTo>
                  <a:lnTo>
                    <a:pt x="235458" y="8509"/>
                  </a:lnTo>
                  <a:lnTo>
                    <a:pt x="187833" y="18288"/>
                  </a:lnTo>
                  <a:lnTo>
                    <a:pt x="143891" y="29210"/>
                  </a:lnTo>
                  <a:lnTo>
                    <a:pt x="106045" y="42672"/>
                  </a:lnTo>
                  <a:lnTo>
                    <a:pt x="47498" y="70739"/>
                  </a:lnTo>
                  <a:lnTo>
                    <a:pt x="25527" y="81661"/>
                  </a:lnTo>
                  <a:lnTo>
                    <a:pt x="10922" y="92710"/>
                  </a:lnTo>
                  <a:lnTo>
                    <a:pt x="0" y="102489"/>
                  </a:lnTo>
                  <a:lnTo>
                    <a:pt x="143891" y="362331"/>
                  </a:lnTo>
                  <a:lnTo>
                    <a:pt x="557530" y="362331"/>
                  </a:lnTo>
                  <a:lnTo>
                    <a:pt x="689229" y="84201"/>
                  </a:lnTo>
                  <a:lnTo>
                    <a:pt x="650240" y="67056"/>
                  </a:lnTo>
                  <a:lnTo>
                    <a:pt x="612394" y="51181"/>
                  </a:lnTo>
                  <a:lnTo>
                    <a:pt x="575818" y="37846"/>
                  </a:lnTo>
                  <a:lnTo>
                    <a:pt x="503809" y="18288"/>
                  </a:lnTo>
                  <a:lnTo>
                    <a:pt x="435483" y="6096"/>
                  </a:lnTo>
                  <a:lnTo>
                    <a:pt x="405003" y="3683"/>
                  </a:lnTo>
                  <a:lnTo>
                    <a:pt x="373253" y="0"/>
                  </a:lnTo>
                  <a:close/>
                </a:path>
              </a:pathLst>
            </a:custGeom>
            <a:solidFill>
              <a:srgbClr val="DAD5C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370327" y="2505455"/>
              <a:ext cx="151765" cy="362585"/>
            </a:xfrm>
            <a:custGeom>
              <a:avLst/>
              <a:gdLst/>
              <a:ahLst/>
              <a:cxnLst/>
              <a:rect l="l" t="t" r="r" b="b"/>
              <a:pathLst>
                <a:path w="151764" h="362585">
                  <a:moveTo>
                    <a:pt x="112268" y="0"/>
                  </a:moveTo>
                  <a:lnTo>
                    <a:pt x="32893" y="0"/>
                  </a:lnTo>
                  <a:lnTo>
                    <a:pt x="0" y="286639"/>
                  </a:lnTo>
                  <a:lnTo>
                    <a:pt x="75692" y="362331"/>
                  </a:lnTo>
                  <a:lnTo>
                    <a:pt x="151257" y="286639"/>
                  </a:lnTo>
                  <a:lnTo>
                    <a:pt x="112268" y="0"/>
                  </a:lnTo>
                  <a:close/>
                </a:path>
              </a:pathLst>
            </a:custGeom>
            <a:solidFill>
              <a:srgbClr val="68574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221483" y="2133345"/>
              <a:ext cx="485775" cy="570230"/>
            </a:xfrm>
            <a:custGeom>
              <a:avLst/>
              <a:gdLst/>
              <a:ahLst/>
              <a:cxnLst/>
              <a:rect l="l" t="t" r="r" b="b"/>
              <a:pathLst>
                <a:path w="485775" h="570230">
                  <a:moveTo>
                    <a:pt x="390759" y="540384"/>
                  </a:moveTo>
                  <a:lnTo>
                    <a:pt x="158623" y="540384"/>
                  </a:lnTo>
                  <a:lnTo>
                    <a:pt x="184277" y="547751"/>
                  </a:lnTo>
                  <a:lnTo>
                    <a:pt x="204978" y="555116"/>
                  </a:lnTo>
                  <a:lnTo>
                    <a:pt x="228092" y="561213"/>
                  </a:lnTo>
                  <a:lnTo>
                    <a:pt x="252603" y="566038"/>
                  </a:lnTo>
                  <a:lnTo>
                    <a:pt x="280670" y="569721"/>
                  </a:lnTo>
                  <a:lnTo>
                    <a:pt x="308737" y="569721"/>
                  </a:lnTo>
                  <a:lnTo>
                    <a:pt x="323342" y="568451"/>
                  </a:lnTo>
                  <a:lnTo>
                    <a:pt x="352552" y="561213"/>
                  </a:lnTo>
                  <a:lnTo>
                    <a:pt x="366014" y="555116"/>
                  </a:lnTo>
                  <a:lnTo>
                    <a:pt x="380619" y="547751"/>
                  </a:lnTo>
                  <a:lnTo>
                    <a:pt x="390759" y="540384"/>
                  </a:lnTo>
                  <a:close/>
                </a:path>
                <a:path w="485775" h="570230">
                  <a:moveTo>
                    <a:pt x="230632" y="0"/>
                  </a:moveTo>
                  <a:lnTo>
                    <a:pt x="207391" y="3682"/>
                  </a:lnTo>
                  <a:lnTo>
                    <a:pt x="184277" y="6095"/>
                  </a:lnTo>
                  <a:lnTo>
                    <a:pt x="163449" y="13462"/>
                  </a:lnTo>
                  <a:lnTo>
                    <a:pt x="122047" y="31750"/>
                  </a:lnTo>
                  <a:lnTo>
                    <a:pt x="84201" y="57276"/>
                  </a:lnTo>
                  <a:lnTo>
                    <a:pt x="51308" y="91439"/>
                  </a:lnTo>
                  <a:lnTo>
                    <a:pt x="24384" y="132968"/>
                  </a:lnTo>
                  <a:lnTo>
                    <a:pt x="17145" y="151256"/>
                  </a:lnTo>
                  <a:lnTo>
                    <a:pt x="9779" y="169544"/>
                  </a:lnTo>
                  <a:lnTo>
                    <a:pt x="4953" y="189102"/>
                  </a:lnTo>
                  <a:lnTo>
                    <a:pt x="2413" y="208661"/>
                  </a:lnTo>
                  <a:lnTo>
                    <a:pt x="0" y="229362"/>
                  </a:lnTo>
                  <a:lnTo>
                    <a:pt x="0" y="246379"/>
                  </a:lnTo>
                  <a:lnTo>
                    <a:pt x="2413" y="267207"/>
                  </a:lnTo>
                  <a:lnTo>
                    <a:pt x="4953" y="284225"/>
                  </a:lnTo>
                  <a:lnTo>
                    <a:pt x="7366" y="324484"/>
                  </a:lnTo>
                  <a:lnTo>
                    <a:pt x="18288" y="390398"/>
                  </a:lnTo>
                  <a:lnTo>
                    <a:pt x="40259" y="442849"/>
                  </a:lnTo>
                  <a:lnTo>
                    <a:pt x="65913" y="480694"/>
                  </a:lnTo>
                  <a:lnTo>
                    <a:pt x="92710" y="509904"/>
                  </a:lnTo>
                  <a:lnTo>
                    <a:pt x="107315" y="519683"/>
                  </a:lnTo>
                  <a:lnTo>
                    <a:pt x="118364" y="528192"/>
                  </a:lnTo>
                  <a:lnTo>
                    <a:pt x="130556" y="535558"/>
                  </a:lnTo>
                  <a:lnTo>
                    <a:pt x="146431" y="541654"/>
                  </a:lnTo>
                  <a:lnTo>
                    <a:pt x="153797" y="545338"/>
                  </a:lnTo>
                  <a:lnTo>
                    <a:pt x="151257" y="541654"/>
                  </a:lnTo>
                  <a:lnTo>
                    <a:pt x="151257" y="540384"/>
                  </a:lnTo>
                  <a:lnTo>
                    <a:pt x="390759" y="540384"/>
                  </a:lnTo>
                  <a:lnTo>
                    <a:pt x="407543" y="528192"/>
                  </a:lnTo>
                  <a:lnTo>
                    <a:pt x="442849" y="484377"/>
                  </a:lnTo>
                  <a:lnTo>
                    <a:pt x="463550" y="442849"/>
                  </a:lnTo>
                  <a:lnTo>
                    <a:pt x="478282" y="391667"/>
                  </a:lnTo>
                  <a:lnTo>
                    <a:pt x="480695" y="372109"/>
                  </a:lnTo>
                  <a:lnTo>
                    <a:pt x="484378" y="348868"/>
                  </a:lnTo>
                  <a:lnTo>
                    <a:pt x="485521" y="324484"/>
                  </a:lnTo>
                  <a:lnTo>
                    <a:pt x="485521" y="297688"/>
                  </a:lnTo>
                  <a:lnTo>
                    <a:pt x="483108" y="243966"/>
                  </a:lnTo>
                  <a:lnTo>
                    <a:pt x="478282" y="215900"/>
                  </a:lnTo>
                  <a:lnTo>
                    <a:pt x="470916" y="187832"/>
                  </a:lnTo>
                  <a:lnTo>
                    <a:pt x="468503" y="170814"/>
                  </a:lnTo>
                  <a:lnTo>
                    <a:pt x="451358" y="126873"/>
                  </a:lnTo>
                  <a:lnTo>
                    <a:pt x="426974" y="81787"/>
                  </a:lnTo>
                  <a:lnTo>
                    <a:pt x="395351" y="58546"/>
                  </a:lnTo>
                  <a:lnTo>
                    <a:pt x="372110" y="41528"/>
                  </a:lnTo>
                  <a:lnTo>
                    <a:pt x="323342" y="15875"/>
                  </a:lnTo>
                  <a:lnTo>
                    <a:pt x="276987" y="3682"/>
                  </a:lnTo>
                  <a:lnTo>
                    <a:pt x="253746" y="1269"/>
                  </a:lnTo>
                  <a:lnTo>
                    <a:pt x="230632" y="0"/>
                  </a:lnTo>
                  <a:close/>
                </a:path>
              </a:pathLst>
            </a:custGeom>
            <a:solidFill>
              <a:srgbClr val="F59A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317876" y="2243073"/>
              <a:ext cx="243204" cy="386080"/>
            </a:xfrm>
            <a:custGeom>
              <a:avLst/>
              <a:gdLst/>
              <a:ahLst/>
              <a:cxnLst/>
              <a:rect l="l" t="t" r="r" b="b"/>
              <a:pathLst>
                <a:path w="243205" h="386080">
                  <a:moveTo>
                    <a:pt x="92730" y="280670"/>
                  </a:moveTo>
                  <a:lnTo>
                    <a:pt x="87884" y="280670"/>
                  </a:lnTo>
                  <a:lnTo>
                    <a:pt x="101218" y="295275"/>
                  </a:lnTo>
                  <a:lnTo>
                    <a:pt x="115950" y="308737"/>
                  </a:lnTo>
                  <a:lnTo>
                    <a:pt x="146431" y="331850"/>
                  </a:lnTo>
                  <a:lnTo>
                    <a:pt x="167131" y="350138"/>
                  </a:lnTo>
                  <a:lnTo>
                    <a:pt x="190373" y="364871"/>
                  </a:lnTo>
                  <a:lnTo>
                    <a:pt x="214756" y="377063"/>
                  </a:lnTo>
                  <a:lnTo>
                    <a:pt x="228092" y="383159"/>
                  </a:lnTo>
                  <a:lnTo>
                    <a:pt x="240284" y="385572"/>
                  </a:lnTo>
                  <a:lnTo>
                    <a:pt x="241554" y="385572"/>
                  </a:lnTo>
                  <a:lnTo>
                    <a:pt x="242824" y="384301"/>
                  </a:lnTo>
                  <a:lnTo>
                    <a:pt x="241554" y="384301"/>
                  </a:lnTo>
                  <a:lnTo>
                    <a:pt x="221996" y="375792"/>
                  </a:lnTo>
                  <a:lnTo>
                    <a:pt x="200025" y="364871"/>
                  </a:lnTo>
                  <a:lnTo>
                    <a:pt x="179324" y="352678"/>
                  </a:lnTo>
                  <a:lnTo>
                    <a:pt x="158623" y="339216"/>
                  </a:lnTo>
                  <a:lnTo>
                    <a:pt x="139065" y="323341"/>
                  </a:lnTo>
                  <a:lnTo>
                    <a:pt x="119506" y="308737"/>
                  </a:lnTo>
                  <a:lnTo>
                    <a:pt x="101218" y="290449"/>
                  </a:lnTo>
                  <a:lnTo>
                    <a:pt x="92730" y="280670"/>
                  </a:lnTo>
                  <a:close/>
                </a:path>
                <a:path w="243205" h="386080">
                  <a:moveTo>
                    <a:pt x="82382" y="261112"/>
                  </a:moveTo>
                  <a:lnTo>
                    <a:pt x="75692" y="261112"/>
                  </a:lnTo>
                  <a:lnTo>
                    <a:pt x="82931" y="290449"/>
                  </a:lnTo>
                  <a:lnTo>
                    <a:pt x="75692" y="317246"/>
                  </a:lnTo>
                  <a:lnTo>
                    <a:pt x="70739" y="328295"/>
                  </a:lnTo>
                  <a:lnTo>
                    <a:pt x="63500" y="337947"/>
                  </a:lnTo>
                  <a:lnTo>
                    <a:pt x="52450" y="357504"/>
                  </a:lnTo>
                  <a:lnTo>
                    <a:pt x="52450" y="359917"/>
                  </a:lnTo>
                  <a:lnTo>
                    <a:pt x="53721" y="359917"/>
                  </a:lnTo>
                  <a:lnTo>
                    <a:pt x="63500" y="346583"/>
                  </a:lnTo>
                  <a:lnTo>
                    <a:pt x="73152" y="331850"/>
                  </a:lnTo>
                  <a:lnTo>
                    <a:pt x="80518" y="313563"/>
                  </a:lnTo>
                  <a:lnTo>
                    <a:pt x="85343" y="295275"/>
                  </a:lnTo>
                  <a:lnTo>
                    <a:pt x="93466" y="295275"/>
                  </a:lnTo>
                  <a:lnTo>
                    <a:pt x="87884" y="280670"/>
                  </a:lnTo>
                  <a:lnTo>
                    <a:pt x="92730" y="280670"/>
                  </a:lnTo>
                  <a:lnTo>
                    <a:pt x="85343" y="272161"/>
                  </a:lnTo>
                  <a:lnTo>
                    <a:pt x="82382" y="261112"/>
                  </a:lnTo>
                  <a:close/>
                </a:path>
                <a:path w="243205" h="386080">
                  <a:moveTo>
                    <a:pt x="93466" y="295275"/>
                  </a:moveTo>
                  <a:lnTo>
                    <a:pt x="85343" y="295275"/>
                  </a:lnTo>
                  <a:lnTo>
                    <a:pt x="100075" y="329438"/>
                  </a:lnTo>
                  <a:lnTo>
                    <a:pt x="110998" y="347725"/>
                  </a:lnTo>
                  <a:lnTo>
                    <a:pt x="118364" y="356362"/>
                  </a:lnTo>
                  <a:lnTo>
                    <a:pt x="120777" y="357504"/>
                  </a:lnTo>
                  <a:lnTo>
                    <a:pt x="110998" y="339216"/>
                  </a:lnTo>
                  <a:lnTo>
                    <a:pt x="103759" y="322199"/>
                  </a:lnTo>
                  <a:lnTo>
                    <a:pt x="93466" y="295275"/>
                  </a:lnTo>
                  <a:close/>
                </a:path>
                <a:path w="243205" h="386080">
                  <a:moveTo>
                    <a:pt x="71649" y="219710"/>
                  </a:moveTo>
                  <a:lnTo>
                    <a:pt x="65912" y="219710"/>
                  </a:lnTo>
                  <a:lnTo>
                    <a:pt x="73152" y="257428"/>
                  </a:lnTo>
                  <a:lnTo>
                    <a:pt x="63500" y="270890"/>
                  </a:lnTo>
                  <a:lnTo>
                    <a:pt x="53721" y="281939"/>
                  </a:lnTo>
                  <a:lnTo>
                    <a:pt x="42672" y="291591"/>
                  </a:lnTo>
                  <a:lnTo>
                    <a:pt x="30480" y="300227"/>
                  </a:lnTo>
                  <a:lnTo>
                    <a:pt x="30480" y="301371"/>
                  </a:lnTo>
                  <a:lnTo>
                    <a:pt x="32893" y="301371"/>
                  </a:lnTo>
                  <a:lnTo>
                    <a:pt x="43942" y="294131"/>
                  </a:lnTo>
                  <a:lnTo>
                    <a:pt x="54864" y="284352"/>
                  </a:lnTo>
                  <a:lnTo>
                    <a:pt x="65912" y="273303"/>
                  </a:lnTo>
                  <a:lnTo>
                    <a:pt x="75692" y="261112"/>
                  </a:lnTo>
                  <a:lnTo>
                    <a:pt x="82382" y="261112"/>
                  </a:lnTo>
                  <a:lnTo>
                    <a:pt x="76835" y="240411"/>
                  </a:lnTo>
                  <a:lnTo>
                    <a:pt x="84448" y="240411"/>
                  </a:lnTo>
                  <a:lnTo>
                    <a:pt x="75692" y="235458"/>
                  </a:lnTo>
                  <a:lnTo>
                    <a:pt x="71649" y="219710"/>
                  </a:lnTo>
                  <a:close/>
                </a:path>
                <a:path w="243205" h="386080">
                  <a:moveTo>
                    <a:pt x="84448" y="240411"/>
                  </a:moveTo>
                  <a:lnTo>
                    <a:pt x="76835" y="240411"/>
                  </a:lnTo>
                  <a:lnTo>
                    <a:pt x="103759" y="257428"/>
                  </a:lnTo>
                  <a:lnTo>
                    <a:pt x="131699" y="272161"/>
                  </a:lnTo>
                  <a:lnTo>
                    <a:pt x="144018" y="276987"/>
                  </a:lnTo>
                  <a:lnTo>
                    <a:pt x="158623" y="284352"/>
                  </a:lnTo>
                  <a:lnTo>
                    <a:pt x="174498" y="286765"/>
                  </a:lnTo>
                  <a:lnTo>
                    <a:pt x="189103" y="289178"/>
                  </a:lnTo>
                  <a:lnTo>
                    <a:pt x="190373" y="286765"/>
                  </a:lnTo>
                  <a:lnTo>
                    <a:pt x="190373" y="285496"/>
                  </a:lnTo>
                  <a:lnTo>
                    <a:pt x="158623" y="278256"/>
                  </a:lnTo>
                  <a:lnTo>
                    <a:pt x="146431" y="272161"/>
                  </a:lnTo>
                  <a:lnTo>
                    <a:pt x="131699" y="266064"/>
                  </a:lnTo>
                  <a:lnTo>
                    <a:pt x="103759" y="251333"/>
                  </a:lnTo>
                  <a:lnTo>
                    <a:pt x="84448" y="240411"/>
                  </a:lnTo>
                  <a:close/>
                </a:path>
                <a:path w="243205" h="386080">
                  <a:moveTo>
                    <a:pt x="30413" y="89879"/>
                  </a:moveTo>
                  <a:lnTo>
                    <a:pt x="32893" y="92837"/>
                  </a:lnTo>
                  <a:lnTo>
                    <a:pt x="38989" y="98933"/>
                  </a:lnTo>
                  <a:lnTo>
                    <a:pt x="42672" y="101346"/>
                  </a:lnTo>
                  <a:lnTo>
                    <a:pt x="47625" y="101346"/>
                  </a:lnTo>
                  <a:lnTo>
                    <a:pt x="50037" y="134238"/>
                  </a:lnTo>
                  <a:lnTo>
                    <a:pt x="53721" y="163575"/>
                  </a:lnTo>
                  <a:lnTo>
                    <a:pt x="65912" y="216026"/>
                  </a:lnTo>
                  <a:lnTo>
                    <a:pt x="57404" y="223265"/>
                  </a:lnTo>
                  <a:lnTo>
                    <a:pt x="50037" y="228218"/>
                  </a:lnTo>
                  <a:lnTo>
                    <a:pt x="35433" y="235458"/>
                  </a:lnTo>
                  <a:lnTo>
                    <a:pt x="17145" y="242824"/>
                  </a:lnTo>
                  <a:lnTo>
                    <a:pt x="1270" y="248920"/>
                  </a:lnTo>
                  <a:lnTo>
                    <a:pt x="0" y="251333"/>
                  </a:lnTo>
                  <a:lnTo>
                    <a:pt x="1270" y="251333"/>
                  </a:lnTo>
                  <a:lnTo>
                    <a:pt x="17145" y="247776"/>
                  </a:lnTo>
                  <a:lnTo>
                    <a:pt x="35433" y="240411"/>
                  </a:lnTo>
                  <a:lnTo>
                    <a:pt x="43942" y="237998"/>
                  </a:lnTo>
                  <a:lnTo>
                    <a:pt x="52450" y="233045"/>
                  </a:lnTo>
                  <a:lnTo>
                    <a:pt x="58547" y="228218"/>
                  </a:lnTo>
                  <a:lnTo>
                    <a:pt x="65912" y="219710"/>
                  </a:lnTo>
                  <a:lnTo>
                    <a:pt x="71649" y="219710"/>
                  </a:lnTo>
                  <a:lnTo>
                    <a:pt x="63500" y="187960"/>
                  </a:lnTo>
                  <a:lnTo>
                    <a:pt x="69281" y="187960"/>
                  </a:lnTo>
                  <a:lnTo>
                    <a:pt x="63500" y="185547"/>
                  </a:lnTo>
                  <a:lnTo>
                    <a:pt x="58547" y="162305"/>
                  </a:lnTo>
                  <a:lnTo>
                    <a:pt x="72941" y="159892"/>
                  </a:lnTo>
                  <a:lnTo>
                    <a:pt x="58547" y="159892"/>
                  </a:lnTo>
                  <a:lnTo>
                    <a:pt x="54864" y="141604"/>
                  </a:lnTo>
                  <a:lnTo>
                    <a:pt x="56411" y="140335"/>
                  </a:lnTo>
                  <a:lnTo>
                    <a:pt x="54864" y="140335"/>
                  </a:lnTo>
                  <a:lnTo>
                    <a:pt x="49271" y="98933"/>
                  </a:lnTo>
                  <a:lnTo>
                    <a:pt x="47625" y="98933"/>
                  </a:lnTo>
                  <a:lnTo>
                    <a:pt x="42672" y="97662"/>
                  </a:lnTo>
                  <a:lnTo>
                    <a:pt x="37846" y="93979"/>
                  </a:lnTo>
                  <a:lnTo>
                    <a:pt x="30413" y="89879"/>
                  </a:lnTo>
                  <a:close/>
                </a:path>
                <a:path w="243205" h="386080">
                  <a:moveTo>
                    <a:pt x="69281" y="187960"/>
                  </a:moveTo>
                  <a:lnTo>
                    <a:pt x="63500" y="187960"/>
                  </a:lnTo>
                  <a:lnTo>
                    <a:pt x="78105" y="195199"/>
                  </a:lnTo>
                  <a:lnTo>
                    <a:pt x="92710" y="200151"/>
                  </a:lnTo>
                  <a:lnTo>
                    <a:pt x="124460" y="206248"/>
                  </a:lnTo>
                  <a:lnTo>
                    <a:pt x="156210" y="211074"/>
                  </a:lnTo>
                  <a:lnTo>
                    <a:pt x="186690" y="214756"/>
                  </a:lnTo>
                  <a:lnTo>
                    <a:pt x="189103" y="212343"/>
                  </a:lnTo>
                  <a:lnTo>
                    <a:pt x="124460" y="202564"/>
                  </a:lnTo>
                  <a:lnTo>
                    <a:pt x="92710" y="196468"/>
                  </a:lnTo>
                  <a:lnTo>
                    <a:pt x="78105" y="191642"/>
                  </a:lnTo>
                  <a:lnTo>
                    <a:pt x="69281" y="187960"/>
                  </a:lnTo>
                  <a:close/>
                </a:path>
                <a:path w="243205" h="386080">
                  <a:moveTo>
                    <a:pt x="101218" y="148843"/>
                  </a:moveTo>
                  <a:lnTo>
                    <a:pt x="100075" y="148843"/>
                  </a:lnTo>
                  <a:lnTo>
                    <a:pt x="90297" y="153797"/>
                  </a:lnTo>
                  <a:lnTo>
                    <a:pt x="80518" y="157479"/>
                  </a:lnTo>
                  <a:lnTo>
                    <a:pt x="58547" y="159892"/>
                  </a:lnTo>
                  <a:lnTo>
                    <a:pt x="72941" y="159892"/>
                  </a:lnTo>
                  <a:lnTo>
                    <a:pt x="80518" y="158623"/>
                  </a:lnTo>
                  <a:lnTo>
                    <a:pt x="90297" y="154939"/>
                  </a:lnTo>
                  <a:lnTo>
                    <a:pt x="100075" y="150113"/>
                  </a:lnTo>
                  <a:lnTo>
                    <a:pt x="101218" y="148843"/>
                  </a:lnTo>
                  <a:close/>
                </a:path>
                <a:path w="243205" h="386080">
                  <a:moveTo>
                    <a:pt x="106172" y="87884"/>
                  </a:moveTo>
                  <a:lnTo>
                    <a:pt x="104902" y="87884"/>
                  </a:lnTo>
                  <a:lnTo>
                    <a:pt x="80518" y="115950"/>
                  </a:lnTo>
                  <a:lnTo>
                    <a:pt x="68325" y="129412"/>
                  </a:lnTo>
                  <a:lnTo>
                    <a:pt x="54864" y="140335"/>
                  </a:lnTo>
                  <a:lnTo>
                    <a:pt x="56411" y="140335"/>
                  </a:lnTo>
                  <a:lnTo>
                    <a:pt x="68325" y="130555"/>
                  </a:lnTo>
                  <a:lnTo>
                    <a:pt x="81787" y="117221"/>
                  </a:lnTo>
                  <a:lnTo>
                    <a:pt x="106172" y="89153"/>
                  </a:lnTo>
                  <a:lnTo>
                    <a:pt x="106172" y="87884"/>
                  </a:lnTo>
                  <a:close/>
                </a:path>
                <a:path w="243205" h="386080">
                  <a:moveTo>
                    <a:pt x="40259" y="0"/>
                  </a:moveTo>
                  <a:lnTo>
                    <a:pt x="40259" y="26924"/>
                  </a:lnTo>
                  <a:lnTo>
                    <a:pt x="45085" y="75691"/>
                  </a:lnTo>
                  <a:lnTo>
                    <a:pt x="47625" y="98933"/>
                  </a:lnTo>
                  <a:lnTo>
                    <a:pt x="49271" y="98933"/>
                  </a:lnTo>
                  <a:lnTo>
                    <a:pt x="47625" y="86740"/>
                  </a:lnTo>
                  <a:lnTo>
                    <a:pt x="42672" y="40259"/>
                  </a:lnTo>
                  <a:lnTo>
                    <a:pt x="40259" y="0"/>
                  </a:lnTo>
                  <a:close/>
                </a:path>
                <a:path w="243205" h="386080">
                  <a:moveTo>
                    <a:pt x="17145" y="78104"/>
                  </a:moveTo>
                  <a:lnTo>
                    <a:pt x="26797" y="87884"/>
                  </a:lnTo>
                  <a:lnTo>
                    <a:pt x="30413" y="89879"/>
                  </a:lnTo>
                  <a:lnTo>
                    <a:pt x="25654" y="84200"/>
                  </a:lnTo>
                  <a:lnTo>
                    <a:pt x="17145" y="78104"/>
                  </a:lnTo>
                  <a:close/>
                </a:path>
              </a:pathLst>
            </a:custGeom>
            <a:solidFill>
              <a:srgbClr val="AF7622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928236" y="3164204"/>
              <a:ext cx="223520" cy="274955"/>
            </a:xfrm>
            <a:custGeom>
              <a:avLst/>
              <a:gdLst/>
              <a:ahLst/>
              <a:cxnLst/>
              <a:rect l="l" t="t" r="r" b="b"/>
              <a:pathLst>
                <a:path w="223520" h="274954">
                  <a:moveTo>
                    <a:pt x="195199" y="0"/>
                  </a:moveTo>
                  <a:lnTo>
                    <a:pt x="152526" y="33020"/>
                  </a:lnTo>
                  <a:lnTo>
                    <a:pt x="114680" y="65912"/>
                  </a:lnTo>
                  <a:lnTo>
                    <a:pt x="85471" y="104902"/>
                  </a:lnTo>
                  <a:lnTo>
                    <a:pt x="67183" y="142748"/>
                  </a:lnTo>
                  <a:lnTo>
                    <a:pt x="57403" y="163449"/>
                  </a:lnTo>
                  <a:lnTo>
                    <a:pt x="36575" y="196469"/>
                  </a:lnTo>
                  <a:lnTo>
                    <a:pt x="4952" y="240411"/>
                  </a:lnTo>
                  <a:lnTo>
                    <a:pt x="1270" y="248920"/>
                  </a:lnTo>
                  <a:lnTo>
                    <a:pt x="0" y="257429"/>
                  </a:lnTo>
                  <a:lnTo>
                    <a:pt x="0" y="263525"/>
                  </a:lnTo>
                  <a:lnTo>
                    <a:pt x="1270" y="269621"/>
                  </a:lnTo>
                  <a:lnTo>
                    <a:pt x="4952" y="273304"/>
                  </a:lnTo>
                  <a:lnTo>
                    <a:pt x="6096" y="274574"/>
                  </a:lnTo>
                  <a:lnTo>
                    <a:pt x="13462" y="274574"/>
                  </a:lnTo>
                  <a:lnTo>
                    <a:pt x="18287" y="273304"/>
                  </a:lnTo>
                  <a:lnTo>
                    <a:pt x="58547" y="231775"/>
                  </a:lnTo>
                  <a:lnTo>
                    <a:pt x="89153" y="192786"/>
                  </a:lnTo>
                  <a:lnTo>
                    <a:pt x="187539" y="192786"/>
                  </a:lnTo>
                  <a:lnTo>
                    <a:pt x="189102" y="191516"/>
                  </a:lnTo>
                  <a:lnTo>
                    <a:pt x="195199" y="183007"/>
                  </a:lnTo>
                  <a:lnTo>
                    <a:pt x="202564" y="174498"/>
                  </a:lnTo>
                  <a:lnTo>
                    <a:pt x="207390" y="164719"/>
                  </a:lnTo>
                  <a:lnTo>
                    <a:pt x="212343" y="154940"/>
                  </a:lnTo>
                  <a:lnTo>
                    <a:pt x="218439" y="131825"/>
                  </a:lnTo>
                  <a:lnTo>
                    <a:pt x="222123" y="108585"/>
                  </a:lnTo>
                  <a:lnTo>
                    <a:pt x="223265" y="85471"/>
                  </a:lnTo>
                  <a:lnTo>
                    <a:pt x="223265" y="64643"/>
                  </a:lnTo>
                  <a:lnTo>
                    <a:pt x="222123" y="46355"/>
                  </a:lnTo>
                  <a:lnTo>
                    <a:pt x="195199" y="0"/>
                  </a:lnTo>
                  <a:close/>
                </a:path>
                <a:path w="223520" h="274954">
                  <a:moveTo>
                    <a:pt x="187539" y="192786"/>
                  </a:moveTo>
                  <a:lnTo>
                    <a:pt x="89153" y="192786"/>
                  </a:lnTo>
                  <a:lnTo>
                    <a:pt x="93979" y="197612"/>
                  </a:lnTo>
                  <a:lnTo>
                    <a:pt x="102488" y="201295"/>
                  </a:lnTo>
                  <a:lnTo>
                    <a:pt x="112267" y="203708"/>
                  </a:lnTo>
                  <a:lnTo>
                    <a:pt x="124460" y="207391"/>
                  </a:lnTo>
                  <a:lnTo>
                    <a:pt x="140335" y="207391"/>
                  </a:lnTo>
                  <a:lnTo>
                    <a:pt x="154939" y="206248"/>
                  </a:lnTo>
                  <a:lnTo>
                    <a:pt x="173227" y="201295"/>
                  </a:lnTo>
                  <a:lnTo>
                    <a:pt x="183007" y="196469"/>
                  </a:lnTo>
                  <a:lnTo>
                    <a:pt x="187539" y="192786"/>
                  </a:lnTo>
                  <a:close/>
                </a:path>
              </a:pathLst>
            </a:custGeom>
            <a:solidFill>
              <a:srgbClr val="F59E4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442715" y="2424938"/>
              <a:ext cx="694690" cy="443230"/>
            </a:xfrm>
            <a:custGeom>
              <a:avLst/>
              <a:gdLst/>
              <a:ahLst/>
              <a:cxnLst/>
              <a:rect l="l" t="t" r="r" b="b"/>
              <a:pathLst>
                <a:path w="694689" h="443230">
                  <a:moveTo>
                    <a:pt x="76835" y="0"/>
                  </a:moveTo>
                  <a:lnTo>
                    <a:pt x="58547" y="1142"/>
                  </a:lnTo>
                  <a:lnTo>
                    <a:pt x="42672" y="1142"/>
                  </a:lnTo>
                  <a:lnTo>
                    <a:pt x="0" y="442849"/>
                  </a:lnTo>
                  <a:lnTo>
                    <a:pt x="527050" y="442849"/>
                  </a:lnTo>
                  <a:lnTo>
                    <a:pt x="694182" y="317119"/>
                  </a:lnTo>
                  <a:lnTo>
                    <a:pt x="666114" y="284225"/>
                  </a:lnTo>
                  <a:lnTo>
                    <a:pt x="638048" y="255015"/>
                  </a:lnTo>
                  <a:lnTo>
                    <a:pt x="609981" y="226949"/>
                  </a:lnTo>
                  <a:lnTo>
                    <a:pt x="580771" y="201295"/>
                  </a:lnTo>
                  <a:lnTo>
                    <a:pt x="524637" y="154939"/>
                  </a:lnTo>
                  <a:lnTo>
                    <a:pt x="467233" y="117094"/>
                  </a:lnTo>
                  <a:lnTo>
                    <a:pt x="411099" y="85344"/>
                  </a:lnTo>
                  <a:lnTo>
                    <a:pt x="358648" y="60960"/>
                  </a:lnTo>
                  <a:lnTo>
                    <a:pt x="331850" y="48767"/>
                  </a:lnTo>
                  <a:lnTo>
                    <a:pt x="306197" y="41401"/>
                  </a:lnTo>
                  <a:lnTo>
                    <a:pt x="256159" y="24384"/>
                  </a:lnTo>
                  <a:lnTo>
                    <a:pt x="212217" y="14604"/>
                  </a:lnTo>
                  <a:lnTo>
                    <a:pt x="170814" y="8509"/>
                  </a:lnTo>
                  <a:lnTo>
                    <a:pt x="134238" y="3683"/>
                  </a:lnTo>
                  <a:lnTo>
                    <a:pt x="103759" y="1142"/>
                  </a:lnTo>
                  <a:lnTo>
                    <a:pt x="76835" y="0"/>
                  </a:lnTo>
                  <a:close/>
                </a:path>
              </a:pathLst>
            </a:custGeom>
            <a:solidFill>
              <a:srgbClr val="E6E0D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190113" y="2187067"/>
              <a:ext cx="1238885" cy="1049655"/>
            </a:xfrm>
            <a:custGeom>
              <a:avLst/>
              <a:gdLst/>
              <a:ahLst/>
              <a:cxnLst/>
              <a:rect l="l" t="t" r="r" b="b"/>
              <a:pathLst>
                <a:path w="1238885" h="1049655">
                  <a:moveTo>
                    <a:pt x="1094946" y="308610"/>
                  </a:moveTo>
                  <a:lnTo>
                    <a:pt x="366013" y="308610"/>
                  </a:lnTo>
                  <a:lnTo>
                    <a:pt x="395350" y="309880"/>
                  </a:lnTo>
                  <a:lnTo>
                    <a:pt x="427100" y="313436"/>
                  </a:lnTo>
                  <a:lnTo>
                    <a:pt x="492887" y="326898"/>
                  </a:lnTo>
                  <a:lnTo>
                    <a:pt x="560070" y="346456"/>
                  </a:lnTo>
                  <a:lnTo>
                    <a:pt x="627126" y="373253"/>
                  </a:lnTo>
                  <a:lnTo>
                    <a:pt x="693038" y="402590"/>
                  </a:lnTo>
                  <a:lnTo>
                    <a:pt x="725932" y="420878"/>
                  </a:lnTo>
                  <a:lnTo>
                    <a:pt x="757682" y="436753"/>
                  </a:lnTo>
                  <a:lnTo>
                    <a:pt x="817499" y="474472"/>
                  </a:lnTo>
                  <a:lnTo>
                    <a:pt x="869950" y="512318"/>
                  </a:lnTo>
                  <a:lnTo>
                    <a:pt x="913891" y="552577"/>
                  </a:lnTo>
                  <a:lnTo>
                    <a:pt x="949198" y="591693"/>
                  </a:lnTo>
                  <a:lnTo>
                    <a:pt x="972438" y="629412"/>
                  </a:lnTo>
                  <a:lnTo>
                    <a:pt x="983361" y="686816"/>
                  </a:lnTo>
                  <a:lnTo>
                    <a:pt x="983361" y="709930"/>
                  </a:lnTo>
                  <a:lnTo>
                    <a:pt x="979677" y="736854"/>
                  </a:lnTo>
                  <a:lnTo>
                    <a:pt x="977264" y="761238"/>
                  </a:lnTo>
                  <a:lnTo>
                    <a:pt x="966342" y="816102"/>
                  </a:lnTo>
                  <a:lnTo>
                    <a:pt x="954151" y="867410"/>
                  </a:lnTo>
                  <a:lnTo>
                    <a:pt x="940688" y="912495"/>
                  </a:lnTo>
                  <a:lnTo>
                    <a:pt x="928497" y="950341"/>
                  </a:lnTo>
                  <a:lnTo>
                    <a:pt x="917448" y="985647"/>
                  </a:lnTo>
                  <a:lnTo>
                    <a:pt x="963802" y="1049147"/>
                  </a:lnTo>
                  <a:lnTo>
                    <a:pt x="1010158" y="1013713"/>
                  </a:lnTo>
                  <a:lnTo>
                    <a:pt x="1039495" y="985647"/>
                  </a:lnTo>
                  <a:lnTo>
                    <a:pt x="1072388" y="952754"/>
                  </a:lnTo>
                  <a:lnTo>
                    <a:pt x="1106551" y="912495"/>
                  </a:lnTo>
                  <a:lnTo>
                    <a:pt x="1124839" y="891794"/>
                  </a:lnTo>
                  <a:lnTo>
                    <a:pt x="1141984" y="868553"/>
                  </a:lnTo>
                  <a:lnTo>
                    <a:pt x="1157859" y="844169"/>
                  </a:lnTo>
                  <a:lnTo>
                    <a:pt x="1174877" y="818515"/>
                  </a:lnTo>
                  <a:lnTo>
                    <a:pt x="1202944" y="764921"/>
                  </a:lnTo>
                  <a:lnTo>
                    <a:pt x="1223772" y="707517"/>
                  </a:lnTo>
                  <a:lnTo>
                    <a:pt x="1229867" y="677037"/>
                  </a:lnTo>
                  <a:lnTo>
                    <a:pt x="1237107" y="646557"/>
                  </a:lnTo>
                  <a:lnTo>
                    <a:pt x="1238377" y="614807"/>
                  </a:lnTo>
                  <a:lnTo>
                    <a:pt x="1238377" y="583057"/>
                  </a:lnTo>
                  <a:lnTo>
                    <a:pt x="1228598" y="517271"/>
                  </a:lnTo>
                  <a:lnTo>
                    <a:pt x="1204214" y="450088"/>
                  </a:lnTo>
                  <a:lnTo>
                    <a:pt x="1162685" y="383032"/>
                  </a:lnTo>
                  <a:lnTo>
                    <a:pt x="1134617" y="347599"/>
                  </a:lnTo>
                  <a:lnTo>
                    <a:pt x="1101725" y="314706"/>
                  </a:lnTo>
                  <a:lnTo>
                    <a:pt x="1094946" y="308610"/>
                  </a:lnTo>
                  <a:close/>
                </a:path>
                <a:path w="1238885" h="1049655">
                  <a:moveTo>
                    <a:pt x="390398" y="0"/>
                  </a:moveTo>
                  <a:lnTo>
                    <a:pt x="361188" y="0"/>
                  </a:lnTo>
                  <a:lnTo>
                    <a:pt x="339216" y="2412"/>
                  </a:lnTo>
                  <a:lnTo>
                    <a:pt x="320928" y="3556"/>
                  </a:lnTo>
                  <a:lnTo>
                    <a:pt x="313563" y="3556"/>
                  </a:lnTo>
                  <a:lnTo>
                    <a:pt x="290449" y="10922"/>
                  </a:lnTo>
                  <a:lnTo>
                    <a:pt x="274574" y="15748"/>
                  </a:lnTo>
                  <a:lnTo>
                    <a:pt x="236727" y="30480"/>
                  </a:lnTo>
                  <a:lnTo>
                    <a:pt x="194056" y="54863"/>
                  </a:lnTo>
                  <a:lnTo>
                    <a:pt x="148844" y="91440"/>
                  </a:lnTo>
                  <a:lnTo>
                    <a:pt x="102488" y="142748"/>
                  </a:lnTo>
                  <a:lnTo>
                    <a:pt x="79375" y="173228"/>
                  </a:lnTo>
                  <a:lnTo>
                    <a:pt x="59817" y="208534"/>
                  </a:lnTo>
                  <a:lnTo>
                    <a:pt x="39116" y="247650"/>
                  </a:lnTo>
                  <a:lnTo>
                    <a:pt x="18414" y="304927"/>
                  </a:lnTo>
                  <a:lnTo>
                    <a:pt x="6223" y="361061"/>
                  </a:lnTo>
                  <a:lnTo>
                    <a:pt x="1269" y="389128"/>
                  </a:lnTo>
                  <a:lnTo>
                    <a:pt x="0" y="417195"/>
                  </a:lnTo>
                  <a:lnTo>
                    <a:pt x="119" y="474472"/>
                  </a:lnTo>
                  <a:lnTo>
                    <a:pt x="1269" y="497713"/>
                  </a:lnTo>
                  <a:lnTo>
                    <a:pt x="9779" y="550163"/>
                  </a:lnTo>
                  <a:lnTo>
                    <a:pt x="28067" y="624586"/>
                  </a:lnTo>
                  <a:lnTo>
                    <a:pt x="42799" y="669671"/>
                  </a:lnTo>
                  <a:lnTo>
                    <a:pt x="59817" y="712470"/>
                  </a:lnTo>
                  <a:lnTo>
                    <a:pt x="75691" y="750188"/>
                  </a:lnTo>
                  <a:lnTo>
                    <a:pt x="93979" y="783209"/>
                  </a:lnTo>
                  <a:lnTo>
                    <a:pt x="108585" y="811276"/>
                  </a:lnTo>
                  <a:lnTo>
                    <a:pt x="133096" y="850265"/>
                  </a:lnTo>
                  <a:lnTo>
                    <a:pt x="142748" y="864870"/>
                  </a:lnTo>
                  <a:lnTo>
                    <a:pt x="212344" y="860044"/>
                  </a:lnTo>
                  <a:lnTo>
                    <a:pt x="206248" y="849122"/>
                  </a:lnTo>
                  <a:lnTo>
                    <a:pt x="191642" y="817372"/>
                  </a:lnTo>
                  <a:lnTo>
                    <a:pt x="181863" y="794131"/>
                  </a:lnTo>
                  <a:lnTo>
                    <a:pt x="170814" y="768604"/>
                  </a:lnTo>
                  <a:lnTo>
                    <a:pt x="161162" y="737997"/>
                  </a:lnTo>
                  <a:lnTo>
                    <a:pt x="151384" y="705104"/>
                  </a:lnTo>
                  <a:lnTo>
                    <a:pt x="145287" y="669671"/>
                  </a:lnTo>
                  <a:lnTo>
                    <a:pt x="140335" y="630682"/>
                  </a:lnTo>
                  <a:lnTo>
                    <a:pt x="136651" y="592836"/>
                  </a:lnTo>
                  <a:lnTo>
                    <a:pt x="137922" y="552577"/>
                  </a:lnTo>
                  <a:lnTo>
                    <a:pt x="140335" y="530606"/>
                  </a:lnTo>
                  <a:lnTo>
                    <a:pt x="142748" y="509905"/>
                  </a:lnTo>
                  <a:lnTo>
                    <a:pt x="146431" y="489204"/>
                  </a:lnTo>
                  <a:lnTo>
                    <a:pt x="153797" y="468375"/>
                  </a:lnTo>
                  <a:lnTo>
                    <a:pt x="159892" y="446405"/>
                  </a:lnTo>
                  <a:lnTo>
                    <a:pt x="168401" y="425704"/>
                  </a:lnTo>
                  <a:lnTo>
                    <a:pt x="178181" y="403733"/>
                  </a:lnTo>
                  <a:lnTo>
                    <a:pt x="189102" y="384302"/>
                  </a:lnTo>
                  <a:lnTo>
                    <a:pt x="196469" y="374523"/>
                  </a:lnTo>
                  <a:lnTo>
                    <a:pt x="202564" y="364744"/>
                  </a:lnTo>
                  <a:lnTo>
                    <a:pt x="239140" y="334263"/>
                  </a:lnTo>
                  <a:lnTo>
                    <a:pt x="283083" y="317119"/>
                  </a:lnTo>
                  <a:lnTo>
                    <a:pt x="337947" y="308610"/>
                  </a:lnTo>
                  <a:lnTo>
                    <a:pt x="1094946" y="308610"/>
                  </a:lnTo>
                  <a:lnTo>
                    <a:pt x="1030986" y="251206"/>
                  </a:lnTo>
                  <a:lnTo>
                    <a:pt x="994410" y="223266"/>
                  </a:lnTo>
                  <a:lnTo>
                    <a:pt x="960247" y="196342"/>
                  </a:lnTo>
                  <a:lnTo>
                    <a:pt x="926084" y="173228"/>
                  </a:lnTo>
                  <a:lnTo>
                    <a:pt x="889381" y="149987"/>
                  </a:lnTo>
                  <a:lnTo>
                    <a:pt x="855217" y="130429"/>
                  </a:lnTo>
                  <a:lnTo>
                    <a:pt x="819912" y="112141"/>
                  </a:lnTo>
                  <a:lnTo>
                    <a:pt x="753999" y="81661"/>
                  </a:lnTo>
                  <a:lnTo>
                    <a:pt x="688086" y="56007"/>
                  </a:lnTo>
                  <a:lnTo>
                    <a:pt x="627126" y="36575"/>
                  </a:lnTo>
                  <a:lnTo>
                    <a:pt x="569849" y="21971"/>
                  </a:lnTo>
                  <a:lnTo>
                    <a:pt x="517398" y="12192"/>
                  </a:lnTo>
                  <a:lnTo>
                    <a:pt x="469773" y="4825"/>
                  </a:lnTo>
                  <a:lnTo>
                    <a:pt x="390398" y="0"/>
                  </a:lnTo>
                  <a:close/>
                </a:path>
              </a:pathLst>
            </a:custGeom>
            <a:solidFill>
              <a:srgbClr val="D6CFC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40" name="object 1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93871" y="3043427"/>
              <a:ext cx="280542" cy="112268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3179191" y="3134995"/>
              <a:ext cx="401320" cy="80645"/>
            </a:xfrm>
            <a:custGeom>
              <a:avLst/>
              <a:gdLst/>
              <a:ahLst/>
              <a:cxnLst/>
              <a:rect l="l" t="t" r="r" b="b"/>
              <a:pathLst>
                <a:path w="401320" h="80644">
                  <a:moveTo>
                    <a:pt x="357505" y="0"/>
                  </a:moveTo>
                  <a:lnTo>
                    <a:pt x="9778" y="38988"/>
                  </a:lnTo>
                  <a:lnTo>
                    <a:pt x="6095" y="40258"/>
                  </a:lnTo>
                  <a:lnTo>
                    <a:pt x="2412" y="42671"/>
                  </a:lnTo>
                  <a:lnTo>
                    <a:pt x="1269" y="47497"/>
                  </a:lnTo>
                  <a:lnTo>
                    <a:pt x="0" y="51180"/>
                  </a:lnTo>
                  <a:lnTo>
                    <a:pt x="2412" y="70738"/>
                  </a:lnTo>
                  <a:lnTo>
                    <a:pt x="4825" y="73151"/>
                  </a:lnTo>
                  <a:lnTo>
                    <a:pt x="6095" y="76834"/>
                  </a:lnTo>
                  <a:lnTo>
                    <a:pt x="9778" y="77977"/>
                  </a:lnTo>
                  <a:lnTo>
                    <a:pt x="14604" y="80517"/>
                  </a:lnTo>
                  <a:lnTo>
                    <a:pt x="359918" y="38988"/>
                  </a:lnTo>
                  <a:lnTo>
                    <a:pt x="401319" y="14604"/>
                  </a:lnTo>
                  <a:lnTo>
                    <a:pt x="357505" y="0"/>
                  </a:lnTo>
                  <a:close/>
                </a:path>
              </a:pathLst>
            </a:custGeom>
            <a:solidFill>
              <a:srgbClr val="D75A67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179191" y="3134995"/>
              <a:ext cx="401320" cy="60960"/>
            </a:xfrm>
            <a:custGeom>
              <a:avLst/>
              <a:gdLst/>
              <a:ahLst/>
              <a:cxnLst/>
              <a:rect l="l" t="t" r="r" b="b"/>
              <a:pathLst>
                <a:path w="401320" h="60960">
                  <a:moveTo>
                    <a:pt x="357505" y="0"/>
                  </a:moveTo>
                  <a:lnTo>
                    <a:pt x="9778" y="38988"/>
                  </a:lnTo>
                  <a:lnTo>
                    <a:pt x="6095" y="40258"/>
                  </a:lnTo>
                  <a:lnTo>
                    <a:pt x="2412" y="42671"/>
                  </a:lnTo>
                  <a:lnTo>
                    <a:pt x="1269" y="47497"/>
                  </a:lnTo>
                  <a:lnTo>
                    <a:pt x="0" y="51180"/>
                  </a:lnTo>
                  <a:lnTo>
                    <a:pt x="1269" y="60959"/>
                  </a:lnTo>
                  <a:lnTo>
                    <a:pt x="401319" y="14604"/>
                  </a:lnTo>
                  <a:lnTo>
                    <a:pt x="357505" y="0"/>
                  </a:lnTo>
                  <a:close/>
                </a:path>
              </a:pathLst>
            </a:custGeom>
            <a:solidFill>
              <a:srgbClr val="A9272C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203575" y="3134995"/>
              <a:ext cx="377190" cy="76835"/>
            </a:xfrm>
            <a:custGeom>
              <a:avLst/>
              <a:gdLst/>
              <a:ahLst/>
              <a:cxnLst/>
              <a:rect l="l" t="t" r="r" b="b"/>
              <a:pathLst>
                <a:path w="377189" h="76835">
                  <a:moveTo>
                    <a:pt x="333121" y="0"/>
                  </a:moveTo>
                  <a:lnTo>
                    <a:pt x="0" y="37718"/>
                  </a:lnTo>
                  <a:lnTo>
                    <a:pt x="0" y="57276"/>
                  </a:lnTo>
                  <a:lnTo>
                    <a:pt x="4952" y="76834"/>
                  </a:lnTo>
                  <a:lnTo>
                    <a:pt x="335534" y="38988"/>
                  </a:lnTo>
                  <a:lnTo>
                    <a:pt x="376936" y="14604"/>
                  </a:lnTo>
                  <a:lnTo>
                    <a:pt x="333121" y="0"/>
                  </a:lnTo>
                  <a:close/>
                </a:path>
              </a:pathLst>
            </a:custGeom>
            <a:solidFill>
              <a:srgbClr val="233D5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203575" y="3134995"/>
              <a:ext cx="377190" cy="57785"/>
            </a:xfrm>
            <a:custGeom>
              <a:avLst/>
              <a:gdLst/>
              <a:ahLst/>
              <a:cxnLst/>
              <a:rect l="l" t="t" r="r" b="b"/>
              <a:pathLst>
                <a:path w="377189" h="57785">
                  <a:moveTo>
                    <a:pt x="333121" y="0"/>
                  </a:moveTo>
                  <a:lnTo>
                    <a:pt x="0" y="37718"/>
                  </a:lnTo>
                  <a:lnTo>
                    <a:pt x="0" y="57276"/>
                  </a:lnTo>
                  <a:lnTo>
                    <a:pt x="376936" y="14604"/>
                  </a:lnTo>
                  <a:lnTo>
                    <a:pt x="333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214623" y="3134995"/>
              <a:ext cx="366395" cy="76835"/>
            </a:xfrm>
            <a:custGeom>
              <a:avLst/>
              <a:gdLst/>
              <a:ahLst/>
              <a:cxnLst/>
              <a:rect l="l" t="t" r="r" b="b"/>
              <a:pathLst>
                <a:path w="366395" h="76835">
                  <a:moveTo>
                    <a:pt x="322072" y="0"/>
                  </a:moveTo>
                  <a:lnTo>
                    <a:pt x="0" y="35305"/>
                  </a:lnTo>
                  <a:lnTo>
                    <a:pt x="4825" y="76834"/>
                  </a:lnTo>
                  <a:lnTo>
                    <a:pt x="324485" y="38988"/>
                  </a:lnTo>
                  <a:lnTo>
                    <a:pt x="365887" y="14604"/>
                  </a:lnTo>
                  <a:lnTo>
                    <a:pt x="322072" y="0"/>
                  </a:lnTo>
                  <a:close/>
                </a:path>
              </a:pathLst>
            </a:custGeom>
            <a:solidFill>
              <a:srgbClr val="FFC412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214623" y="3134995"/>
              <a:ext cx="366395" cy="56515"/>
            </a:xfrm>
            <a:custGeom>
              <a:avLst/>
              <a:gdLst/>
              <a:ahLst/>
              <a:cxnLst/>
              <a:rect l="l" t="t" r="r" b="b"/>
              <a:pathLst>
                <a:path w="366395" h="56514">
                  <a:moveTo>
                    <a:pt x="322072" y="0"/>
                  </a:moveTo>
                  <a:lnTo>
                    <a:pt x="0" y="35305"/>
                  </a:lnTo>
                  <a:lnTo>
                    <a:pt x="2412" y="56133"/>
                  </a:lnTo>
                  <a:lnTo>
                    <a:pt x="365887" y="14604"/>
                  </a:lnTo>
                  <a:lnTo>
                    <a:pt x="322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536696" y="3134995"/>
              <a:ext cx="43815" cy="39370"/>
            </a:xfrm>
            <a:custGeom>
              <a:avLst/>
              <a:gdLst/>
              <a:ahLst/>
              <a:cxnLst/>
              <a:rect l="l" t="t" r="r" b="b"/>
              <a:pathLst>
                <a:path w="43814" h="39369">
                  <a:moveTo>
                    <a:pt x="0" y="0"/>
                  </a:moveTo>
                  <a:lnTo>
                    <a:pt x="0" y="19430"/>
                  </a:lnTo>
                  <a:lnTo>
                    <a:pt x="2412" y="38988"/>
                  </a:lnTo>
                  <a:lnTo>
                    <a:pt x="43814" y="14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6E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536696" y="3134995"/>
              <a:ext cx="43815" cy="19685"/>
            </a:xfrm>
            <a:custGeom>
              <a:avLst/>
              <a:gdLst/>
              <a:ahLst/>
              <a:cxnLst/>
              <a:rect l="l" t="t" r="r" b="b"/>
              <a:pathLst>
                <a:path w="43814" h="19685">
                  <a:moveTo>
                    <a:pt x="0" y="0"/>
                  </a:moveTo>
                  <a:lnTo>
                    <a:pt x="0" y="19430"/>
                  </a:lnTo>
                  <a:lnTo>
                    <a:pt x="43814" y="14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8851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565905" y="314477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0" y="0"/>
                  </a:moveTo>
                  <a:lnTo>
                    <a:pt x="0" y="6096"/>
                  </a:lnTo>
                  <a:lnTo>
                    <a:pt x="1270" y="13335"/>
                  </a:lnTo>
                  <a:lnTo>
                    <a:pt x="14605" y="4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50" name="object 1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02380" y="2958083"/>
              <a:ext cx="180594" cy="270763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3608578" y="2515235"/>
              <a:ext cx="279400" cy="353695"/>
            </a:xfrm>
            <a:custGeom>
              <a:avLst/>
              <a:gdLst/>
              <a:ahLst/>
              <a:cxnLst/>
              <a:rect l="l" t="t" r="r" b="b"/>
              <a:pathLst>
                <a:path w="279400" h="353694">
                  <a:moveTo>
                    <a:pt x="211074" y="0"/>
                  </a:moveTo>
                  <a:lnTo>
                    <a:pt x="0" y="348868"/>
                  </a:lnTo>
                  <a:lnTo>
                    <a:pt x="0" y="353694"/>
                  </a:lnTo>
                  <a:lnTo>
                    <a:pt x="158623" y="353694"/>
                  </a:lnTo>
                  <a:lnTo>
                    <a:pt x="279400" y="37718"/>
                  </a:lnTo>
                  <a:lnTo>
                    <a:pt x="2110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698875" y="2199258"/>
              <a:ext cx="539750" cy="716280"/>
            </a:xfrm>
            <a:custGeom>
              <a:avLst/>
              <a:gdLst/>
              <a:ahLst/>
              <a:cxnLst/>
              <a:rect l="l" t="t" r="r" b="b"/>
              <a:pathLst>
                <a:path w="539750" h="716280">
                  <a:moveTo>
                    <a:pt x="177631" y="606298"/>
                  </a:moveTo>
                  <a:lnTo>
                    <a:pt x="89153" y="606298"/>
                  </a:lnTo>
                  <a:lnTo>
                    <a:pt x="90297" y="622173"/>
                  </a:lnTo>
                  <a:lnTo>
                    <a:pt x="106172" y="677037"/>
                  </a:lnTo>
                  <a:lnTo>
                    <a:pt x="123316" y="716152"/>
                  </a:lnTo>
                  <a:lnTo>
                    <a:pt x="125729" y="702690"/>
                  </a:lnTo>
                  <a:lnTo>
                    <a:pt x="128142" y="688086"/>
                  </a:lnTo>
                  <a:lnTo>
                    <a:pt x="134238" y="669670"/>
                  </a:lnTo>
                  <a:lnTo>
                    <a:pt x="144017" y="650239"/>
                  </a:lnTo>
                  <a:lnTo>
                    <a:pt x="154939" y="630681"/>
                  </a:lnTo>
                  <a:lnTo>
                    <a:pt x="163575" y="620902"/>
                  </a:lnTo>
                  <a:lnTo>
                    <a:pt x="172085" y="611124"/>
                  </a:lnTo>
                  <a:lnTo>
                    <a:pt x="177631" y="606298"/>
                  </a:lnTo>
                  <a:close/>
                </a:path>
                <a:path w="539750" h="716280">
                  <a:moveTo>
                    <a:pt x="287909" y="0"/>
                  </a:moveTo>
                  <a:lnTo>
                    <a:pt x="263525" y="0"/>
                  </a:lnTo>
                  <a:lnTo>
                    <a:pt x="240411" y="3555"/>
                  </a:lnTo>
                  <a:lnTo>
                    <a:pt x="192786" y="18287"/>
                  </a:lnTo>
                  <a:lnTo>
                    <a:pt x="151257" y="38988"/>
                  </a:lnTo>
                  <a:lnTo>
                    <a:pt x="118363" y="64642"/>
                  </a:lnTo>
                  <a:lnTo>
                    <a:pt x="90297" y="93852"/>
                  </a:lnTo>
                  <a:lnTo>
                    <a:pt x="68325" y="126873"/>
                  </a:lnTo>
                  <a:lnTo>
                    <a:pt x="59816" y="145161"/>
                  </a:lnTo>
                  <a:lnTo>
                    <a:pt x="47625" y="163449"/>
                  </a:lnTo>
                  <a:lnTo>
                    <a:pt x="37846" y="180466"/>
                  </a:lnTo>
                  <a:lnTo>
                    <a:pt x="28066" y="201294"/>
                  </a:lnTo>
                  <a:lnTo>
                    <a:pt x="21971" y="220725"/>
                  </a:lnTo>
                  <a:lnTo>
                    <a:pt x="14732" y="240283"/>
                  </a:lnTo>
                  <a:lnTo>
                    <a:pt x="9778" y="262254"/>
                  </a:lnTo>
                  <a:lnTo>
                    <a:pt x="7365" y="281813"/>
                  </a:lnTo>
                  <a:lnTo>
                    <a:pt x="3683" y="302513"/>
                  </a:lnTo>
                  <a:lnTo>
                    <a:pt x="0" y="345186"/>
                  </a:lnTo>
                  <a:lnTo>
                    <a:pt x="2539" y="387857"/>
                  </a:lnTo>
                  <a:lnTo>
                    <a:pt x="4952" y="431800"/>
                  </a:lnTo>
                  <a:lnTo>
                    <a:pt x="9778" y="470915"/>
                  </a:lnTo>
                  <a:lnTo>
                    <a:pt x="17145" y="509904"/>
                  </a:lnTo>
                  <a:lnTo>
                    <a:pt x="33020" y="578230"/>
                  </a:lnTo>
                  <a:lnTo>
                    <a:pt x="41528" y="603885"/>
                  </a:lnTo>
                  <a:lnTo>
                    <a:pt x="54990" y="645287"/>
                  </a:lnTo>
                  <a:lnTo>
                    <a:pt x="61087" y="660018"/>
                  </a:lnTo>
                  <a:lnTo>
                    <a:pt x="62229" y="645287"/>
                  </a:lnTo>
                  <a:lnTo>
                    <a:pt x="65912" y="631951"/>
                  </a:lnTo>
                  <a:lnTo>
                    <a:pt x="70738" y="624586"/>
                  </a:lnTo>
                  <a:lnTo>
                    <a:pt x="75691" y="616076"/>
                  </a:lnTo>
                  <a:lnTo>
                    <a:pt x="80517" y="611124"/>
                  </a:lnTo>
                  <a:lnTo>
                    <a:pt x="85471" y="607567"/>
                  </a:lnTo>
                  <a:lnTo>
                    <a:pt x="89153" y="606298"/>
                  </a:lnTo>
                  <a:lnTo>
                    <a:pt x="177631" y="606298"/>
                  </a:lnTo>
                  <a:lnTo>
                    <a:pt x="181863" y="602614"/>
                  </a:lnTo>
                  <a:lnTo>
                    <a:pt x="192786" y="594105"/>
                  </a:lnTo>
                  <a:lnTo>
                    <a:pt x="217170" y="583056"/>
                  </a:lnTo>
                  <a:lnTo>
                    <a:pt x="242824" y="573404"/>
                  </a:lnTo>
                  <a:lnTo>
                    <a:pt x="267208" y="568451"/>
                  </a:lnTo>
                  <a:lnTo>
                    <a:pt x="290449" y="561213"/>
                  </a:lnTo>
                  <a:lnTo>
                    <a:pt x="341629" y="547751"/>
                  </a:lnTo>
                  <a:lnTo>
                    <a:pt x="380619" y="531876"/>
                  </a:lnTo>
                  <a:lnTo>
                    <a:pt x="426974" y="494029"/>
                  </a:lnTo>
                  <a:lnTo>
                    <a:pt x="459994" y="451357"/>
                  </a:lnTo>
                  <a:lnTo>
                    <a:pt x="489203" y="401319"/>
                  </a:lnTo>
                  <a:lnTo>
                    <a:pt x="512445" y="347599"/>
                  </a:lnTo>
                  <a:lnTo>
                    <a:pt x="518540" y="330580"/>
                  </a:lnTo>
                  <a:lnTo>
                    <a:pt x="525907" y="314705"/>
                  </a:lnTo>
                  <a:lnTo>
                    <a:pt x="532002" y="282955"/>
                  </a:lnTo>
                  <a:lnTo>
                    <a:pt x="536828" y="254888"/>
                  </a:lnTo>
                  <a:lnTo>
                    <a:pt x="539241" y="230504"/>
                  </a:lnTo>
                  <a:lnTo>
                    <a:pt x="539241" y="220725"/>
                  </a:lnTo>
                  <a:lnTo>
                    <a:pt x="535559" y="208533"/>
                  </a:lnTo>
                  <a:lnTo>
                    <a:pt x="532002" y="201294"/>
                  </a:lnTo>
                  <a:lnTo>
                    <a:pt x="527050" y="192658"/>
                  </a:lnTo>
                  <a:lnTo>
                    <a:pt x="523366" y="178053"/>
                  </a:lnTo>
                  <a:lnTo>
                    <a:pt x="506349" y="132968"/>
                  </a:lnTo>
                  <a:lnTo>
                    <a:pt x="478282" y="90296"/>
                  </a:lnTo>
                  <a:lnTo>
                    <a:pt x="442849" y="56133"/>
                  </a:lnTo>
                  <a:lnTo>
                    <a:pt x="403860" y="29210"/>
                  </a:lnTo>
                  <a:lnTo>
                    <a:pt x="358775" y="10921"/>
                  </a:lnTo>
                  <a:lnTo>
                    <a:pt x="313563" y="1142"/>
                  </a:lnTo>
                  <a:lnTo>
                    <a:pt x="287909" y="0"/>
                  </a:lnTo>
                  <a:close/>
                </a:path>
              </a:pathLst>
            </a:custGeom>
            <a:solidFill>
              <a:srgbClr val="481E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08622" y="3535171"/>
              <a:ext cx="296545" cy="274955"/>
            </a:xfrm>
            <a:custGeom>
              <a:avLst/>
              <a:gdLst/>
              <a:ahLst/>
              <a:cxnLst/>
              <a:rect l="l" t="t" r="r" b="b"/>
              <a:pathLst>
                <a:path w="296545" h="274954">
                  <a:moveTo>
                    <a:pt x="139090" y="0"/>
                  </a:moveTo>
                  <a:lnTo>
                    <a:pt x="87845" y="9651"/>
                  </a:lnTo>
                  <a:lnTo>
                    <a:pt x="52463" y="29210"/>
                  </a:lnTo>
                  <a:lnTo>
                    <a:pt x="42710" y="38988"/>
                  </a:lnTo>
                  <a:lnTo>
                    <a:pt x="32943" y="47498"/>
                  </a:lnTo>
                  <a:lnTo>
                    <a:pt x="24409" y="58547"/>
                  </a:lnTo>
                  <a:lnTo>
                    <a:pt x="18300" y="68199"/>
                  </a:lnTo>
                  <a:lnTo>
                    <a:pt x="13423" y="81660"/>
                  </a:lnTo>
                  <a:lnTo>
                    <a:pt x="8547" y="93852"/>
                  </a:lnTo>
                  <a:lnTo>
                    <a:pt x="4889" y="106044"/>
                  </a:lnTo>
                  <a:lnTo>
                    <a:pt x="0" y="132969"/>
                  </a:lnTo>
                  <a:lnTo>
                    <a:pt x="2438" y="146303"/>
                  </a:lnTo>
                  <a:lnTo>
                    <a:pt x="3774" y="162178"/>
                  </a:lnTo>
                  <a:lnTo>
                    <a:pt x="4889" y="174370"/>
                  </a:lnTo>
                  <a:lnTo>
                    <a:pt x="9766" y="185419"/>
                  </a:lnTo>
                  <a:lnTo>
                    <a:pt x="13423" y="195198"/>
                  </a:lnTo>
                  <a:lnTo>
                    <a:pt x="40259" y="232917"/>
                  </a:lnTo>
                  <a:lnTo>
                    <a:pt x="74422" y="258571"/>
                  </a:lnTo>
                  <a:lnTo>
                    <a:pt x="115900" y="273176"/>
                  </a:lnTo>
                  <a:lnTo>
                    <a:pt x="139090" y="274446"/>
                  </a:lnTo>
                  <a:lnTo>
                    <a:pt x="156159" y="273176"/>
                  </a:lnTo>
                  <a:lnTo>
                    <a:pt x="200088" y="259841"/>
                  </a:lnTo>
                  <a:lnTo>
                    <a:pt x="230581" y="237870"/>
                  </a:lnTo>
                  <a:lnTo>
                    <a:pt x="240347" y="230504"/>
                  </a:lnTo>
                  <a:lnTo>
                    <a:pt x="262305" y="198754"/>
                  </a:lnTo>
                  <a:lnTo>
                    <a:pt x="273278" y="162178"/>
                  </a:lnTo>
                  <a:lnTo>
                    <a:pt x="275729" y="151256"/>
                  </a:lnTo>
                  <a:lnTo>
                    <a:pt x="275729" y="124332"/>
                  </a:lnTo>
                  <a:lnTo>
                    <a:pt x="273278" y="112140"/>
                  </a:lnTo>
                  <a:lnTo>
                    <a:pt x="290360" y="106044"/>
                  </a:lnTo>
                  <a:lnTo>
                    <a:pt x="294017" y="104901"/>
                  </a:lnTo>
                  <a:lnTo>
                    <a:pt x="296468" y="101218"/>
                  </a:lnTo>
                  <a:lnTo>
                    <a:pt x="296468" y="93852"/>
                  </a:lnTo>
                  <a:lnTo>
                    <a:pt x="295249" y="85343"/>
                  </a:lnTo>
                  <a:lnTo>
                    <a:pt x="294017" y="81660"/>
                  </a:lnTo>
                  <a:lnTo>
                    <a:pt x="263525" y="81660"/>
                  </a:lnTo>
                  <a:lnTo>
                    <a:pt x="254977" y="63373"/>
                  </a:lnTo>
                  <a:lnTo>
                    <a:pt x="229362" y="34036"/>
                  </a:lnTo>
                  <a:lnTo>
                    <a:pt x="196418" y="13335"/>
                  </a:lnTo>
                  <a:lnTo>
                    <a:pt x="158610" y="1142"/>
                  </a:lnTo>
                  <a:lnTo>
                    <a:pt x="139090" y="0"/>
                  </a:lnTo>
                  <a:close/>
                </a:path>
                <a:path w="296545" h="274954">
                  <a:moveTo>
                    <a:pt x="283044" y="76834"/>
                  </a:moveTo>
                  <a:lnTo>
                    <a:pt x="281825" y="76834"/>
                  </a:lnTo>
                  <a:lnTo>
                    <a:pt x="263525" y="81660"/>
                  </a:lnTo>
                  <a:lnTo>
                    <a:pt x="294017" y="81660"/>
                  </a:lnTo>
                  <a:lnTo>
                    <a:pt x="290360" y="80517"/>
                  </a:lnTo>
                  <a:lnTo>
                    <a:pt x="286702" y="79247"/>
                  </a:lnTo>
                  <a:lnTo>
                    <a:pt x="283044" y="76834"/>
                  </a:lnTo>
                  <a:close/>
                </a:path>
              </a:pathLst>
            </a:custGeom>
            <a:solidFill>
              <a:srgbClr val="1F7C9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68401" y="3546094"/>
              <a:ext cx="274955" cy="276225"/>
            </a:xfrm>
            <a:custGeom>
              <a:avLst/>
              <a:gdLst/>
              <a:ahLst/>
              <a:cxnLst/>
              <a:rect l="l" t="t" r="r" b="b"/>
              <a:pathLst>
                <a:path w="274955" h="276225">
                  <a:moveTo>
                    <a:pt x="141528" y="0"/>
                  </a:moveTo>
                  <a:lnTo>
                    <a:pt x="128104" y="0"/>
                  </a:lnTo>
                  <a:lnTo>
                    <a:pt x="114681" y="2412"/>
                  </a:lnTo>
                  <a:lnTo>
                    <a:pt x="75641" y="14604"/>
                  </a:lnTo>
                  <a:lnTo>
                    <a:pt x="42710" y="37845"/>
                  </a:lnTo>
                  <a:lnTo>
                    <a:pt x="18300" y="69595"/>
                  </a:lnTo>
                  <a:lnTo>
                    <a:pt x="13423" y="82930"/>
                  </a:lnTo>
                  <a:lnTo>
                    <a:pt x="8547" y="93979"/>
                  </a:lnTo>
                  <a:lnTo>
                    <a:pt x="3670" y="107314"/>
                  </a:lnTo>
                  <a:lnTo>
                    <a:pt x="1231" y="120776"/>
                  </a:lnTo>
                  <a:lnTo>
                    <a:pt x="0" y="134238"/>
                  </a:lnTo>
                  <a:lnTo>
                    <a:pt x="0" y="146430"/>
                  </a:lnTo>
                  <a:lnTo>
                    <a:pt x="1231" y="159765"/>
                  </a:lnTo>
                  <a:lnTo>
                    <a:pt x="4889" y="174497"/>
                  </a:lnTo>
                  <a:lnTo>
                    <a:pt x="9766" y="187832"/>
                  </a:lnTo>
                  <a:lnTo>
                    <a:pt x="14643" y="201294"/>
                  </a:lnTo>
                  <a:lnTo>
                    <a:pt x="23190" y="212216"/>
                  </a:lnTo>
                  <a:lnTo>
                    <a:pt x="29286" y="221995"/>
                  </a:lnTo>
                  <a:lnTo>
                    <a:pt x="39039" y="233044"/>
                  </a:lnTo>
                  <a:lnTo>
                    <a:pt x="70764" y="257428"/>
                  </a:lnTo>
                  <a:lnTo>
                    <a:pt x="107365" y="272033"/>
                  </a:lnTo>
                  <a:lnTo>
                    <a:pt x="119570" y="273303"/>
                  </a:lnTo>
                  <a:lnTo>
                    <a:pt x="132981" y="275716"/>
                  </a:lnTo>
                  <a:lnTo>
                    <a:pt x="146405" y="275716"/>
                  </a:lnTo>
                  <a:lnTo>
                    <a:pt x="161048" y="273303"/>
                  </a:lnTo>
                  <a:lnTo>
                    <a:pt x="201307" y="259841"/>
                  </a:lnTo>
                  <a:lnTo>
                    <a:pt x="223265" y="245236"/>
                  </a:lnTo>
                  <a:lnTo>
                    <a:pt x="234238" y="237870"/>
                  </a:lnTo>
                  <a:lnTo>
                    <a:pt x="241566" y="226948"/>
                  </a:lnTo>
                  <a:lnTo>
                    <a:pt x="250101" y="215899"/>
                  </a:lnTo>
                  <a:lnTo>
                    <a:pt x="256209" y="206120"/>
                  </a:lnTo>
                  <a:lnTo>
                    <a:pt x="263525" y="192785"/>
                  </a:lnTo>
                  <a:lnTo>
                    <a:pt x="268401" y="181736"/>
                  </a:lnTo>
                  <a:lnTo>
                    <a:pt x="272059" y="168401"/>
                  </a:lnTo>
                  <a:lnTo>
                    <a:pt x="274510" y="154939"/>
                  </a:lnTo>
                  <a:lnTo>
                    <a:pt x="274510" y="128142"/>
                  </a:lnTo>
                  <a:lnTo>
                    <a:pt x="273278" y="115950"/>
                  </a:lnTo>
                  <a:lnTo>
                    <a:pt x="269621" y="101218"/>
                  </a:lnTo>
                  <a:lnTo>
                    <a:pt x="267182" y="87883"/>
                  </a:lnTo>
                  <a:lnTo>
                    <a:pt x="259867" y="74421"/>
                  </a:lnTo>
                  <a:lnTo>
                    <a:pt x="253758" y="62229"/>
                  </a:lnTo>
                  <a:lnTo>
                    <a:pt x="236689" y="42671"/>
                  </a:lnTo>
                  <a:lnTo>
                    <a:pt x="206184" y="18287"/>
                  </a:lnTo>
                  <a:lnTo>
                    <a:pt x="169583" y="3682"/>
                  </a:lnTo>
                  <a:lnTo>
                    <a:pt x="156159" y="2412"/>
                  </a:lnTo>
                  <a:lnTo>
                    <a:pt x="141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76948" y="3554603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132981" y="0"/>
                  </a:moveTo>
                  <a:lnTo>
                    <a:pt x="120776" y="0"/>
                  </a:lnTo>
                  <a:lnTo>
                    <a:pt x="108572" y="1270"/>
                  </a:lnTo>
                  <a:lnTo>
                    <a:pt x="70764" y="14605"/>
                  </a:lnTo>
                  <a:lnTo>
                    <a:pt x="39039" y="36575"/>
                  </a:lnTo>
                  <a:lnTo>
                    <a:pt x="24396" y="56134"/>
                  </a:lnTo>
                  <a:lnTo>
                    <a:pt x="17081" y="65913"/>
                  </a:lnTo>
                  <a:lnTo>
                    <a:pt x="1219" y="112268"/>
                  </a:lnTo>
                  <a:lnTo>
                    <a:pt x="0" y="125730"/>
                  </a:lnTo>
                  <a:lnTo>
                    <a:pt x="1219" y="137922"/>
                  </a:lnTo>
                  <a:lnTo>
                    <a:pt x="2438" y="151257"/>
                  </a:lnTo>
                  <a:lnTo>
                    <a:pt x="14643" y="187960"/>
                  </a:lnTo>
                  <a:lnTo>
                    <a:pt x="54902" y="235458"/>
                  </a:lnTo>
                  <a:lnTo>
                    <a:pt x="100037" y="255016"/>
                  </a:lnTo>
                  <a:lnTo>
                    <a:pt x="124434" y="258699"/>
                  </a:lnTo>
                  <a:lnTo>
                    <a:pt x="137858" y="258699"/>
                  </a:lnTo>
                  <a:lnTo>
                    <a:pt x="175679" y="248920"/>
                  </a:lnTo>
                  <a:lnTo>
                    <a:pt x="218376" y="222123"/>
                  </a:lnTo>
                  <a:lnTo>
                    <a:pt x="246443" y="180594"/>
                  </a:lnTo>
                  <a:lnTo>
                    <a:pt x="251320" y="169545"/>
                  </a:lnTo>
                  <a:lnTo>
                    <a:pt x="254977" y="158623"/>
                  </a:lnTo>
                  <a:lnTo>
                    <a:pt x="256197" y="146431"/>
                  </a:lnTo>
                  <a:lnTo>
                    <a:pt x="258635" y="132969"/>
                  </a:lnTo>
                  <a:lnTo>
                    <a:pt x="258635" y="119634"/>
                  </a:lnTo>
                  <a:lnTo>
                    <a:pt x="256197" y="107442"/>
                  </a:lnTo>
                  <a:lnTo>
                    <a:pt x="252539" y="95123"/>
                  </a:lnTo>
                  <a:lnTo>
                    <a:pt x="250101" y="81788"/>
                  </a:lnTo>
                  <a:lnTo>
                    <a:pt x="245211" y="70739"/>
                  </a:lnTo>
                  <a:lnTo>
                    <a:pt x="237896" y="59817"/>
                  </a:lnTo>
                  <a:lnTo>
                    <a:pt x="230581" y="48768"/>
                  </a:lnTo>
                  <a:lnTo>
                    <a:pt x="222034" y="39116"/>
                  </a:lnTo>
                  <a:lnTo>
                    <a:pt x="203733" y="23241"/>
                  </a:lnTo>
                  <a:lnTo>
                    <a:pt x="192760" y="15875"/>
                  </a:lnTo>
                  <a:lnTo>
                    <a:pt x="181775" y="11049"/>
                  </a:lnTo>
                  <a:lnTo>
                    <a:pt x="170802" y="6096"/>
                  </a:lnTo>
                  <a:lnTo>
                    <a:pt x="157378" y="3683"/>
                  </a:lnTo>
                  <a:lnTo>
                    <a:pt x="146392" y="1270"/>
                  </a:lnTo>
                  <a:lnTo>
                    <a:pt x="132981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75804" y="3624198"/>
              <a:ext cx="89535" cy="48895"/>
            </a:xfrm>
            <a:custGeom>
              <a:avLst/>
              <a:gdLst/>
              <a:ahLst/>
              <a:cxnLst/>
              <a:rect l="l" t="t" r="r" b="b"/>
              <a:pathLst>
                <a:path w="89534" h="48895">
                  <a:moveTo>
                    <a:pt x="76860" y="0"/>
                  </a:moveTo>
                  <a:lnTo>
                    <a:pt x="74422" y="0"/>
                  </a:lnTo>
                  <a:lnTo>
                    <a:pt x="8547" y="17018"/>
                  </a:lnTo>
                  <a:lnTo>
                    <a:pt x="4876" y="20700"/>
                  </a:lnTo>
                  <a:lnTo>
                    <a:pt x="1219" y="23113"/>
                  </a:lnTo>
                  <a:lnTo>
                    <a:pt x="0" y="28067"/>
                  </a:lnTo>
                  <a:lnTo>
                    <a:pt x="0" y="30480"/>
                  </a:lnTo>
                  <a:lnTo>
                    <a:pt x="3657" y="40258"/>
                  </a:lnTo>
                  <a:lnTo>
                    <a:pt x="4876" y="43942"/>
                  </a:lnTo>
                  <a:lnTo>
                    <a:pt x="8547" y="47498"/>
                  </a:lnTo>
                  <a:lnTo>
                    <a:pt x="10985" y="48768"/>
                  </a:lnTo>
                  <a:lnTo>
                    <a:pt x="15862" y="47498"/>
                  </a:lnTo>
                  <a:lnTo>
                    <a:pt x="81737" y="29209"/>
                  </a:lnTo>
                  <a:lnTo>
                    <a:pt x="85394" y="28067"/>
                  </a:lnTo>
                  <a:lnTo>
                    <a:pt x="86626" y="24383"/>
                  </a:lnTo>
                  <a:lnTo>
                    <a:pt x="89065" y="20700"/>
                  </a:lnTo>
                  <a:lnTo>
                    <a:pt x="89065" y="15875"/>
                  </a:lnTo>
                  <a:lnTo>
                    <a:pt x="86626" y="7238"/>
                  </a:lnTo>
                  <a:lnTo>
                    <a:pt x="84175" y="4825"/>
                  </a:lnTo>
                  <a:lnTo>
                    <a:pt x="81737" y="1143"/>
                  </a:lnTo>
                  <a:lnTo>
                    <a:pt x="76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81900" y="3630295"/>
              <a:ext cx="78105" cy="36830"/>
            </a:xfrm>
            <a:custGeom>
              <a:avLst/>
              <a:gdLst/>
              <a:ahLst/>
              <a:cxnLst/>
              <a:rect l="l" t="t" r="r" b="b"/>
              <a:pathLst>
                <a:path w="78105" h="36829">
                  <a:moveTo>
                    <a:pt x="73202" y="0"/>
                  </a:moveTo>
                  <a:lnTo>
                    <a:pt x="68326" y="0"/>
                  </a:lnTo>
                  <a:lnTo>
                    <a:pt x="4889" y="17017"/>
                  </a:lnTo>
                  <a:lnTo>
                    <a:pt x="3670" y="18287"/>
                  </a:lnTo>
                  <a:lnTo>
                    <a:pt x="2451" y="19430"/>
                  </a:lnTo>
                  <a:lnTo>
                    <a:pt x="0" y="23113"/>
                  </a:lnTo>
                  <a:lnTo>
                    <a:pt x="2451" y="24383"/>
                  </a:lnTo>
                  <a:lnTo>
                    <a:pt x="3670" y="31749"/>
                  </a:lnTo>
                  <a:lnTo>
                    <a:pt x="3670" y="32892"/>
                  </a:lnTo>
                  <a:lnTo>
                    <a:pt x="7327" y="34162"/>
                  </a:lnTo>
                  <a:lnTo>
                    <a:pt x="8547" y="36575"/>
                  </a:lnTo>
                  <a:lnTo>
                    <a:pt x="12204" y="36575"/>
                  </a:lnTo>
                  <a:lnTo>
                    <a:pt x="73202" y="18287"/>
                  </a:lnTo>
                  <a:lnTo>
                    <a:pt x="74422" y="18287"/>
                  </a:lnTo>
                  <a:lnTo>
                    <a:pt x="75641" y="14604"/>
                  </a:lnTo>
                  <a:lnTo>
                    <a:pt x="78079" y="13334"/>
                  </a:lnTo>
                  <a:lnTo>
                    <a:pt x="78079" y="9778"/>
                  </a:lnTo>
                  <a:lnTo>
                    <a:pt x="75641" y="4825"/>
                  </a:lnTo>
                  <a:lnTo>
                    <a:pt x="74422" y="1142"/>
                  </a:lnTo>
                  <a:lnTo>
                    <a:pt x="73202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58" name="object 1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7687" y="3575430"/>
              <a:ext cx="217157" cy="215900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5376545" y="4410660"/>
              <a:ext cx="6120130" cy="108585"/>
            </a:xfrm>
            <a:custGeom>
              <a:avLst/>
              <a:gdLst/>
              <a:ahLst/>
              <a:cxnLst/>
              <a:rect l="l" t="t" r="r" b="b"/>
              <a:pathLst>
                <a:path w="6120130" h="108585">
                  <a:moveTo>
                    <a:pt x="6120003" y="0"/>
                  </a:moveTo>
                  <a:lnTo>
                    <a:pt x="0" y="0"/>
                  </a:lnTo>
                  <a:lnTo>
                    <a:pt x="0" y="107999"/>
                  </a:lnTo>
                  <a:lnTo>
                    <a:pt x="6120003" y="107999"/>
                  </a:lnTo>
                  <a:lnTo>
                    <a:pt x="612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8183117" y="5498020"/>
            <a:ext cx="6210300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b="1" dirty="0" err="1">
                <a:solidFill>
                  <a:srgbClr val="FFFFFF"/>
                </a:solidFill>
                <a:latin typeface="Microsoft JhengHei"/>
                <a:cs typeface="Microsoft JhengHei"/>
              </a:rPr>
              <a:t>使用者快速操作</a:t>
            </a:r>
            <a:r>
              <a:rPr lang="zh-TW" altLang="en-US" sz="5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說明</a:t>
            </a:r>
            <a:endParaRPr sz="5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205347" y="7815105"/>
            <a:ext cx="10111740" cy="132812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00">
              <a:spcBef>
                <a:spcPts val="15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主講人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: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圖書館  黃沛汝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905000">
              <a:lnSpc>
                <a:spcPct val="150000"/>
              </a:lnSpc>
              <a:spcBef>
                <a:spcPts val="150"/>
              </a:spcBef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113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學年度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65" name="object 165"/>
          <p:cNvSpPr txBox="1">
            <a:spLocks noGrp="1"/>
          </p:cNvSpPr>
          <p:nvPr>
            <p:ph type="body" idx="1"/>
          </p:nvPr>
        </p:nvSpPr>
        <p:spPr>
          <a:xfrm>
            <a:off x="1544956" y="2368485"/>
            <a:ext cx="14737463" cy="2207977"/>
          </a:xfrm>
          <a:prstGeom prst="rect">
            <a:avLst/>
          </a:prstGeom>
        </p:spPr>
        <p:txBody>
          <a:bodyPr vert="horz" wrap="square" lIns="0" tIns="149543" rIns="0" bIns="0" rtlCol="0">
            <a:spAutoFit/>
          </a:bodyPr>
          <a:lstStyle/>
          <a:p>
            <a:pPr marL="6288405" marR="7620" indent="0" algn="r">
              <a:spcBef>
                <a:spcPts val="1178"/>
              </a:spcBef>
              <a:buNone/>
            </a:pPr>
            <a:endParaRPr dirty="0"/>
          </a:p>
          <a:p>
            <a:pPr marL="6307455" indent="0">
              <a:spcBef>
                <a:spcPts val="1395"/>
              </a:spcBef>
              <a:buNone/>
            </a:pPr>
            <a:r>
              <a:rPr sz="9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文章原創性比對</a:t>
            </a:r>
            <a:endParaRPr sz="9000" dirty="0">
              <a:latin typeface="Microsoft JhengHei"/>
              <a:cs typeface="Microsoft JhengHei"/>
            </a:endParaRPr>
          </a:p>
        </p:txBody>
      </p:sp>
      <p:pic>
        <p:nvPicPr>
          <p:cNvPr id="166" name="object 163">
            <a:extLst>
              <a:ext uri="{FF2B5EF4-FFF2-40B4-BE49-F238E27FC236}">
                <a16:creationId xmlns:a16="http://schemas.microsoft.com/office/drawing/2014/main" id="{C8806702-DCCD-42F5-82C6-E04412B99A4F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772400" y="1854692"/>
            <a:ext cx="6223173" cy="1115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6"/>
    </mc:Choice>
    <mc:Fallback xmlns="">
      <p:transition spd="slow" advTm="116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58390" cy="10287000"/>
          </a:xfrm>
          <a:custGeom>
            <a:avLst/>
            <a:gdLst/>
            <a:ahLst/>
            <a:cxnLst/>
            <a:rect l="l" t="t" r="r" b="b"/>
            <a:pathLst>
              <a:path w="1572260" h="6858000">
                <a:moveTo>
                  <a:pt x="0" y="6858000"/>
                </a:moveTo>
                <a:lnTo>
                  <a:pt x="1572006" y="6858000"/>
                </a:lnTo>
                <a:lnTo>
                  <a:pt x="15720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78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2358008" y="0"/>
            <a:ext cx="15930563" cy="10287000"/>
          </a:xfrm>
          <a:custGeom>
            <a:avLst/>
            <a:gdLst/>
            <a:ahLst/>
            <a:cxnLst/>
            <a:rect l="l" t="t" r="r" b="b"/>
            <a:pathLst>
              <a:path w="10620375" h="6858000">
                <a:moveTo>
                  <a:pt x="10619994" y="0"/>
                </a:moveTo>
                <a:lnTo>
                  <a:pt x="0" y="0"/>
                </a:lnTo>
                <a:lnTo>
                  <a:pt x="0" y="6858000"/>
                </a:lnTo>
                <a:lnTo>
                  <a:pt x="10619994" y="6858000"/>
                </a:lnTo>
                <a:lnTo>
                  <a:pt x="10619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4" name="object 4"/>
          <p:cNvGrpSpPr/>
          <p:nvPr/>
        </p:nvGrpSpPr>
        <p:grpSpPr>
          <a:xfrm>
            <a:off x="0" y="534923"/>
            <a:ext cx="1943100" cy="5316855"/>
            <a:chOff x="0" y="356615"/>
            <a:chExt cx="1295400" cy="35445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6615"/>
              <a:ext cx="1295145" cy="13498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8135"/>
              <a:ext cx="1295145" cy="13498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19655"/>
              <a:ext cx="1295145" cy="13498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551176"/>
              <a:ext cx="1295145" cy="134988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7352" y="822578"/>
            <a:ext cx="953453" cy="445121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7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 號 啟 用</a:t>
            </a:r>
            <a:endParaRPr sz="72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28667" y="672093"/>
            <a:ext cx="9036368" cy="9523095"/>
            <a:chOff x="3552444" y="448062"/>
            <a:chExt cx="6024245" cy="63487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2444" y="448062"/>
              <a:ext cx="6023990" cy="63486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7694" y="544588"/>
              <a:ext cx="5843397" cy="616534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62725" y="3384424"/>
            <a:ext cx="5806440" cy="173252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b="1" dirty="0">
                <a:solidFill>
                  <a:srgbClr val="46998A"/>
                </a:solidFill>
                <a:latin typeface="Microsoft JhengHei"/>
                <a:cs typeface="Microsoft JhengHei"/>
              </a:rPr>
              <a:t>輸入收到開通信的Em</a:t>
            </a:r>
            <a:r>
              <a:rPr sz="3600" b="1" spc="-15" dirty="0">
                <a:solidFill>
                  <a:srgbClr val="46998A"/>
                </a:solidFill>
                <a:latin typeface="Microsoft JhengHei"/>
                <a:cs typeface="Microsoft JhengHei"/>
              </a:rPr>
              <a:t>a</a:t>
            </a:r>
            <a:r>
              <a:rPr sz="3600" b="1" spc="-8" dirty="0">
                <a:solidFill>
                  <a:srgbClr val="46998A"/>
                </a:solidFill>
                <a:latin typeface="Microsoft JhengHei"/>
                <a:cs typeface="Microsoft JhengHei"/>
              </a:rPr>
              <a:t>il</a:t>
            </a:r>
            <a:r>
              <a:rPr sz="3600" b="1" dirty="0">
                <a:solidFill>
                  <a:srgbClr val="46998A"/>
                </a:solidFill>
                <a:latin typeface="Microsoft JhengHei"/>
                <a:cs typeface="Microsoft JhengHei"/>
              </a:rPr>
              <a:t>信箱</a:t>
            </a:r>
            <a:endParaRPr sz="3600">
              <a:latin typeface="Microsoft JhengHei"/>
              <a:cs typeface="Microsoft JhengHei"/>
            </a:endParaRPr>
          </a:p>
          <a:p>
            <a:pPr marL="19050">
              <a:spcBef>
                <a:spcPts val="3975"/>
              </a:spcBef>
            </a:pPr>
            <a:r>
              <a:rPr sz="3600" b="1" dirty="0">
                <a:solidFill>
                  <a:srgbClr val="46998A"/>
                </a:solidFill>
                <a:latin typeface="Microsoft JhengHei"/>
                <a:cs typeface="Microsoft JhengHei"/>
              </a:rPr>
              <a:t>設定</a:t>
            </a:r>
            <a:r>
              <a:rPr sz="4200" b="1" spc="-8" dirty="0">
                <a:solidFill>
                  <a:srgbClr val="46998A"/>
                </a:solidFill>
                <a:latin typeface="Microsoft JhengHei"/>
                <a:cs typeface="Microsoft JhengHei"/>
              </a:rPr>
              <a:t>8位數以上</a:t>
            </a:r>
            <a:r>
              <a:rPr sz="3600" b="1" spc="-8" dirty="0">
                <a:solidFill>
                  <a:srgbClr val="46998A"/>
                </a:solidFill>
                <a:latin typeface="Microsoft JhengHei"/>
                <a:cs typeface="Microsoft JhengHei"/>
              </a:rPr>
              <a:t>專屬密碼</a:t>
            </a:r>
            <a:endParaRPr sz="3600"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05459" y="5189219"/>
            <a:ext cx="7909184" cy="4823802"/>
            <a:chOff x="3736972" y="3459479"/>
            <a:chExt cx="5272789" cy="3215868"/>
          </a:xfrm>
        </p:grpSpPr>
        <p:sp>
          <p:nvSpPr>
            <p:cNvPr id="15" name="object 15"/>
            <p:cNvSpPr/>
            <p:nvPr/>
          </p:nvSpPr>
          <p:spPr>
            <a:xfrm>
              <a:off x="4113276" y="3459479"/>
              <a:ext cx="4359275" cy="1143000"/>
            </a:xfrm>
            <a:custGeom>
              <a:avLst/>
              <a:gdLst/>
              <a:ahLst/>
              <a:cxnLst/>
              <a:rect l="l" t="t" r="r" b="b"/>
              <a:pathLst>
                <a:path w="4359275" h="1143000">
                  <a:moveTo>
                    <a:pt x="0" y="190500"/>
                  </a:moveTo>
                  <a:lnTo>
                    <a:pt x="5027" y="146837"/>
                  </a:lnTo>
                  <a:lnTo>
                    <a:pt x="19346" y="106746"/>
                  </a:lnTo>
                  <a:lnTo>
                    <a:pt x="41817" y="71374"/>
                  </a:lnTo>
                  <a:lnTo>
                    <a:pt x="71297" y="41867"/>
                  </a:lnTo>
                  <a:lnTo>
                    <a:pt x="106644" y="19372"/>
                  </a:lnTo>
                  <a:lnTo>
                    <a:pt x="146717" y="5034"/>
                  </a:lnTo>
                  <a:lnTo>
                    <a:pt x="190373" y="0"/>
                  </a:lnTo>
                  <a:lnTo>
                    <a:pt x="4168521" y="0"/>
                  </a:lnTo>
                  <a:lnTo>
                    <a:pt x="4212183" y="5034"/>
                  </a:lnTo>
                  <a:lnTo>
                    <a:pt x="4252274" y="19372"/>
                  </a:lnTo>
                  <a:lnTo>
                    <a:pt x="4287646" y="41867"/>
                  </a:lnTo>
                  <a:lnTo>
                    <a:pt x="4317153" y="71374"/>
                  </a:lnTo>
                  <a:lnTo>
                    <a:pt x="4339648" y="106746"/>
                  </a:lnTo>
                  <a:lnTo>
                    <a:pt x="4353986" y="146837"/>
                  </a:lnTo>
                  <a:lnTo>
                    <a:pt x="4359021" y="190500"/>
                  </a:lnTo>
                  <a:lnTo>
                    <a:pt x="4359021" y="952246"/>
                  </a:lnTo>
                  <a:lnTo>
                    <a:pt x="4353986" y="995948"/>
                  </a:lnTo>
                  <a:lnTo>
                    <a:pt x="4339648" y="1036054"/>
                  </a:lnTo>
                  <a:lnTo>
                    <a:pt x="4317153" y="1071424"/>
                  </a:lnTo>
                  <a:lnTo>
                    <a:pt x="4287646" y="1100918"/>
                  </a:lnTo>
                  <a:lnTo>
                    <a:pt x="4252274" y="1123396"/>
                  </a:lnTo>
                  <a:lnTo>
                    <a:pt x="4212183" y="1137718"/>
                  </a:lnTo>
                  <a:lnTo>
                    <a:pt x="4168521" y="1142746"/>
                  </a:lnTo>
                  <a:lnTo>
                    <a:pt x="190373" y="1142746"/>
                  </a:lnTo>
                  <a:lnTo>
                    <a:pt x="146717" y="1137718"/>
                  </a:lnTo>
                  <a:lnTo>
                    <a:pt x="106644" y="1123396"/>
                  </a:lnTo>
                  <a:lnTo>
                    <a:pt x="71297" y="1100918"/>
                  </a:lnTo>
                  <a:lnTo>
                    <a:pt x="41817" y="1071424"/>
                  </a:lnTo>
                  <a:lnTo>
                    <a:pt x="19346" y="1036054"/>
                  </a:lnTo>
                  <a:lnTo>
                    <a:pt x="5027" y="995948"/>
                  </a:lnTo>
                  <a:lnTo>
                    <a:pt x="0" y="952246"/>
                  </a:lnTo>
                  <a:lnTo>
                    <a:pt x="0" y="190500"/>
                  </a:lnTo>
                  <a:close/>
                </a:path>
              </a:pathLst>
            </a:custGeom>
            <a:ln w="63500">
              <a:solidFill>
                <a:srgbClr val="C00000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3276" y="5583186"/>
              <a:ext cx="4896485" cy="109216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6972" y="4918972"/>
              <a:ext cx="66440" cy="969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53459" y="6426376"/>
              <a:ext cx="88918" cy="8962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22" name="object 22"/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注意事項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334929" y="9586596"/>
            <a:ext cx="694374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4133"/>
              </a:lnSpc>
            </a:pPr>
            <a:endParaRPr sz="3600" dirty="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5245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72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B8991325-25BD-4E9E-B43A-77C68E7F9E8C}"/>
              </a:ext>
            </a:extLst>
          </p:cNvPr>
          <p:cNvGrpSpPr/>
          <p:nvPr/>
        </p:nvGrpSpPr>
        <p:grpSpPr>
          <a:xfrm>
            <a:off x="5258540" y="3189215"/>
            <a:ext cx="954999" cy="6811580"/>
            <a:chOff x="2779989" y="2160561"/>
            <a:chExt cx="636666" cy="4541053"/>
          </a:xfrm>
        </p:grpSpPr>
        <p:sp>
          <p:nvSpPr>
            <p:cNvPr id="29" name="七邊形 28">
              <a:extLst>
                <a:ext uri="{FF2B5EF4-FFF2-40B4-BE49-F238E27FC236}">
                  <a16:creationId xmlns:a16="http://schemas.microsoft.com/office/drawing/2014/main" id="{096C2384-800E-4AE9-ACB8-1A699457F1A1}"/>
                </a:ext>
              </a:extLst>
            </p:cNvPr>
            <p:cNvSpPr/>
            <p:nvPr/>
          </p:nvSpPr>
          <p:spPr>
            <a:xfrm>
              <a:off x="2779989" y="2160561"/>
              <a:ext cx="574122" cy="532609"/>
            </a:xfrm>
            <a:prstGeom prst="hept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200" b="1" dirty="0"/>
                <a:t>2</a:t>
              </a:r>
              <a:endParaRPr lang="zh-TW" altLang="en-US" sz="4200" b="1" dirty="0"/>
            </a:p>
          </p:txBody>
        </p:sp>
        <p:sp>
          <p:nvSpPr>
            <p:cNvPr id="30" name="七邊形 29">
              <a:extLst>
                <a:ext uri="{FF2B5EF4-FFF2-40B4-BE49-F238E27FC236}">
                  <a16:creationId xmlns:a16="http://schemas.microsoft.com/office/drawing/2014/main" id="{917B4793-6D09-48FF-B813-1F396517DF3B}"/>
                </a:ext>
              </a:extLst>
            </p:cNvPr>
            <p:cNvSpPr/>
            <p:nvPr/>
          </p:nvSpPr>
          <p:spPr>
            <a:xfrm>
              <a:off x="2779989" y="2903233"/>
              <a:ext cx="574122" cy="532609"/>
            </a:xfrm>
            <a:prstGeom prst="hept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200" b="1" dirty="0"/>
                <a:t>3</a:t>
              </a:r>
              <a:endParaRPr lang="zh-TW" altLang="en-US" sz="4200" b="1" dirty="0"/>
            </a:p>
          </p:txBody>
        </p:sp>
        <p:sp>
          <p:nvSpPr>
            <p:cNvPr id="31" name="七邊形 30">
              <a:extLst>
                <a:ext uri="{FF2B5EF4-FFF2-40B4-BE49-F238E27FC236}">
                  <a16:creationId xmlns:a16="http://schemas.microsoft.com/office/drawing/2014/main" id="{E78F9606-B5EE-463B-88EF-204F0D0EE4BB}"/>
                </a:ext>
              </a:extLst>
            </p:cNvPr>
            <p:cNvSpPr/>
            <p:nvPr/>
          </p:nvSpPr>
          <p:spPr>
            <a:xfrm>
              <a:off x="2784135" y="4701157"/>
              <a:ext cx="574122" cy="532609"/>
            </a:xfrm>
            <a:prstGeom prst="hept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200" b="1" dirty="0"/>
                <a:t>4</a:t>
              </a:r>
              <a:endParaRPr lang="zh-TW" altLang="en-US" sz="4200" b="1" dirty="0"/>
            </a:p>
          </p:txBody>
        </p:sp>
        <p:sp>
          <p:nvSpPr>
            <p:cNvPr id="32" name="七邊形 31">
              <a:extLst>
                <a:ext uri="{FF2B5EF4-FFF2-40B4-BE49-F238E27FC236}">
                  <a16:creationId xmlns:a16="http://schemas.microsoft.com/office/drawing/2014/main" id="{69981EE4-7BA2-4559-8DB5-D37A61093137}"/>
                </a:ext>
              </a:extLst>
            </p:cNvPr>
            <p:cNvSpPr/>
            <p:nvPr/>
          </p:nvSpPr>
          <p:spPr>
            <a:xfrm>
              <a:off x="2815381" y="5513273"/>
              <a:ext cx="574122" cy="532609"/>
            </a:xfrm>
            <a:prstGeom prst="hept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200" b="1" dirty="0"/>
                <a:t>5</a:t>
              </a:r>
              <a:endParaRPr lang="zh-TW" altLang="en-US" sz="4200" b="1" dirty="0"/>
            </a:p>
          </p:txBody>
        </p:sp>
        <p:sp>
          <p:nvSpPr>
            <p:cNvPr id="33" name="七邊形 32">
              <a:extLst>
                <a:ext uri="{FF2B5EF4-FFF2-40B4-BE49-F238E27FC236}">
                  <a16:creationId xmlns:a16="http://schemas.microsoft.com/office/drawing/2014/main" id="{D71D82ED-63EA-4034-A28B-7973C29CA7C8}"/>
                </a:ext>
              </a:extLst>
            </p:cNvPr>
            <p:cNvSpPr/>
            <p:nvPr/>
          </p:nvSpPr>
          <p:spPr>
            <a:xfrm>
              <a:off x="2842533" y="6169005"/>
              <a:ext cx="574122" cy="532609"/>
            </a:xfrm>
            <a:prstGeom prst="hept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200" b="1" dirty="0"/>
                <a:t>6</a:t>
              </a:r>
              <a:endParaRPr lang="zh-TW" altLang="en-US" sz="42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76"/>
    </mc:Choice>
    <mc:Fallback xmlns="">
      <p:transition spd="slow" advTm="6827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58390" cy="10287000"/>
          </a:xfrm>
          <a:custGeom>
            <a:avLst/>
            <a:gdLst/>
            <a:ahLst/>
            <a:cxnLst/>
            <a:rect l="l" t="t" r="r" b="b"/>
            <a:pathLst>
              <a:path w="1572260" h="6858000">
                <a:moveTo>
                  <a:pt x="0" y="6858000"/>
                </a:moveTo>
                <a:lnTo>
                  <a:pt x="1572006" y="6858000"/>
                </a:lnTo>
                <a:lnTo>
                  <a:pt x="15720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78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9978860" y="2427770"/>
            <a:ext cx="8050443" cy="7657529"/>
            <a:chOff x="3115055" y="1719054"/>
            <a:chExt cx="7176134" cy="510501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055" y="1719054"/>
              <a:ext cx="7176134" cy="51050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9" y="1808894"/>
              <a:ext cx="6984746" cy="493432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534923"/>
            <a:ext cx="1943100" cy="5316855"/>
            <a:chOff x="0" y="356615"/>
            <a:chExt cx="1295400" cy="35445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6615"/>
              <a:ext cx="1295145" cy="13498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88135"/>
              <a:ext cx="1295145" cy="13498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819655"/>
              <a:ext cx="1295145" cy="13498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551176"/>
              <a:ext cx="1295145" cy="134988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57352" y="822578"/>
            <a:ext cx="953453" cy="445121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7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 號 啟 用</a:t>
            </a:r>
            <a:endParaRPr sz="72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30911" y="1072349"/>
            <a:ext cx="5384514" cy="11528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b="1" dirty="0" err="1">
                <a:solidFill>
                  <a:srgbClr val="46998A"/>
                </a:solidFill>
                <a:latin typeface="Microsoft JhengHei"/>
                <a:cs typeface="Microsoft JhengHei"/>
              </a:rPr>
              <a:t>前往</a:t>
            </a:r>
            <a:r>
              <a:rPr lang="zh-TW" altLang="en-US" sz="3600" b="1" dirty="0">
                <a:solidFill>
                  <a:srgbClr val="4699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本校圖書館</a:t>
            </a:r>
            <a:endParaRPr lang="en-US" altLang="zh-TW" sz="3600" b="1" dirty="0">
              <a:solidFill>
                <a:srgbClr val="46998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9050">
              <a:spcBef>
                <a:spcPts val="150"/>
              </a:spcBef>
            </a:pPr>
            <a:r>
              <a:rPr sz="3600" b="1" spc="-8" dirty="0" err="1">
                <a:solidFill>
                  <a:srgbClr val="46998A"/>
                </a:solidFill>
                <a:latin typeface="Microsoft JhengHei"/>
                <a:cs typeface="Microsoft JhengHei"/>
              </a:rPr>
              <a:t>iThenti</a:t>
            </a:r>
            <a:r>
              <a:rPr sz="3600" b="1" spc="-15" dirty="0" err="1">
                <a:solidFill>
                  <a:srgbClr val="46998A"/>
                </a:solidFill>
                <a:latin typeface="Microsoft JhengHei"/>
                <a:cs typeface="Microsoft JhengHei"/>
              </a:rPr>
              <a:t>c</a:t>
            </a:r>
            <a:r>
              <a:rPr sz="3600" b="1" dirty="0" err="1">
                <a:solidFill>
                  <a:srgbClr val="46998A"/>
                </a:solidFill>
                <a:latin typeface="Microsoft JhengHei"/>
                <a:cs typeface="Microsoft JhengHei"/>
              </a:rPr>
              <a:t>a</a:t>
            </a:r>
            <a:r>
              <a:rPr sz="3600" b="1" spc="-45" dirty="0" err="1">
                <a:solidFill>
                  <a:srgbClr val="46998A"/>
                </a:solidFill>
                <a:latin typeface="Microsoft JhengHei"/>
                <a:cs typeface="Microsoft JhengHei"/>
              </a:rPr>
              <a:t>t</a:t>
            </a:r>
            <a:r>
              <a:rPr sz="3600" b="1" spc="-8" dirty="0" err="1">
                <a:solidFill>
                  <a:srgbClr val="46998A"/>
                </a:solidFill>
                <a:latin typeface="Microsoft JhengHei"/>
                <a:cs typeface="Microsoft JhengHei"/>
              </a:rPr>
              <a:t>e</a:t>
            </a:r>
            <a:r>
              <a:rPr lang="zh-TW" altLang="en-US" sz="3600" b="1" spc="-8" dirty="0">
                <a:solidFill>
                  <a:srgbClr val="46998A"/>
                </a:solidFill>
                <a:latin typeface="Microsoft JhengHei"/>
                <a:cs typeface="Microsoft JhengHei"/>
              </a:rPr>
              <a:t> </a:t>
            </a:r>
            <a:r>
              <a:rPr sz="3600" b="1" dirty="0" err="1">
                <a:solidFill>
                  <a:srgbClr val="46998A"/>
                </a:solidFill>
                <a:latin typeface="Microsoft JhengHei"/>
                <a:cs typeface="Microsoft JhengHei"/>
              </a:rPr>
              <a:t>登入連</a:t>
            </a:r>
            <a:r>
              <a:rPr sz="3600" b="1" spc="-15" dirty="0" err="1">
                <a:solidFill>
                  <a:srgbClr val="46998A"/>
                </a:solidFill>
                <a:latin typeface="Microsoft JhengHei"/>
                <a:cs typeface="Microsoft JhengHei"/>
              </a:rPr>
              <a:t>結</a:t>
            </a:r>
            <a:endParaRPr sz="3600" dirty="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01402" y="1129499"/>
            <a:ext cx="5961627" cy="11528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b="1" spc="-8" dirty="0">
                <a:solidFill>
                  <a:srgbClr val="46998A"/>
                </a:solidFill>
                <a:latin typeface="Microsoft JhengHei"/>
                <a:cs typeface="Microsoft JhengHei"/>
              </a:rPr>
              <a:t>依序輸入您</a:t>
            </a:r>
            <a:r>
              <a:rPr sz="3600" b="1" dirty="0">
                <a:solidFill>
                  <a:srgbClr val="46998A"/>
                </a:solidFill>
                <a:latin typeface="Microsoft JhengHei"/>
                <a:cs typeface="Microsoft JhengHei"/>
              </a:rPr>
              <a:t>的</a:t>
            </a:r>
            <a:r>
              <a:rPr sz="3600" b="1" spc="-30" dirty="0">
                <a:solidFill>
                  <a:srgbClr val="46998A"/>
                </a:solidFill>
                <a:latin typeface="Microsoft JhengHei"/>
                <a:cs typeface="Microsoft JhengHei"/>
              </a:rPr>
              <a:t> </a:t>
            </a:r>
            <a:r>
              <a:rPr sz="3600" b="1" spc="-8" dirty="0">
                <a:solidFill>
                  <a:srgbClr val="46998A"/>
                </a:solidFill>
                <a:latin typeface="Microsoft JhengHei"/>
                <a:cs typeface="Microsoft JhengHei"/>
              </a:rPr>
              <a:t>Email信</a:t>
            </a:r>
            <a:r>
              <a:rPr sz="3600" b="1" dirty="0">
                <a:solidFill>
                  <a:srgbClr val="46998A"/>
                </a:solidFill>
                <a:latin typeface="Microsoft JhengHei"/>
                <a:cs typeface="Microsoft JhengHei"/>
              </a:rPr>
              <a:t>箱</a:t>
            </a:r>
            <a:r>
              <a:rPr sz="3600" b="1" spc="8" dirty="0">
                <a:solidFill>
                  <a:srgbClr val="46998A"/>
                </a:solidFill>
                <a:latin typeface="Microsoft JhengHei"/>
                <a:cs typeface="Microsoft JhengHei"/>
              </a:rPr>
              <a:t> </a:t>
            </a:r>
            <a:r>
              <a:rPr sz="3600" b="1" dirty="0">
                <a:solidFill>
                  <a:srgbClr val="46998A"/>
                </a:solidFill>
                <a:latin typeface="Microsoft JhengHei"/>
                <a:cs typeface="Microsoft JhengHei"/>
              </a:rPr>
              <a:t>和</a:t>
            </a:r>
            <a:r>
              <a:rPr sz="3600" b="1" spc="-30" dirty="0">
                <a:solidFill>
                  <a:srgbClr val="46998A"/>
                </a:solidFill>
                <a:latin typeface="Microsoft JhengHei"/>
                <a:cs typeface="Microsoft JhengHei"/>
              </a:rPr>
              <a:t> </a:t>
            </a:r>
            <a:endParaRPr lang="en-US" altLang="zh-TW" sz="3600" b="1" spc="-30" dirty="0">
              <a:solidFill>
                <a:srgbClr val="46998A"/>
              </a:solidFill>
              <a:latin typeface="Microsoft JhengHei"/>
              <a:cs typeface="Microsoft JhengHei"/>
            </a:endParaRPr>
          </a:p>
          <a:p>
            <a:pPr marL="19050">
              <a:spcBef>
                <a:spcPts val="150"/>
              </a:spcBef>
            </a:pPr>
            <a:r>
              <a:rPr sz="3600" b="1" spc="-8" dirty="0" err="1">
                <a:solidFill>
                  <a:srgbClr val="46998A"/>
                </a:solidFill>
                <a:latin typeface="Microsoft JhengHei"/>
                <a:cs typeface="Microsoft JhengHei"/>
              </a:rPr>
              <a:t>已設定密</a:t>
            </a:r>
            <a:r>
              <a:rPr sz="3600" b="1" dirty="0" err="1">
                <a:solidFill>
                  <a:srgbClr val="46998A"/>
                </a:solidFill>
                <a:latin typeface="Microsoft JhengHei"/>
                <a:cs typeface="Microsoft JhengHei"/>
              </a:rPr>
              <a:t>碼</a:t>
            </a:r>
            <a:r>
              <a:rPr sz="3600" b="1" spc="-30" dirty="0">
                <a:solidFill>
                  <a:srgbClr val="46998A"/>
                </a:solidFill>
                <a:latin typeface="Microsoft JhengHei"/>
                <a:cs typeface="Microsoft JhengHei"/>
              </a:rPr>
              <a:t> </a:t>
            </a:r>
            <a:r>
              <a:rPr sz="3600" b="1" spc="-8" dirty="0">
                <a:solidFill>
                  <a:srgbClr val="46998A"/>
                </a:solidFill>
                <a:latin typeface="Microsoft JhengHei"/>
                <a:cs typeface="Microsoft JhengHei"/>
              </a:rPr>
              <a:t>登入</a:t>
            </a:r>
            <a:endParaRPr sz="3600" dirty="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55805" y="6629401"/>
            <a:ext cx="3063240" cy="13529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輸入Em</a:t>
            </a:r>
            <a:r>
              <a:rPr sz="3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a</a:t>
            </a:r>
            <a:r>
              <a:rPr sz="3000" b="1" spc="-8" dirty="0">
                <a:solidFill>
                  <a:srgbClr val="FF0000"/>
                </a:solidFill>
                <a:latin typeface="Microsoft JhengHei"/>
                <a:cs typeface="Microsoft JhengHei"/>
              </a:rPr>
              <a:t>i</a:t>
            </a:r>
            <a:r>
              <a:rPr sz="3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l信箱</a:t>
            </a:r>
            <a:endParaRPr sz="3000" dirty="0">
              <a:solidFill>
                <a:srgbClr val="FF0000"/>
              </a:solidFill>
              <a:latin typeface="Microsoft JhengHei"/>
              <a:cs typeface="Microsoft JhengHei"/>
            </a:endParaRPr>
          </a:p>
          <a:p>
            <a:pPr marL="19050">
              <a:spcBef>
                <a:spcPts val="3233"/>
              </a:spcBef>
            </a:pPr>
            <a:r>
              <a:rPr sz="3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輸入密碼</a:t>
            </a:r>
            <a:endParaRPr sz="3000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23" name="object 23"/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注意事項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373602" y="9586596"/>
            <a:ext cx="655701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4133"/>
              </a:lnSpc>
            </a:pPr>
            <a:endParaRPr sz="3600" dirty="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5245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72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七邊形 29">
            <a:extLst>
              <a:ext uri="{FF2B5EF4-FFF2-40B4-BE49-F238E27FC236}">
                <a16:creationId xmlns:a16="http://schemas.microsoft.com/office/drawing/2014/main" id="{3E68036B-3D3D-4EAE-BCB9-A80B0BF7510F}"/>
              </a:ext>
            </a:extLst>
          </p:cNvPr>
          <p:cNvSpPr/>
          <p:nvPr/>
        </p:nvSpPr>
        <p:spPr>
          <a:xfrm>
            <a:off x="2679702" y="1166411"/>
            <a:ext cx="861183" cy="798914"/>
          </a:xfrm>
          <a:prstGeom prst="hept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200" b="1" dirty="0"/>
              <a:t>7</a:t>
            </a:r>
            <a:endParaRPr lang="zh-TW" altLang="en-US" sz="4200" b="1" dirty="0"/>
          </a:p>
        </p:txBody>
      </p:sp>
      <p:sp>
        <p:nvSpPr>
          <p:cNvPr id="31" name="七邊形 30">
            <a:extLst>
              <a:ext uri="{FF2B5EF4-FFF2-40B4-BE49-F238E27FC236}">
                <a16:creationId xmlns:a16="http://schemas.microsoft.com/office/drawing/2014/main" id="{FE28C088-7878-40B6-ACAE-E707ECCD7DA2}"/>
              </a:ext>
            </a:extLst>
          </p:cNvPr>
          <p:cNvSpPr/>
          <p:nvPr/>
        </p:nvSpPr>
        <p:spPr>
          <a:xfrm>
            <a:off x="10082021" y="1138270"/>
            <a:ext cx="861183" cy="798914"/>
          </a:xfrm>
          <a:prstGeom prst="hept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200" b="1" dirty="0"/>
              <a:t>8</a:t>
            </a:r>
            <a:endParaRPr lang="zh-TW" altLang="en-US" sz="4200" b="1" dirty="0"/>
          </a:p>
        </p:txBody>
      </p:sp>
      <p:pic>
        <p:nvPicPr>
          <p:cNvPr id="32" name="object 5">
            <a:extLst>
              <a:ext uri="{FF2B5EF4-FFF2-40B4-BE49-F238E27FC236}">
                <a16:creationId xmlns:a16="http://schemas.microsoft.com/office/drawing/2014/main" id="{A1E29AB3-895E-4FD8-9985-C7195EAFDF4B}"/>
              </a:ext>
            </a:extLst>
          </p:cNvPr>
          <p:cNvPicPr/>
          <p:nvPr/>
        </p:nvPicPr>
        <p:blipFill rotWithShape="1">
          <a:blip r:embed="rId8" cstate="print"/>
          <a:srcRect l="7413" t="-202" r="47964" b="41473"/>
          <a:stretch/>
        </p:blipFill>
        <p:spPr>
          <a:xfrm>
            <a:off x="2482886" y="2745216"/>
            <a:ext cx="7165242" cy="6841380"/>
          </a:xfrm>
          <a:prstGeom prst="rect">
            <a:avLst/>
          </a:prstGeom>
        </p:spPr>
      </p:pic>
      <p:sp>
        <p:nvSpPr>
          <p:cNvPr id="33" name="object 15">
            <a:extLst>
              <a:ext uri="{FF2B5EF4-FFF2-40B4-BE49-F238E27FC236}">
                <a16:creationId xmlns:a16="http://schemas.microsoft.com/office/drawing/2014/main" id="{D8003FEE-0D8A-4F8F-A8FD-7D5C07913B1D}"/>
              </a:ext>
            </a:extLst>
          </p:cNvPr>
          <p:cNvSpPr/>
          <p:nvPr/>
        </p:nvSpPr>
        <p:spPr>
          <a:xfrm>
            <a:off x="2553914" y="6114836"/>
            <a:ext cx="6538913" cy="514565"/>
          </a:xfrm>
          <a:custGeom>
            <a:avLst/>
            <a:gdLst/>
            <a:ahLst/>
            <a:cxnLst/>
            <a:rect l="l" t="t" r="r" b="b"/>
            <a:pathLst>
              <a:path w="4359275" h="1143000">
                <a:moveTo>
                  <a:pt x="0" y="190500"/>
                </a:moveTo>
                <a:lnTo>
                  <a:pt x="5027" y="146837"/>
                </a:lnTo>
                <a:lnTo>
                  <a:pt x="19346" y="106746"/>
                </a:lnTo>
                <a:lnTo>
                  <a:pt x="41817" y="71374"/>
                </a:lnTo>
                <a:lnTo>
                  <a:pt x="71297" y="41867"/>
                </a:lnTo>
                <a:lnTo>
                  <a:pt x="106644" y="19372"/>
                </a:lnTo>
                <a:lnTo>
                  <a:pt x="146717" y="5034"/>
                </a:lnTo>
                <a:lnTo>
                  <a:pt x="190373" y="0"/>
                </a:lnTo>
                <a:lnTo>
                  <a:pt x="4168521" y="0"/>
                </a:lnTo>
                <a:lnTo>
                  <a:pt x="4212183" y="5034"/>
                </a:lnTo>
                <a:lnTo>
                  <a:pt x="4252274" y="19372"/>
                </a:lnTo>
                <a:lnTo>
                  <a:pt x="4287646" y="41867"/>
                </a:lnTo>
                <a:lnTo>
                  <a:pt x="4317153" y="71374"/>
                </a:lnTo>
                <a:lnTo>
                  <a:pt x="4339648" y="106746"/>
                </a:lnTo>
                <a:lnTo>
                  <a:pt x="4353986" y="146837"/>
                </a:lnTo>
                <a:lnTo>
                  <a:pt x="4359021" y="190500"/>
                </a:lnTo>
                <a:lnTo>
                  <a:pt x="4359021" y="952246"/>
                </a:lnTo>
                <a:lnTo>
                  <a:pt x="4353986" y="995948"/>
                </a:lnTo>
                <a:lnTo>
                  <a:pt x="4339648" y="1036054"/>
                </a:lnTo>
                <a:lnTo>
                  <a:pt x="4317153" y="1071424"/>
                </a:lnTo>
                <a:lnTo>
                  <a:pt x="4287646" y="1100918"/>
                </a:lnTo>
                <a:lnTo>
                  <a:pt x="4252274" y="1123396"/>
                </a:lnTo>
                <a:lnTo>
                  <a:pt x="4212183" y="1137718"/>
                </a:lnTo>
                <a:lnTo>
                  <a:pt x="4168521" y="1142746"/>
                </a:lnTo>
                <a:lnTo>
                  <a:pt x="190373" y="1142746"/>
                </a:lnTo>
                <a:lnTo>
                  <a:pt x="146717" y="1137718"/>
                </a:lnTo>
                <a:lnTo>
                  <a:pt x="106644" y="1123396"/>
                </a:lnTo>
                <a:lnTo>
                  <a:pt x="71297" y="1100918"/>
                </a:lnTo>
                <a:lnTo>
                  <a:pt x="41817" y="1071424"/>
                </a:lnTo>
                <a:lnTo>
                  <a:pt x="19346" y="1036054"/>
                </a:lnTo>
                <a:lnTo>
                  <a:pt x="5027" y="995948"/>
                </a:lnTo>
                <a:lnTo>
                  <a:pt x="0" y="952246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C00000"/>
            </a:solidFill>
            <a:prstDash val="solid"/>
          </a:ln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91"/>
    </mc:Choice>
    <mc:Fallback xmlns="">
      <p:transition spd="slow" advTm="211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58390" cy="10287000"/>
          </a:xfrm>
          <a:custGeom>
            <a:avLst/>
            <a:gdLst/>
            <a:ahLst/>
            <a:cxnLst/>
            <a:rect l="l" t="t" r="r" b="b"/>
            <a:pathLst>
              <a:path w="1572260" h="6858000">
                <a:moveTo>
                  <a:pt x="0" y="6858000"/>
                </a:moveTo>
                <a:lnTo>
                  <a:pt x="1572006" y="6858000"/>
                </a:lnTo>
                <a:lnTo>
                  <a:pt x="15720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78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-28575" y="0"/>
            <a:ext cx="18345150" cy="10315575"/>
            <a:chOff x="-19050" y="0"/>
            <a:chExt cx="12230100" cy="6877050"/>
          </a:xfrm>
        </p:grpSpPr>
        <p:sp>
          <p:nvSpPr>
            <p:cNvPr id="4" name="object 4"/>
            <p:cNvSpPr/>
            <p:nvPr/>
          </p:nvSpPr>
          <p:spPr>
            <a:xfrm>
              <a:off x="1572005" y="0"/>
              <a:ext cx="10620375" cy="6858000"/>
            </a:xfrm>
            <a:custGeom>
              <a:avLst/>
              <a:gdLst/>
              <a:ahLst/>
              <a:cxnLst/>
              <a:rect l="l" t="t" r="r" b="b"/>
              <a:pathLst>
                <a:path w="10620375" h="6858000">
                  <a:moveTo>
                    <a:pt x="1061999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19994" y="6858000"/>
                  </a:lnTo>
                  <a:lnTo>
                    <a:pt x="1061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5245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2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2014" y="381686"/>
            <a:ext cx="1952625" cy="9098280"/>
            <a:chOff x="74676" y="254457"/>
            <a:chExt cx="1301750" cy="606552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" y="254457"/>
              <a:ext cx="1301242" cy="12449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" y="790905"/>
              <a:ext cx="1301242" cy="12449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" y="1327353"/>
              <a:ext cx="1301242" cy="12449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6" y="1863801"/>
              <a:ext cx="1301242" cy="12449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" y="2400249"/>
              <a:ext cx="1301242" cy="12449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6" y="2936697"/>
              <a:ext cx="1301242" cy="12449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76" y="3473145"/>
              <a:ext cx="1301242" cy="12449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676" y="4009593"/>
              <a:ext cx="1301242" cy="12449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724" y="4547616"/>
              <a:ext cx="1298321" cy="12418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724" y="5077967"/>
              <a:ext cx="1298321" cy="124186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93267" y="646557"/>
            <a:ext cx="878205" cy="830631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lnSpc>
                <a:spcPts val="7125"/>
              </a:lnSpc>
              <a:spcBef>
                <a:spcPts val="158"/>
              </a:spcBef>
            </a:pPr>
            <a:r>
              <a:rPr sz="6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忘</a:t>
            </a:r>
            <a:endParaRPr sz="6600">
              <a:latin typeface="Microsoft JhengHei"/>
              <a:cs typeface="Microsoft JhengHei"/>
            </a:endParaRPr>
          </a:p>
          <a:p>
            <a:pPr marL="19050">
              <a:lnSpc>
                <a:spcPts val="6338"/>
              </a:lnSpc>
            </a:pPr>
            <a:r>
              <a:rPr sz="6600" b="1" spc="8" dirty="0">
                <a:solidFill>
                  <a:srgbClr val="FFFFFF"/>
                </a:solidFill>
                <a:latin typeface="Microsoft JhengHei"/>
                <a:cs typeface="Microsoft JhengHei"/>
              </a:rPr>
              <a:t>記</a:t>
            </a:r>
            <a:endParaRPr sz="6600">
              <a:latin typeface="Microsoft JhengHei"/>
              <a:cs typeface="Microsoft JhengHei"/>
            </a:endParaRPr>
          </a:p>
          <a:p>
            <a:pPr marL="19050" marR="7620">
              <a:lnSpc>
                <a:spcPts val="6330"/>
              </a:lnSpc>
              <a:spcBef>
                <a:spcPts val="743"/>
              </a:spcBef>
            </a:pPr>
            <a:r>
              <a:rPr sz="6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使 </a:t>
            </a:r>
            <a:r>
              <a:rPr sz="6600" b="1" spc="8" dirty="0">
                <a:solidFill>
                  <a:srgbClr val="FFFFFF"/>
                </a:solidFill>
                <a:latin typeface="Microsoft JhengHei"/>
                <a:cs typeface="Microsoft JhengHei"/>
              </a:rPr>
              <a:t>用</a:t>
            </a:r>
            <a:endParaRPr sz="6600">
              <a:latin typeface="Microsoft JhengHei"/>
              <a:cs typeface="Microsoft JhengHei"/>
            </a:endParaRPr>
          </a:p>
          <a:p>
            <a:pPr marL="19050" marR="7620" algn="just">
              <a:lnSpc>
                <a:spcPts val="6330"/>
              </a:lnSpc>
              <a:spcBef>
                <a:spcPts val="15"/>
              </a:spcBef>
            </a:pPr>
            <a:r>
              <a:rPr sz="6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者 名 </a:t>
            </a:r>
            <a:r>
              <a:rPr sz="6600" b="1" spc="8" dirty="0">
                <a:solidFill>
                  <a:srgbClr val="FFFFFF"/>
                </a:solidFill>
                <a:latin typeface="Microsoft JhengHei"/>
                <a:cs typeface="Microsoft JhengHei"/>
              </a:rPr>
              <a:t>稱</a:t>
            </a:r>
            <a:endParaRPr sz="6600">
              <a:latin typeface="Microsoft JhengHei"/>
              <a:cs typeface="Microsoft JhengHei"/>
            </a:endParaRPr>
          </a:p>
          <a:p>
            <a:pPr marL="19050">
              <a:lnSpc>
                <a:spcPts val="5618"/>
              </a:lnSpc>
            </a:pPr>
            <a:r>
              <a:rPr sz="6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或</a:t>
            </a:r>
            <a:endParaRPr sz="6600">
              <a:latin typeface="Microsoft JhengHei"/>
              <a:cs typeface="Microsoft JhengHei"/>
            </a:endParaRPr>
          </a:p>
          <a:p>
            <a:pPr marL="19050" marR="7620">
              <a:lnSpc>
                <a:spcPct val="79100"/>
              </a:lnSpc>
              <a:spcBef>
                <a:spcPts val="863"/>
              </a:spcBef>
            </a:pPr>
            <a:r>
              <a:rPr sz="6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密 碼</a:t>
            </a:r>
            <a:endParaRPr sz="660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14700" y="1144748"/>
            <a:ext cx="13460730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3653"/>
              </a:spcBef>
            </a:pPr>
            <a:r>
              <a:rPr sz="3600" b="1" spc="-8" dirty="0" err="1">
                <a:solidFill>
                  <a:srgbClr val="46998A"/>
                </a:solidFill>
                <a:latin typeface="Microsoft JhengHei"/>
                <a:cs typeface="Microsoft JhengHei"/>
              </a:rPr>
              <a:t>選擇「忘記使用者名稱</a:t>
            </a:r>
            <a:r>
              <a:rPr sz="3600" b="1" spc="-8" dirty="0">
                <a:solidFill>
                  <a:srgbClr val="46998A"/>
                </a:solidFill>
                <a:latin typeface="Microsoft JhengHei"/>
                <a:cs typeface="Microsoft JhengHei"/>
              </a:rPr>
              <a:t>？」或「忘記密碼？」</a:t>
            </a:r>
            <a:endParaRPr sz="3600" dirty="0">
              <a:latin typeface="Microsoft JhengHei"/>
              <a:cs typeface="Microsoft Jheng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62965" y="1928513"/>
            <a:ext cx="10764201" cy="7657529"/>
            <a:chOff x="3186684" y="1587995"/>
            <a:chExt cx="7176134" cy="5105019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86684" y="1587995"/>
              <a:ext cx="7176134" cy="51050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87649" y="1678686"/>
              <a:ext cx="6984746" cy="493433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863465" y="5875870"/>
              <a:ext cx="1232535" cy="649605"/>
            </a:xfrm>
            <a:custGeom>
              <a:avLst/>
              <a:gdLst/>
              <a:ahLst/>
              <a:cxnLst/>
              <a:rect l="l" t="t" r="r" b="b"/>
              <a:pathLst>
                <a:path w="1232535" h="649604">
                  <a:moveTo>
                    <a:pt x="0" y="108242"/>
                  </a:moveTo>
                  <a:lnTo>
                    <a:pt x="8495" y="66110"/>
                  </a:lnTo>
                  <a:lnTo>
                    <a:pt x="31670" y="31703"/>
                  </a:lnTo>
                  <a:lnTo>
                    <a:pt x="66061" y="8506"/>
                  </a:lnTo>
                  <a:lnTo>
                    <a:pt x="108204" y="0"/>
                  </a:lnTo>
                  <a:lnTo>
                    <a:pt x="1124331" y="0"/>
                  </a:lnTo>
                  <a:lnTo>
                    <a:pt x="1166419" y="8506"/>
                  </a:lnTo>
                  <a:lnTo>
                    <a:pt x="1200816" y="31703"/>
                  </a:lnTo>
                  <a:lnTo>
                    <a:pt x="1224022" y="66110"/>
                  </a:lnTo>
                  <a:lnTo>
                    <a:pt x="1232535" y="108242"/>
                  </a:lnTo>
                  <a:lnTo>
                    <a:pt x="1232535" y="541223"/>
                  </a:lnTo>
                  <a:lnTo>
                    <a:pt x="1224022" y="583357"/>
                  </a:lnTo>
                  <a:lnTo>
                    <a:pt x="1200816" y="617767"/>
                  </a:lnTo>
                  <a:lnTo>
                    <a:pt x="1166419" y="640969"/>
                  </a:lnTo>
                  <a:lnTo>
                    <a:pt x="1124331" y="649477"/>
                  </a:lnTo>
                  <a:lnTo>
                    <a:pt x="108204" y="649477"/>
                  </a:lnTo>
                  <a:lnTo>
                    <a:pt x="66061" y="640969"/>
                  </a:lnTo>
                  <a:lnTo>
                    <a:pt x="31670" y="617767"/>
                  </a:lnTo>
                  <a:lnTo>
                    <a:pt x="8495" y="583357"/>
                  </a:lnTo>
                  <a:lnTo>
                    <a:pt x="0" y="541223"/>
                  </a:lnTo>
                  <a:lnTo>
                    <a:pt x="0" y="108242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7373602" y="9586596"/>
            <a:ext cx="655701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4133"/>
              </a:lnSpc>
            </a:pPr>
            <a:endParaRPr sz="3600" dirty="0">
              <a:latin typeface="Arial MT"/>
              <a:cs typeface="Arial MT"/>
            </a:endParaRPr>
          </a:p>
        </p:txBody>
      </p:sp>
      <p:sp>
        <p:nvSpPr>
          <p:cNvPr id="32" name="七邊形 31">
            <a:extLst>
              <a:ext uri="{FF2B5EF4-FFF2-40B4-BE49-F238E27FC236}">
                <a16:creationId xmlns:a16="http://schemas.microsoft.com/office/drawing/2014/main" id="{7BEA8791-8526-4C22-A8FC-A26B3F12BCF4}"/>
              </a:ext>
            </a:extLst>
          </p:cNvPr>
          <p:cNvSpPr/>
          <p:nvPr/>
        </p:nvSpPr>
        <p:spPr>
          <a:xfrm>
            <a:off x="6086460" y="8284771"/>
            <a:ext cx="861183" cy="798914"/>
          </a:xfrm>
          <a:prstGeom prst="hept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200" b="1" dirty="0"/>
              <a:t>1</a:t>
            </a:r>
            <a:endParaRPr lang="zh-TW" altLang="en-US" sz="4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5"/>
    </mc:Choice>
    <mc:Fallback xmlns="">
      <p:transition spd="slow" advTm="147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58390" cy="10287000"/>
          </a:xfrm>
          <a:custGeom>
            <a:avLst/>
            <a:gdLst/>
            <a:ahLst/>
            <a:cxnLst/>
            <a:rect l="l" t="t" r="r" b="b"/>
            <a:pathLst>
              <a:path w="1572260" h="6858000">
                <a:moveTo>
                  <a:pt x="0" y="6858000"/>
                </a:moveTo>
                <a:lnTo>
                  <a:pt x="1572006" y="6858000"/>
                </a:lnTo>
                <a:lnTo>
                  <a:pt x="15720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78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-28575" y="0"/>
            <a:ext cx="18345150" cy="10315575"/>
            <a:chOff x="-19050" y="0"/>
            <a:chExt cx="12230100" cy="6877050"/>
          </a:xfrm>
        </p:grpSpPr>
        <p:sp>
          <p:nvSpPr>
            <p:cNvPr id="4" name="object 4"/>
            <p:cNvSpPr/>
            <p:nvPr/>
          </p:nvSpPr>
          <p:spPr>
            <a:xfrm>
              <a:off x="1572005" y="0"/>
              <a:ext cx="10620375" cy="6858000"/>
            </a:xfrm>
            <a:custGeom>
              <a:avLst/>
              <a:gdLst/>
              <a:ahLst/>
              <a:cxnLst/>
              <a:rect l="l" t="t" r="r" b="b"/>
              <a:pathLst>
                <a:path w="10620375" h="6858000">
                  <a:moveTo>
                    <a:pt x="1061999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19994" y="6858000"/>
                  </a:lnTo>
                  <a:lnTo>
                    <a:pt x="1061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4576" y="1783918"/>
              <a:ext cx="5178044" cy="45091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1442" y="1783918"/>
              <a:ext cx="5207761" cy="45091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5245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72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2014" y="381686"/>
            <a:ext cx="1952625" cy="9098280"/>
            <a:chOff x="74676" y="254457"/>
            <a:chExt cx="1301750" cy="606552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" y="254457"/>
              <a:ext cx="1301242" cy="12449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6" y="790905"/>
              <a:ext cx="1301242" cy="12449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" y="1327353"/>
              <a:ext cx="1301242" cy="12449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6" y="1863801"/>
              <a:ext cx="1301242" cy="12449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76" y="2400249"/>
              <a:ext cx="1301242" cy="12449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676" y="2936697"/>
              <a:ext cx="1301242" cy="12449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676" y="3473145"/>
              <a:ext cx="1301242" cy="12449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676" y="4009593"/>
              <a:ext cx="1301242" cy="12449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724" y="4547616"/>
              <a:ext cx="1298321" cy="12418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724" y="5077967"/>
              <a:ext cx="1298321" cy="124186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93267" y="646557"/>
            <a:ext cx="878205" cy="830631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lnSpc>
                <a:spcPts val="7125"/>
              </a:lnSpc>
              <a:spcBef>
                <a:spcPts val="158"/>
              </a:spcBef>
            </a:pPr>
            <a:r>
              <a:rPr sz="6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忘</a:t>
            </a:r>
            <a:endParaRPr sz="6600">
              <a:latin typeface="Microsoft JhengHei"/>
              <a:cs typeface="Microsoft JhengHei"/>
            </a:endParaRPr>
          </a:p>
          <a:p>
            <a:pPr marL="19050">
              <a:lnSpc>
                <a:spcPts val="6338"/>
              </a:lnSpc>
            </a:pPr>
            <a:r>
              <a:rPr sz="6600" b="1" spc="8" dirty="0">
                <a:solidFill>
                  <a:srgbClr val="FFFFFF"/>
                </a:solidFill>
                <a:latin typeface="Microsoft JhengHei"/>
                <a:cs typeface="Microsoft JhengHei"/>
              </a:rPr>
              <a:t>記</a:t>
            </a:r>
            <a:endParaRPr sz="6600">
              <a:latin typeface="Microsoft JhengHei"/>
              <a:cs typeface="Microsoft JhengHei"/>
            </a:endParaRPr>
          </a:p>
          <a:p>
            <a:pPr marL="19050" marR="7620">
              <a:lnSpc>
                <a:spcPts val="6330"/>
              </a:lnSpc>
              <a:spcBef>
                <a:spcPts val="743"/>
              </a:spcBef>
            </a:pPr>
            <a:r>
              <a:rPr sz="6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使 </a:t>
            </a:r>
            <a:r>
              <a:rPr sz="6600" b="1" spc="8" dirty="0">
                <a:solidFill>
                  <a:srgbClr val="FFFFFF"/>
                </a:solidFill>
                <a:latin typeface="Microsoft JhengHei"/>
                <a:cs typeface="Microsoft JhengHei"/>
              </a:rPr>
              <a:t>用</a:t>
            </a:r>
            <a:endParaRPr sz="6600">
              <a:latin typeface="Microsoft JhengHei"/>
              <a:cs typeface="Microsoft JhengHei"/>
            </a:endParaRPr>
          </a:p>
          <a:p>
            <a:pPr marL="19050" marR="7620" algn="just">
              <a:lnSpc>
                <a:spcPts val="6330"/>
              </a:lnSpc>
              <a:spcBef>
                <a:spcPts val="15"/>
              </a:spcBef>
            </a:pPr>
            <a:r>
              <a:rPr sz="6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者 名 </a:t>
            </a:r>
            <a:r>
              <a:rPr sz="6600" b="1" spc="8" dirty="0">
                <a:solidFill>
                  <a:srgbClr val="FFFFFF"/>
                </a:solidFill>
                <a:latin typeface="Microsoft JhengHei"/>
                <a:cs typeface="Microsoft JhengHei"/>
              </a:rPr>
              <a:t>稱</a:t>
            </a:r>
            <a:endParaRPr sz="6600">
              <a:latin typeface="Microsoft JhengHei"/>
              <a:cs typeface="Microsoft JhengHei"/>
            </a:endParaRPr>
          </a:p>
          <a:p>
            <a:pPr marL="19050">
              <a:lnSpc>
                <a:spcPts val="5618"/>
              </a:lnSpc>
            </a:pPr>
            <a:r>
              <a:rPr sz="6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或</a:t>
            </a:r>
            <a:endParaRPr sz="6600">
              <a:latin typeface="Microsoft JhengHei"/>
              <a:cs typeface="Microsoft JhengHei"/>
            </a:endParaRPr>
          </a:p>
          <a:p>
            <a:pPr marL="19050" marR="7620">
              <a:lnSpc>
                <a:spcPct val="79100"/>
              </a:lnSpc>
              <a:spcBef>
                <a:spcPts val="863"/>
              </a:spcBef>
            </a:pPr>
            <a:r>
              <a:rPr sz="6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密 碼</a:t>
            </a:r>
            <a:endParaRPr sz="660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55289" y="1282179"/>
            <a:ext cx="13296900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b="1" spc="-8" dirty="0">
                <a:solidFill>
                  <a:srgbClr val="46998A"/>
                </a:solidFill>
                <a:latin typeface="Microsoft JhengHei"/>
                <a:cs typeface="Microsoft JhengHei"/>
              </a:rPr>
              <a:t>輸入您申請時使用的信箱資訊，系統將發送提示或重設密碼信件。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28" name="七邊形 27">
            <a:extLst>
              <a:ext uri="{FF2B5EF4-FFF2-40B4-BE49-F238E27FC236}">
                <a16:creationId xmlns:a16="http://schemas.microsoft.com/office/drawing/2014/main" id="{50D870B2-D421-4D82-AF69-6C97D54DE47A}"/>
              </a:ext>
            </a:extLst>
          </p:cNvPr>
          <p:cNvSpPr/>
          <p:nvPr/>
        </p:nvSpPr>
        <p:spPr>
          <a:xfrm>
            <a:off x="2470404" y="1134053"/>
            <a:ext cx="861183" cy="798914"/>
          </a:xfrm>
          <a:prstGeom prst="hept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200" b="1" dirty="0"/>
              <a:t>2</a:t>
            </a:r>
            <a:endParaRPr lang="zh-TW" altLang="en-US" sz="4200" b="1" dirty="0"/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id="{C254C6EC-72AB-46B6-813D-5FE1C1F1446A}"/>
              </a:ext>
            </a:extLst>
          </p:cNvPr>
          <p:cNvSpPr/>
          <p:nvPr/>
        </p:nvSpPr>
        <p:spPr>
          <a:xfrm>
            <a:off x="11044238" y="5096180"/>
            <a:ext cx="5400675" cy="1836420"/>
          </a:xfrm>
          <a:custGeom>
            <a:avLst/>
            <a:gdLst/>
            <a:ahLst/>
            <a:cxnLst/>
            <a:rect l="l" t="t" r="r" b="b"/>
            <a:pathLst>
              <a:path w="3600450" h="1224279">
                <a:moveTo>
                  <a:pt x="0" y="204088"/>
                </a:moveTo>
                <a:lnTo>
                  <a:pt x="5386" y="157274"/>
                </a:lnTo>
                <a:lnTo>
                  <a:pt x="20730" y="114309"/>
                </a:lnTo>
                <a:lnTo>
                  <a:pt x="44806" y="76416"/>
                </a:lnTo>
                <a:lnTo>
                  <a:pt x="76392" y="44816"/>
                </a:lnTo>
                <a:lnTo>
                  <a:pt x="114262" y="20733"/>
                </a:lnTo>
                <a:lnTo>
                  <a:pt x="157194" y="5386"/>
                </a:lnTo>
                <a:lnTo>
                  <a:pt x="203961" y="0"/>
                </a:lnTo>
                <a:lnTo>
                  <a:pt x="3396360" y="0"/>
                </a:lnTo>
                <a:lnTo>
                  <a:pt x="3443128" y="5386"/>
                </a:lnTo>
                <a:lnTo>
                  <a:pt x="3486060" y="20733"/>
                </a:lnTo>
                <a:lnTo>
                  <a:pt x="3523930" y="44816"/>
                </a:lnTo>
                <a:lnTo>
                  <a:pt x="3555516" y="76416"/>
                </a:lnTo>
                <a:lnTo>
                  <a:pt x="3579592" y="114309"/>
                </a:lnTo>
                <a:lnTo>
                  <a:pt x="3594936" y="157274"/>
                </a:lnTo>
                <a:lnTo>
                  <a:pt x="3600323" y="204088"/>
                </a:lnTo>
                <a:lnTo>
                  <a:pt x="3600323" y="1020063"/>
                </a:lnTo>
                <a:lnTo>
                  <a:pt x="3594936" y="1066878"/>
                </a:lnTo>
                <a:lnTo>
                  <a:pt x="3579592" y="1109843"/>
                </a:lnTo>
                <a:lnTo>
                  <a:pt x="3555516" y="1147736"/>
                </a:lnTo>
                <a:lnTo>
                  <a:pt x="3523930" y="1179336"/>
                </a:lnTo>
                <a:lnTo>
                  <a:pt x="3486060" y="1203419"/>
                </a:lnTo>
                <a:lnTo>
                  <a:pt x="3443128" y="1218766"/>
                </a:lnTo>
                <a:lnTo>
                  <a:pt x="3396360" y="1224152"/>
                </a:lnTo>
                <a:lnTo>
                  <a:pt x="203961" y="1224152"/>
                </a:lnTo>
                <a:lnTo>
                  <a:pt x="157194" y="1218766"/>
                </a:lnTo>
                <a:lnTo>
                  <a:pt x="114262" y="1203419"/>
                </a:lnTo>
                <a:lnTo>
                  <a:pt x="76392" y="1179336"/>
                </a:lnTo>
                <a:lnTo>
                  <a:pt x="44806" y="1147736"/>
                </a:lnTo>
                <a:lnTo>
                  <a:pt x="20730" y="1109843"/>
                </a:lnTo>
                <a:lnTo>
                  <a:pt x="5386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5DF33D07-A5AA-49C7-BBBE-77832A5D5E6E}"/>
              </a:ext>
            </a:extLst>
          </p:cNvPr>
          <p:cNvSpPr/>
          <p:nvPr/>
        </p:nvSpPr>
        <p:spPr>
          <a:xfrm>
            <a:off x="3060764" y="5096180"/>
            <a:ext cx="5400675" cy="1836420"/>
          </a:xfrm>
          <a:custGeom>
            <a:avLst/>
            <a:gdLst/>
            <a:ahLst/>
            <a:cxnLst/>
            <a:rect l="l" t="t" r="r" b="b"/>
            <a:pathLst>
              <a:path w="3600450" h="1224279">
                <a:moveTo>
                  <a:pt x="0" y="204088"/>
                </a:moveTo>
                <a:lnTo>
                  <a:pt x="5386" y="157274"/>
                </a:lnTo>
                <a:lnTo>
                  <a:pt x="20730" y="114309"/>
                </a:lnTo>
                <a:lnTo>
                  <a:pt x="44806" y="76416"/>
                </a:lnTo>
                <a:lnTo>
                  <a:pt x="76392" y="44816"/>
                </a:lnTo>
                <a:lnTo>
                  <a:pt x="114262" y="20733"/>
                </a:lnTo>
                <a:lnTo>
                  <a:pt x="157194" y="5386"/>
                </a:lnTo>
                <a:lnTo>
                  <a:pt x="203961" y="0"/>
                </a:lnTo>
                <a:lnTo>
                  <a:pt x="3396360" y="0"/>
                </a:lnTo>
                <a:lnTo>
                  <a:pt x="3443128" y="5386"/>
                </a:lnTo>
                <a:lnTo>
                  <a:pt x="3486060" y="20733"/>
                </a:lnTo>
                <a:lnTo>
                  <a:pt x="3523930" y="44816"/>
                </a:lnTo>
                <a:lnTo>
                  <a:pt x="3555516" y="76416"/>
                </a:lnTo>
                <a:lnTo>
                  <a:pt x="3579592" y="114309"/>
                </a:lnTo>
                <a:lnTo>
                  <a:pt x="3594936" y="157274"/>
                </a:lnTo>
                <a:lnTo>
                  <a:pt x="3600323" y="204088"/>
                </a:lnTo>
                <a:lnTo>
                  <a:pt x="3600323" y="1020063"/>
                </a:lnTo>
                <a:lnTo>
                  <a:pt x="3594936" y="1066878"/>
                </a:lnTo>
                <a:lnTo>
                  <a:pt x="3579592" y="1109843"/>
                </a:lnTo>
                <a:lnTo>
                  <a:pt x="3555516" y="1147736"/>
                </a:lnTo>
                <a:lnTo>
                  <a:pt x="3523930" y="1179336"/>
                </a:lnTo>
                <a:lnTo>
                  <a:pt x="3486060" y="1203419"/>
                </a:lnTo>
                <a:lnTo>
                  <a:pt x="3443128" y="1218766"/>
                </a:lnTo>
                <a:lnTo>
                  <a:pt x="3396360" y="1224152"/>
                </a:lnTo>
                <a:lnTo>
                  <a:pt x="203961" y="1224152"/>
                </a:lnTo>
                <a:lnTo>
                  <a:pt x="157194" y="1218766"/>
                </a:lnTo>
                <a:lnTo>
                  <a:pt x="114262" y="1203419"/>
                </a:lnTo>
                <a:lnTo>
                  <a:pt x="76392" y="1179336"/>
                </a:lnTo>
                <a:lnTo>
                  <a:pt x="44806" y="1147736"/>
                </a:lnTo>
                <a:lnTo>
                  <a:pt x="20730" y="1109843"/>
                </a:lnTo>
                <a:lnTo>
                  <a:pt x="5386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5"/>
    </mc:Choice>
    <mc:Fallback xmlns="">
      <p:transition spd="slow" advTm="1322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58390" cy="10287000"/>
          </a:xfrm>
          <a:custGeom>
            <a:avLst/>
            <a:gdLst/>
            <a:ahLst/>
            <a:cxnLst/>
            <a:rect l="l" t="t" r="r" b="b"/>
            <a:pathLst>
              <a:path w="1572260" h="6858000">
                <a:moveTo>
                  <a:pt x="0" y="6858000"/>
                </a:moveTo>
                <a:lnTo>
                  <a:pt x="1572006" y="6858000"/>
                </a:lnTo>
                <a:lnTo>
                  <a:pt x="15720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78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-28575" y="0"/>
            <a:ext cx="18345150" cy="10315575"/>
            <a:chOff x="-19050" y="0"/>
            <a:chExt cx="12230100" cy="6877050"/>
          </a:xfrm>
        </p:grpSpPr>
        <p:sp>
          <p:nvSpPr>
            <p:cNvPr id="4" name="object 4"/>
            <p:cNvSpPr/>
            <p:nvPr/>
          </p:nvSpPr>
          <p:spPr>
            <a:xfrm>
              <a:off x="1572005" y="0"/>
              <a:ext cx="10620375" cy="6858000"/>
            </a:xfrm>
            <a:custGeom>
              <a:avLst/>
              <a:gdLst/>
              <a:ahLst/>
              <a:cxnLst/>
              <a:rect l="l" t="t" r="r" b="b"/>
              <a:pathLst>
                <a:path w="10620375" h="6858000">
                  <a:moveTo>
                    <a:pt x="1061999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19994" y="6858000"/>
                  </a:lnTo>
                  <a:lnTo>
                    <a:pt x="1061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0155" y="1499627"/>
              <a:ext cx="4445127" cy="53583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6770" y="1591095"/>
              <a:ext cx="4281678" cy="52449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5245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72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352" y="822578"/>
            <a:ext cx="953453" cy="445121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7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重 設 密 碼</a:t>
            </a:r>
            <a:endParaRPr sz="7200"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850829" y="798017"/>
            <a:ext cx="14437616" cy="8809469"/>
            <a:chOff x="1900552" y="532011"/>
            <a:chExt cx="9625077" cy="5872979"/>
          </a:xfrm>
        </p:grpSpPr>
        <p:sp>
          <p:nvSpPr>
            <p:cNvPr id="20" name="object 20"/>
            <p:cNvSpPr/>
            <p:nvPr/>
          </p:nvSpPr>
          <p:spPr>
            <a:xfrm>
              <a:off x="3647694" y="4579747"/>
              <a:ext cx="1512570" cy="577850"/>
            </a:xfrm>
            <a:custGeom>
              <a:avLst/>
              <a:gdLst/>
              <a:ahLst/>
              <a:cxnLst/>
              <a:rect l="l" t="t" r="r" b="b"/>
              <a:pathLst>
                <a:path w="1512570" h="577850">
                  <a:moveTo>
                    <a:pt x="0" y="96265"/>
                  </a:moveTo>
                  <a:lnTo>
                    <a:pt x="7576" y="58775"/>
                  </a:lnTo>
                  <a:lnTo>
                    <a:pt x="28225" y="28178"/>
                  </a:lnTo>
                  <a:lnTo>
                    <a:pt x="58828" y="7558"/>
                  </a:lnTo>
                  <a:lnTo>
                    <a:pt x="96265" y="0"/>
                  </a:lnTo>
                  <a:lnTo>
                    <a:pt x="1415922" y="0"/>
                  </a:lnTo>
                  <a:lnTo>
                    <a:pt x="1453413" y="7558"/>
                  </a:lnTo>
                  <a:lnTo>
                    <a:pt x="1484010" y="28178"/>
                  </a:lnTo>
                  <a:lnTo>
                    <a:pt x="1504630" y="58775"/>
                  </a:lnTo>
                  <a:lnTo>
                    <a:pt x="1512189" y="96265"/>
                  </a:lnTo>
                  <a:lnTo>
                    <a:pt x="1512189" y="481202"/>
                  </a:lnTo>
                  <a:lnTo>
                    <a:pt x="1504630" y="518693"/>
                  </a:lnTo>
                  <a:lnTo>
                    <a:pt x="1484010" y="549290"/>
                  </a:lnTo>
                  <a:lnTo>
                    <a:pt x="1453413" y="569910"/>
                  </a:lnTo>
                  <a:lnTo>
                    <a:pt x="1415922" y="577469"/>
                  </a:lnTo>
                  <a:lnTo>
                    <a:pt x="96265" y="577469"/>
                  </a:lnTo>
                  <a:lnTo>
                    <a:pt x="58828" y="569910"/>
                  </a:lnTo>
                  <a:lnTo>
                    <a:pt x="28225" y="549290"/>
                  </a:lnTo>
                  <a:lnTo>
                    <a:pt x="7576" y="518693"/>
                  </a:lnTo>
                  <a:lnTo>
                    <a:pt x="0" y="481202"/>
                  </a:lnTo>
                  <a:lnTo>
                    <a:pt x="0" y="96265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1695" y="1502663"/>
              <a:ext cx="4813934" cy="49023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0214" y="1591119"/>
              <a:ext cx="4646167" cy="473454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248143" y="3212972"/>
              <a:ext cx="3600450" cy="1224280"/>
            </a:xfrm>
            <a:custGeom>
              <a:avLst/>
              <a:gdLst/>
              <a:ahLst/>
              <a:cxnLst/>
              <a:rect l="l" t="t" r="r" b="b"/>
              <a:pathLst>
                <a:path w="3600450" h="1224279">
                  <a:moveTo>
                    <a:pt x="0" y="204088"/>
                  </a:moveTo>
                  <a:lnTo>
                    <a:pt x="5386" y="157274"/>
                  </a:lnTo>
                  <a:lnTo>
                    <a:pt x="20730" y="114309"/>
                  </a:lnTo>
                  <a:lnTo>
                    <a:pt x="44806" y="76416"/>
                  </a:lnTo>
                  <a:lnTo>
                    <a:pt x="76392" y="44816"/>
                  </a:lnTo>
                  <a:lnTo>
                    <a:pt x="114262" y="20733"/>
                  </a:lnTo>
                  <a:lnTo>
                    <a:pt x="157194" y="5386"/>
                  </a:lnTo>
                  <a:lnTo>
                    <a:pt x="203961" y="0"/>
                  </a:lnTo>
                  <a:lnTo>
                    <a:pt x="3396360" y="0"/>
                  </a:lnTo>
                  <a:lnTo>
                    <a:pt x="3443128" y="5386"/>
                  </a:lnTo>
                  <a:lnTo>
                    <a:pt x="3486060" y="20733"/>
                  </a:lnTo>
                  <a:lnTo>
                    <a:pt x="3523930" y="44816"/>
                  </a:lnTo>
                  <a:lnTo>
                    <a:pt x="3555516" y="76416"/>
                  </a:lnTo>
                  <a:lnTo>
                    <a:pt x="3579592" y="114309"/>
                  </a:lnTo>
                  <a:lnTo>
                    <a:pt x="3594936" y="157274"/>
                  </a:lnTo>
                  <a:lnTo>
                    <a:pt x="3600323" y="204088"/>
                  </a:lnTo>
                  <a:lnTo>
                    <a:pt x="3600323" y="1020063"/>
                  </a:lnTo>
                  <a:lnTo>
                    <a:pt x="3594936" y="1066878"/>
                  </a:lnTo>
                  <a:lnTo>
                    <a:pt x="3579592" y="1109843"/>
                  </a:lnTo>
                  <a:lnTo>
                    <a:pt x="3555516" y="1147736"/>
                  </a:lnTo>
                  <a:lnTo>
                    <a:pt x="3523930" y="1179336"/>
                  </a:lnTo>
                  <a:lnTo>
                    <a:pt x="3486060" y="1203419"/>
                  </a:lnTo>
                  <a:lnTo>
                    <a:pt x="3443128" y="1218766"/>
                  </a:lnTo>
                  <a:lnTo>
                    <a:pt x="3396360" y="1224152"/>
                  </a:lnTo>
                  <a:lnTo>
                    <a:pt x="203961" y="1224152"/>
                  </a:lnTo>
                  <a:lnTo>
                    <a:pt x="157194" y="1218766"/>
                  </a:lnTo>
                  <a:lnTo>
                    <a:pt x="114262" y="1203419"/>
                  </a:lnTo>
                  <a:lnTo>
                    <a:pt x="76392" y="1179336"/>
                  </a:lnTo>
                  <a:lnTo>
                    <a:pt x="44806" y="1147736"/>
                  </a:lnTo>
                  <a:lnTo>
                    <a:pt x="20730" y="1109843"/>
                  </a:lnTo>
                  <a:lnTo>
                    <a:pt x="5386" y="1066878"/>
                  </a:lnTo>
                  <a:lnTo>
                    <a:pt x="0" y="1020063"/>
                  </a:lnTo>
                  <a:lnTo>
                    <a:pt x="0" y="204088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0552" y="532011"/>
              <a:ext cx="66440" cy="9698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489959" y="320702"/>
            <a:ext cx="13957935" cy="17382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050" marR="7620">
              <a:lnSpc>
                <a:spcPts val="7245"/>
              </a:lnSpc>
              <a:spcBef>
                <a:spcPts val="60"/>
              </a:spcBef>
            </a:pPr>
            <a:r>
              <a:rPr sz="3600" b="1" dirty="0">
                <a:solidFill>
                  <a:srgbClr val="46998A"/>
                </a:solidFill>
                <a:latin typeface="Microsoft JhengHei"/>
                <a:cs typeface="Microsoft JhengHei"/>
              </a:rPr>
              <a:t>收到重設密碼信件後請點選「變更密碼」，本信有效期限為</a:t>
            </a:r>
            <a:r>
              <a:rPr sz="3600" b="1" spc="-143" dirty="0">
                <a:solidFill>
                  <a:srgbClr val="46998A"/>
                </a:solidFill>
                <a:latin typeface="Microsoft JhengHei"/>
                <a:cs typeface="Microsoft JhengHei"/>
              </a:rPr>
              <a:t> </a:t>
            </a:r>
            <a:r>
              <a:rPr sz="3600" b="1" spc="-8" dirty="0">
                <a:solidFill>
                  <a:srgbClr val="FF0000"/>
                </a:solidFill>
                <a:latin typeface="Microsoft JhengHei"/>
                <a:cs typeface="Microsoft JhengHei"/>
              </a:rPr>
              <a:t>24</a:t>
            </a:r>
            <a:r>
              <a:rPr sz="36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小時</a:t>
            </a:r>
            <a:r>
              <a:rPr sz="3600" b="1" dirty="0">
                <a:solidFill>
                  <a:srgbClr val="46998A"/>
                </a:solidFill>
                <a:latin typeface="Microsoft JhengHei"/>
                <a:cs typeface="Microsoft JhengHei"/>
              </a:rPr>
              <a:t>。 重新設定符合系統規範並超過 </a:t>
            </a:r>
            <a:r>
              <a:rPr sz="3900" b="1" spc="-8" dirty="0">
                <a:solidFill>
                  <a:srgbClr val="46998A"/>
                </a:solidFill>
                <a:latin typeface="Microsoft JhengHei"/>
                <a:cs typeface="Microsoft JhengHei"/>
              </a:rPr>
              <a:t>8</a:t>
            </a:r>
            <a:r>
              <a:rPr sz="3900" b="1" dirty="0">
                <a:solidFill>
                  <a:srgbClr val="46998A"/>
                </a:solidFill>
                <a:latin typeface="Microsoft JhengHei"/>
                <a:cs typeface="Microsoft JhengHei"/>
              </a:rPr>
              <a:t>位數以</a:t>
            </a:r>
            <a:r>
              <a:rPr sz="3900" b="1" spc="953" dirty="0">
                <a:solidFill>
                  <a:srgbClr val="46998A"/>
                </a:solidFill>
                <a:latin typeface="Microsoft JhengHei"/>
                <a:cs typeface="Microsoft JhengHei"/>
              </a:rPr>
              <a:t>上</a:t>
            </a:r>
            <a:r>
              <a:rPr sz="3600" b="1" dirty="0">
                <a:solidFill>
                  <a:srgbClr val="46998A"/>
                </a:solidFill>
                <a:latin typeface="Microsoft JhengHei"/>
                <a:cs typeface="Microsoft JhengHei"/>
              </a:rPr>
              <a:t>的密碼後儲存。</a:t>
            </a:r>
            <a:endParaRPr sz="3600" dirty="0">
              <a:latin typeface="Microsoft JhengHei"/>
              <a:cs typeface="Microsoft JhengHei"/>
            </a:endParaRPr>
          </a:p>
        </p:txBody>
      </p:sp>
      <p:sp>
        <p:nvSpPr>
          <p:cNvPr id="28" name="七邊形 27">
            <a:extLst>
              <a:ext uri="{FF2B5EF4-FFF2-40B4-BE49-F238E27FC236}">
                <a16:creationId xmlns:a16="http://schemas.microsoft.com/office/drawing/2014/main" id="{4B915F0A-947E-4E28-B1F1-B68A583B12DF}"/>
              </a:ext>
            </a:extLst>
          </p:cNvPr>
          <p:cNvSpPr/>
          <p:nvPr/>
        </p:nvSpPr>
        <p:spPr>
          <a:xfrm>
            <a:off x="2542373" y="515303"/>
            <a:ext cx="788877" cy="690863"/>
          </a:xfrm>
          <a:prstGeom prst="hept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200" b="1" dirty="0"/>
              <a:t>4</a:t>
            </a:r>
            <a:endParaRPr lang="zh-TW" altLang="en-US" sz="4200" b="1" dirty="0"/>
          </a:p>
        </p:txBody>
      </p:sp>
      <p:sp>
        <p:nvSpPr>
          <p:cNvPr id="29" name="七邊形 28">
            <a:extLst>
              <a:ext uri="{FF2B5EF4-FFF2-40B4-BE49-F238E27FC236}">
                <a16:creationId xmlns:a16="http://schemas.microsoft.com/office/drawing/2014/main" id="{434D8B98-17E7-457A-A111-AA5CE8BF5511}"/>
              </a:ext>
            </a:extLst>
          </p:cNvPr>
          <p:cNvSpPr/>
          <p:nvPr/>
        </p:nvSpPr>
        <p:spPr>
          <a:xfrm>
            <a:off x="2542373" y="1358894"/>
            <a:ext cx="788877" cy="737819"/>
          </a:xfrm>
          <a:prstGeom prst="hept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200" b="1" dirty="0"/>
              <a:t>5</a:t>
            </a:r>
            <a:endParaRPr lang="zh-TW" altLang="en-US" sz="4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68"/>
    </mc:Choice>
    <mc:Fallback xmlns="">
      <p:transition spd="slow" advTm="3196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176230"/>
            <a:ext cx="16916400" cy="1866858"/>
          </a:xfrm>
          <a:prstGeom prst="rect">
            <a:avLst/>
          </a:prstGeom>
        </p:spPr>
        <p:txBody>
          <a:bodyPr vert="horz" wrap="square" lIns="0" tIns="20003" rIns="0" bIns="0" rtlCol="0" anchor="ctr">
            <a:spAutoFit/>
          </a:bodyPr>
          <a:lstStyle/>
          <a:p>
            <a:pPr marL="9849801">
              <a:spcBef>
                <a:spcPts val="158"/>
              </a:spcBef>
            </a:pPr>
            <a:r>
              <a:rPr dirty="0"/>
              <a:t>操作方式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0941" y="5898299"/>
            <a:ext cx="3234690" cy="161326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>
              <a:lnSpc>
                <a:spcPct val="130100"/>
              </a:lnSpc>
              <a:spcBef>
                <a:spcPts val="150"/>
              </a:spcBef>
            </a:pPr>
            <a:r>
              <a:rPr sz="4200" spc="-8" dirty="0">
                <a:solidFill>
                  <a:srgbClr val="005245"/>
                </a:solidFill>
                <a:latin typeface="Microsoft JhengHei"/>
                <a:cs typeface="Microsoft JhengHei"/>
              </a:rPr>
              <a:t>使用者介面 </a:t>
            </a:r>
            <a:r>
              <a:rPr sz="4200" dirty="0">
                <a:solidFill>
                  <a:srgbClr val="005245"/>
                </a:solidFill>
                <a:latin typeface="Microsoft JhengHei"/>
                <a:cs typeface="Microsoft JhengHei"/>
              </a:rPr>
              <a:t> </a:t>
            </a:r>
            <a:r>
              <a:rPr sz="4200" spc="-8" dirty="0">
                <a:solidFill>
                  <a:srgbClr val="005245"/>
                </a:solidFill>
                <a:latin typeface="Microsoft JhengHei"/>
                <a:cs typeface="Microsoft JhengHei"/>
              </a:rPr>
              <a:t>上傳文章比對</a:t>
            </a:r>
            <a:endParaRPr sz="42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97636" y="5898299"/>
            <a:ext cx="3234690" cy="161326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>
              <a:lnSpc>
                <a:spcPct val="130100"/>
              </a:lnSpc>
              <a:spcBef>
                <a:spcPts val="150"/>
              </a:spcBef>
            </a:pPr>
            <a:r>
              <a:rPr sz="4200" spc="-8" dirty="0">
                <a:solidFill>
                  <a:srgbClr val="005245"/>
                </a:solidFill>
                <a:latin typeface="Microsoft JhengHei"/>
                <a:cs typeface="Microsoft JhengHei"/>
              </a:rPr>
              <a:t>瀏覽篩選報告 下載列印報告</a:t>
            </a:r>
            <a:endParaRPr sz="4200">
              <a:latin typeface="Microsoft JhengHei"/>
              <a:cs typeface="Microsoft JhengHe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" y="5143575"/>
            <a:ext cx="17244060" cy="5143500"/>
            <a:chOff x="1" y="3429050"/>
            <a:chExt cx="11496040" cy="3429000"/>
          </a:xfrm>
        </p:grpSpPr>
        <p:sp>
          <p:nvSpPr>
            <p:cNvPr id="6" name="object 6"/>
            <p:cNvSpPr/>
            <p:nvPr/>
          </p:nvSpPr>
          <p:spPr>
            <a:xfrm>
              <a:off x="5015864" y="3429050"/>
              <a:ext cx="6480175" cy="233679"/>
            </a:xfrm>
            <a:custGeom>
              <a:avLst/>
              <a:gdLst/>
              <a:ahLst/>
              <a:cxnLst/>
              <a:rect l="l" t="t" r="r" b="b"/>
              <a:pathLst>
                <a:path w="6480175" h="233679">
                  <a:moveTo>
                    <a:pt x="6480048" y="0"/>
                  </a:moveTo>
                  <a:lnTo>
                    <a:pt x="0" y="0"/>
                  </a:lnTo>
                  <a:lnTo>
                    <a:pt x="0" y="233502"/>
                  </a:lnTo>
                  <a:lnTo>
                    <a:pt x="6480048" y="233502"/>
                  </a:lnTo>
                  <a:lnTo>
                    <a:pt x="6480048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" name="object 7"/>
            <p:cNvSpPr/>
            <p:nvPr/>
          </p:nvSpPr>
          <p:spPr>
            <a:xfrm>
              <a:off x="8255888" y="3966336"/>
              <a:ext cx="0" cy="1263015"/>
            </a:xfrm>
            <a:custGeom>
              <a:avLst/>
              <a:gdLst/>
              <a:ahLst/>
              <a:cxnLst/>
              <a:rect l="l" t="t" r="r" b="b"/>
              <a:pathLst>
                <a:path h="1263014">
                  <a:moveTo>
                    <a:pt x="0" y="0"/>
                  </a:moveTo>
                  <a:lnTo>
                    <a:pt x="0" y="1262888"/>
                  </a:lnTo>
                </a:path>
              </a:pathLst>
            </a:custGeom>
            <a:ln w="6350">
              <a:solidFill>
                <a:srgbClr val="00A78A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5888035"/>
              <a:ext cx="6816089" cy="9699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7"/>
    </mc:Choice>
    <mc:Fallback xmlns="">
      <p:transition spd="slow" advTm="1684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8345150" cy="2040255"/>
            <a:chOff x="-19050" y="0"/>
            <a:chExt cx="12230100" cy="1360170"/>
          </a:xfrm>
        </p:grpSpPr>
        <p:sp>
          <p:nvSpPr>
            <p:cNvPr id="3" name="object 3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77490" y="55054"/>
            <a:ext cx="2058353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54653" y="515303"/>
            <a:ext cx="10028682" cy="2181932"/>
            <a:chOff x="5506212" y="332650"/>
            <a:chExt cx="6685788" cy="1454621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6212" y="416052"/>
              <a:ext cx="2020442" cy="13498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5411" y="437388"/>
              <a:ext cx="4635627" cy="13498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2488" y="437388"/>
              <a:ext cx="1429511" cy="13498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96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ECB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620000" y="332650"/>
              <a:ext cx="4572000" cy="288290"/>
            </a:xfrm>
            <a:custGeom>
              <a:avLst/>
              <a:gdLst/>
              <a:ahLst/>
              <a:cxnLst/>
              <a:rect l="l" t="t" r="r" b="b"/>
              <a:pathLst>
                <a:path w="4572000" h="288290">
                  <a:moveTo>
                    <a:pt x="4572000" y="0"/>
                  </a:moveTo>
                  <a:lnTo>
                    <a:pt x="3048000" y="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4572000" y="287997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7332" y="520446"/>
            <a:ext cx="17999393" cy="1564211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9417368">
              <a:spcBef>
                <a:spcPts val="398"/>
              </a:spcBef>
              <a:tabLst>
                <a:tab pos="11589068" algn="l"/>
                <a:tab pos="13876020" algn="l"/>
                <a:tab pos="16162020" algn="l"/>
              </a:tabLst>
            </a:pPr>
            <a:r>
              <a:rPr b="1" dirty="0">
                <a:latin typeface="Microsoft JhengHei"/>
                <a:cs typeface="Microsoft JhengHei"/>
              </a:rPr>
              <a:t>使用者介面	</a:t>
            </a: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上傳文章比對	瀏覽篩選報告	</a:t>
            </a:r>
            <a:r>
              <a:rPr b="1" dirty="0" err="1">
                <a:solidFill>
                  <a:srgbClr val="A6A6A6"/>
                </a:solidFill>
                <a:latin typeface="Microsoft JhengHei"/>
                <a:cs typeface="Microsoft JhengHei"/>
              </a:rPr>
              <a:t>下載列印報告</a:t>
            </a:r>
          </a:p>
          <a:p>
            <a:pPr marL="8569643">
              <a:spcBef>
                <a:spcPts val="998"/>
              </a:spcBef>
            </a:pPr>
            <a:r>
              <a:rPr lang="zh-TW" altLang="en-US" sz="7200" b="1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登入</a:t>
            </a:r>
            <a:r>
              <a:rPr lang="en-US" sz="7200" dirty="0" err="1">
                <a:solidFill>
                  <a:srgbClr val="009999"/>
                </a:solidFill>
                <a:latin typeface="Arial Black"/>
                <a:cs typeface="Arial Black"/>
              </a:rPr>
              <a:t>iThenticate</a:t>
            </a:r>
            <a:r>
              <a:rPr lang="en-US" sz="7200" spc="-83" dirty="0">
                <a:solidFill>
                  <a:srgbClr val="009999"/>
                </a:solidFill>
                <a:latin typeface="Arial Black"/>
                <a:cs typeface="Arial Black"/>
              </a:rPr>
              <a:t> </a:t>
            </a:r>
            <a:r>
              <a:rPr lang="en-US" sz="7200" dirty="0">
                <a:solidFill>
                  <a:srgbClr val="009999"/>
                </a:solidFill>
                <a:latin typeface="Arial Black"/>
                <a:cs typeface="Arial Black"/>
              </a:rPr>
              <a:t>2.0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996ADCF3-099E-41C8-ABC5-6DCEAC0C0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85" y="2318405"/>
            <a:ext cx="8525477" cy="7534776"/>
          </a:xfrm>
          <a:prstGeom prst="rect">
            <a:avLst/>
          </a:prstGeom>
        </p:spPr>
      </p:pic>
      <p:pic>
        <p:nvPicPr>
          <p:cNvPr id="20" name="object 16">
            <a:extLst>
              <a:ext uri="{FF2B5EF4-FFF2-40B4-BE49-F238E27FC236}">
                <a16:creationId xmlns:a16="http://schemas.microsoft.com/office/drawing/2014/main" id="{07D021DD-D6D6-4FDA-B55E-3CE595336C09}"/>
              </a:ext>
            </a:extLst>
          </p:cNvPr>
          <p:cNvPicPr/>
          <p:nvPr/>
        </p:nvPicPr>
        <p:blipFill rotWithShape="1">
          <a:blip r:embed="rId6" cstate="print"/>
          <a:srcRect l="14445" r="13552"/>
          <a:stretch/>
        </p:blipFill>
        <p:spPr>
          <a:xfrm>
            <a:off x="9788270" y="2318405"/>
            <a:ext cx="7543802" cy="7401497"/>
          </a:xfrm>
          <a:prstGeom prst="rect">
            <a:avLst/>
          </a:prstGeom>
        </p:spPr>
      </p:pic>
      <p:sp>
        <p:nvSpPr>
          <p:cNvPr id="22" name="object 23">
            <a:extLst>
              <a:ext uri="{FF2B5EF4-FFF2-40B4-BE49-F238E27FC236}">
                <a16:creationId xmlns:a16="http://schemas.microsoft.com/office/drawing/2014/main" id="{35040D7D-1368-4DC8-8792-22A101FAA214}"/>
              </a:ext>
            </a:extLst>
          </p:cNvPr>
          <p:cNvSpPr/>
          <p:nvPr/>
        </p:nvSpPr>
        <p:spPr>
          <a:xfrm>
            <a:off x="10744200" y="7968596"/>
            <a:ext cx="5715000" cy="756285"/>
          </a:xfrm>
          <a:custGeom>
            <a:avLst/>
            <a:gdLst/>
            <a:ahLst/>
            <a:cxnLst/>
            <a:rect l="l" t="t" r="r" b="b"/>
            <a:pathLst>
              <a:path w="3600450" h="1224279">
                <a:moveTo>
                  <a:pt x="0" y="204088"/>
                </a:moveTo>
                <a:lnTo>
                  <a:pt x="5386" y="157274"/>
                </a:lnTo>
                <a:lnTo>
                  <a:pt x="20730" y="114309"/>
                </a:lnTo>
                <a:lnTo>
                  <a:pt x="44806" y="76416"/>
                </a:lnTo>
                <a:lnTo>
                  <a:pt x="76392" y="44816"/>
                </a:lnTo>
                <a:lnTo>
                  <a:pt x="114262" y="20733"/>
                </a:lnTo>
                <a:lnTo>
                  <a:pt x="157194" y="5386"/>
                </a:lnTo>
                <a:lnTo>
                  <a:pt x="203961" y="0"/>
                </a:lnTo>
                <a:lnTo>
                  <a:pt x="3396360" y="0"/>
                </a:lnTo>
                <a:lnTo>
                  <a:pt x="3443128" y="5386"/>
                </a:lnTo>
                <a:lnTo>
                  <a:pt x="3486060" y="20733"/>
                </a:lnTo>
                <a:lnTo>
                  <a:pt x="3523930" y="44816"/>
                </a:lnTo>
                <a:lnTo>
                  <a:pt x="3555516" y="76416"/>
                </a:lnTo>
                <a:lnTo>
                  <a:pt x="3579592" y="114309"/>
                </a:lnTo>
                <a:lnTo>
                  <a:pt x="3594936" y="157274"/>
                </a:lnTo>
                <a:lnTo>
                  <a:pt x="3600323" y="204088"/>
                </a:lnTo>
                <a:lnTo>
                  <a:pt x="3600323" y="1020063"/>
                </a:lnTo>
                <a:lnTo>
                  <a:pt x="3594936" y="1066878"/>
                </a:lnTo>
                <a:lnTo>
                  <a:pt x="3579592" y="1109843"/>
                </a:lnTo>
                <a:lnTo>
                  <a:pt x="3555516" y="1147736"/>
                </a:lnTo>
                <a:lnTo>
                  <a:pt x="3523930" y="1179336"/>
                </a:lnTo>
                <a:lnTo>
                  <a:pt x="3486060" y="1203419"/>
                </a:lnTo>
                <a:lnTo>
                  <a:pt x="3443128" y="1218766"/>
                </a:lnTo>
                <a:lnTo>
                  <a:pt x="3396360" y="1224152"/>
                </a:lnTo>
                <a:lnTo>
                  <a:pt x="203961" y="1224152"/>
                </a:lnTo>
                <a:lnTo>
                  <a:pt x="157194" y="1218766"/>
                </a:lnTo>
                <a:lnTo>
                  <a:pt x="114262" y="1203419"/>
                </a:lnTo>
                <a:lnTo>
                  <a:pt x="76392" y="1179336"/>
                </a:lnTo>
                <a:lnTo>
                  <a:pt x="44806" y="1147736"/>
                </a:lnTo>
                <a:lnTo>
                  <a:pt x="20730" y="1109843"/>
                </a:lnTo>
                <a:lnTo>
                  <a:pt x="5386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03F0212-9985-43DC-8628-017FE68D9BD5}"/>
              </a:ext>
            </a:extLst>
          </p:cNvPr>
          <p:cNvSpPr/>
          <p:nvPr/>
        </p:nvSpPr>
        <p:spPr>
          <a:xfrm>
            <a:off x="1028700" y="9144000"/>
            <a:ext cx="2628900" cy="622554"/>
          </a:xfrm>
          <a:custGeom>
            <a:avLst/>
            <a:gdLst/>
            <a:ahLst/>
            <a:cxnLst/>
            <a:rect l="l" t="t" r="r" b="b"/>
            <a:pathLst>
              <a:path w="3600450" h="1224279">
                <a:moveTo>
                  <a:pt x="0" y="204088"/>
                </a:moveTo>
                <a:lnTo>
                  <a:pt x="5386" y="157274"/>
                </a:lnTo>
                <a:lnTo>
                  <a:pt x="20730" y="114309"/>
                </a:lnTo>
                <a:lnTo>
                  <a:pt x="44806" y="76416"/>
                </a:lnTo>
                <a:lnTo>
                  <a:pt x="76392" y="44816"/>
                </a:lnTo>
                <a:lnTo>
                  <a:pt x="114262" y="20733"/>
                </a:lnTo>
                <a:lnTo>
                  <a:pt x="157194" y="5386"/>
                </a:lnTo>
                <a:lnTo>
                  <a:pt x="203961" y="0"/>
                </a:lnTo>
                <a:lnTo>
                  <a:pt x="3396360" y="0"/>
                </a:lnTo>
                <a:lnTo>
                  <a:pt x="3443128" y="5386"/>
                </a:lnTo>
                <a:lnTo>
                  <a:pt x="3486060" y="20733"/>
                </a:lnTo>
                <a:lnTo>
                  <a:pt x="3523930" y="44816"/>
                </a:lnTo>
                <a:lnTo>
                  <a:pt x="3555516" y="76416"/>
                </a:lnTo>
                <a:lnTo>
                  <a:pt x="3579592" y="114309"/>
                </a:lnTo>
                <a:lnTo>
                  <a:pt x="3594936" y="157274"/>
                </a:lnTo>
                <a:lnTo>
                  <a:pt x="3600323" y="204088"/>
                </a:lnTo>
                <a:lnTo>
                  <a:pt x="3600323" y="1020063"/>
                </a:lnTo>
                <a:lnTo>
                  <a:pt x="3594936" y="1066878"/>
                </a:lnTo>
                <a:lnTo>
                  <a:pt x="3579592" y="1109843"/>
                </a:lnTo>
                <a:lnTo>
                  <a:pt x="3555516" y="1147736"/>
                </a:lnTo>
                <a:lnTo>
                  <a:pt x="3523930" y="1179336"/>
                </a:lnTo>
                <a:lnTo>
                  <a:pt x="3486060" y="1203419"/>
                </a:lnTo>
                <a:lnTo>
                  <a:pt x="3443128" y="1218766"/>
                </a:lnTo>
                <a:lnTo>
                  <a:pt x="3396360" y="1224152"/>
                </a:lnTo>
                <a:lnTo>
                  <a:pt x="203961" y="1224152"/>
                </a:lnTo>
                <a:lnTo>
                  <a:pt x="157194" y="1218766"/>
                </a:lnTo>
                <a:lnTo>
                  <a:pt x="114262" y="1203419"/>
                </a:lnTo>
                <a:lnTo>
                  <a:pt x="76392" y="1179336"/>
                </a:lnTo>
                <a:lnTo>
                  <a:pt x="44806" y="1147736"/>
                </a:lnTo>
                <a:lnTo>
                  <a:pt x="20730" y="1109843"/>
                </a:lnTo>
                <a:lnTo>
                  <a:pt x="5386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21" name="object 20">
            <a:extLst>
              <a:ext uri="{FF2B5EF4-FFF2-40B4-BE49-F238E27FC236}">
                <a16:creationId xmlns:a16="http://schemas.microsoft.com/office/drawing/2014/main" id="{79659291-645E-4E6F-9844-E4576ECC1AB9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FE6AD45A-579E-4CE8-A976-ADC509336A6A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3311762B-F42A-4356-9766-CE6A20C4DAD9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9" name="object 25">
            <a:extLst>
              <a:ext uri="{FF2B5EF4-FFF2-40B4-BE49-F238E27FC236}">
                <a16:creationId xmlns:a16="http://schemas.microsoft.com/office/drawing/2014/main" id="{2A516D07-E143-45E1-A5EB-35E102415DE7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E30FF556-DA34-404C-804F-BD265D229963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4BBFA9ED-7673-41CE-9AF7-9D357A74AA8D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6"/>
    </mc:Choice>
    <mc:Fallback xmlns="">
      <p:transition spd="slow" advTm="2097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8345150" cy="2040255"/>
            <a:chOff x="-19050" y="0"/>
            <a:chExt cx="12230100" cy="1360170"/>
          </a:xfrm>
        </p:grpSpPr>
        <p:sp>
          <p:nvSpPr>
            <p:cNvPr id="3" name="object 3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10893" y="624077"/>
            <a:ext cx="4277105" cy="202482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144000" y="498977"/>
            <a:ext cx="9144000" cy="432435"/>
            <a:chOff x="6096000" y="332651"/>
            <a:chExt cx="6096000" cy="288290"/>
          </a:xfrm>
        </p:grpSpPr>
        <p:sp>
          <p:nvSpPr>
            <p:cNvPr id="11" name="object 11"/>
            <p:cNvSpPr/>
            <p:nvPr/>
          </p:nvSpPr>
          <p:spPr>
            <a:xfrm>
              <a:off x="6096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ECB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0" y="332650"/>
              <a:ext cx="4572000" cy="288290"/>
            </a:xfrm>
            <a:custGeom>
              <a:avLst/>
              <a:gdLst/>
              <a:ahLst/>
              <a:cxnLst/>
              <a:rect l="l" t="t" r="r" b="b"/>
              <a:pathLst>
                <a:path w="4572000" h="288290">
                  <a:moveTo>
                    <a:pt x="4572000" y="0"/>
                  </a:moveTo>
                  <a:lnTo>
                    <a:pt x="3048000" y="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4572000" y="287997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68150" y="552069"/>
            <a:ext cx="14097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上傳文章比對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54531" y="55053"/>
            <a:ext cx="4143375" cy="203517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427673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 dirty="0">
              <a:latin typeface="Arial"/>
              <a:cs typeface="Arial"/>
            </a:endParaRPr>
          </a:p>
          <a:p>
            <a:pPr marR="435293" algn="ctr">
              <a:spcBef>
                <a:spcPts val="1395"/>
              </a:spcBef>
              <a:tabLst>
                <a:tab pos="2286000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瀏覽篩選報告	下載列印報告</a:t>
            </a:r>
            <a:endParaRPr dirty="0">
              <a:latin typeface="Microsoft JhengHei"/>
              <a:cs typeface="Microsoft JhengHei"/>
            </a:endParaRPr>
          </a:p>
          <a:p>
            <a:pPr marL="465773">
              <a:spcBef>
                <a:spcPts val="990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平台設定</a:t>
            </a:r>
            <a:endParaRPr sz="7200" dirty="0">
              <a:solidFill>
                <a:srgbClr val="009999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" y="1927100"/>
            <a:ext cx="17014508" cy="8360093"/>
            <a:chOff x="0" y="1284733"/>
            <a:chExt cx="11343005" cy="557339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84733"/>
              <a:ext cx="11342751" cy="55732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27" y="1377187"/>
              <a:ext cx="11183239" cy="54808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1334" y="5509640"/>
              <a:ext cx="1391920" cy="916940"/>
            </a:xfrm>
            <a:custGeom>
              <a:avLst/>
              <a:gdLst/>
              <a:ahLst/>
              <a:cxnLst/>
              <a:rect l="l" t="t" r="r" b="b"/>
              <a:pathLst>
                <a:path w="1391920" h="916939">
                  <a:moveTo>
                    <a:pt x="0" y="684745"/>
                  </a:moveTo>
                  <a:lnTo>
                    <a:pt x="3648" y="666673"/>
                  </a:lnTo>
                  <a:lnTo>
                    <a:pt x="13599" y="651914"/>
                  </a:lnTo>
                  <a:lnTo>
                    <a:pt x="28357" y="641963"/>
                  </a:lnTo>
                  <a:lnTo>
                    <a:pt x="46431" y="638314"/>
                  </a:lnTo>
                  <a:lnTo>
                    <a:pt x="1345350" y="638314"/>
                  </a:lnTo>
                  <a:lnTo>
                    <a:pt x="1363435" y="641963"/>
                  </a:lnTo>
                  <a:lnTo>
                    <a:pt x="1378211" y="651914"/>
                  </a:lnTo>
                  <a:lnTo>
                    <a:pt x="1388177" y="666673"/>
                  </a:lnTo>
                  <a:lnTo>
                    <a:pt x="1391832" y="684745"/>
                  </a:lnTo>
                  <a:lnTo>
                    <a:pt x="1391832" y="870458"/>
                  </a:lnTo>
                  <a:lnTo>
                    <a:pt x="1388177" y="888530"/>
                  </a:lnTo>
                  <a:lnTo>
                    <a:pt x="1378211" y="903289"/>
                  </a:lnTo>
                  <a:lnTo>
                    <a:pt x="1363435" y="913240"/>
                  </a:lnTo>
                  <a:lnTo>
                    <a:pt x="1345350" y="916889"/>
                  </a:lnTo>
                  <a:lnTo>
                    <a:pt x="46431" y="916889"/>
                  </a:lnTo>
                  <a:lnTo>
                    <a:pt x="28357" y="913240"/>
                  </a:lnTo>
                  <a:lnTo>
                    <a:pt x="13599" y="903289"/>
                  </a:lnTo>
                  <a:lnTo>
                    <a:pt x="3648" y="888530"/>
                  </a:lnTo>
                  <a:lnTo>
                    <a:pt x="0" y="870458"/>
                  </a:lnTo>
                  <a:lnTo>
                    <a:pt x="0" y="684745"/>
                  </a:lnTo>
                  <a:close/>
                </a:path>
                <a:path w="1391920" h="916939">
                  <a:moveTo>
                    <a:pt x="0" y="46355"/>
                  </a:moveTo>
                  <a:lnTo>
                    <a:pt x="3648" y="28342"/>
                  </a:lnTo>
                  <a:lnTo>
                    <a:pt x="13599" y="13604"/>
                  </a:lnTo>
                  <a:lnTo>
                    <a:pt x="28357" y="3653"/>
                  </a:lnTo>
                  <a:lnTo>
                    <a:pt x="46431" y="0"/>
                  </a:lnTo>
                  <a:lnTo>
                    <a:pt x="1345350" y="0"/>
                  </a:lnTo>
                  <a:lnTo>
                    <a:pt x="1363435" y="3653"/>
                  </a:lnTo>
                  <a:lnTo>
                    <a:pt x="1378211" y="13604"/>
                  </a:lnTo>
                  <a:lnTo>
                    <a:pt x="1388177" y="28342"/>
                  </a:lnTo>
                  <a:lnTo>
                    <a:pt x="1391832" y="46355"/>
                  </a:lnTo>
                  <a:lnTo>
                    <a:pt x="1391832" y="232130"/>
                  </a:lnTo>
                  <a:lnTo>
                    <a:pt x="1388177" y="250202"/>
                  </a:lnTo>
                  <a:lnTo>
                    <a:pt x="1378211" y="264961"/>
                  </a:lnTo>
                  <a:lnTo>
                    <a:pt x="1363435" y="274912"/>
                  </a:lnTo>
                  <a:lnTo>
                    <a:pt x="1345350" y="278561"/>
                  </a:lnTo>
                  <a:lnTo>
                    <a:pt x="46431" y="278561"/>
                  </a:lnTo>
                  <a:lnTo>
                    <a:pt x="28357" y="274912"/>
                  </a:lnTo>
                  <a:lnTo>
                    <a:pt x="13599" y="264961"/>
                  </a:lnTo>
                  <a:lnTo>
                    <a:pt x="3648" y="250202"/>
                  </a:lnTo>
                  <a:lnTo>
                    <a:pt x="0" y="232130"/>
                  </a:lnTo>
                  <a:lnTo>
                    <a:pt x="0" y="46355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694" y="1916808"/>
              <a:ext cx="9607042" cy="49411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8447" y="4922520"/>
              <a:ext cx="851496" cy="80284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71091" y="4994275"/>
              <a:ext cx="716280" cy="668020"/>
            </a:xfrm>
            <a:custGeom>
              <a:avLst/>
              <a:gdLst/>
              <a:ahLst/>
              <a:cxnLst/>
              <a:rect l="l" t="t" r="r" b="b"/>
              <a:pathLst>
                <a:path w="716280" h="668020">
                  <a:moveTo>
                    <a:pt x="518033" y="0"/>
                  </a:moveTo>
                  <a:lnTo>
                    <a:pt x="145669" y="300990"/>
                  </a:lnTo>
                  <a:lnTo>
                    <a:pt x="46863" y="178688"/>
                  </a:lnTo>
                  <a:lnTo>
                    <a:pt x="0" y="621017"/>
                  </a:lnTo>
                  <a:lnTo>
                    <a:pt x="442341" y="667893"/>
                  </a:lnTo>
                  <a:lnTo>
                    <a:pt x="343534" y="545591"/>
                  </a:lnTo>
                  <a:lnTo>
                    <a:pt x="715772" y="244602"/>
                  </a:lnTo>
                  <a:lnTo>
                    <a:pt x="51803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5911" y="4128477"/>
              <a:ext cx="2947035" cy="6549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798314" y="6298349"/>
            <a:ext cx="4154805" cy="703078"/>
          </a:xfrm>
          <a:prstGeom prst="rect">
            <a:avLst/>
          </a:prstGeom>
          <a:solidFill>
            <a:srgbClr val="E9F6D9"/>
          </a:solidFill>
        </p:spPr>
        <p:txBody>
          <a:bodyPr vert="horz" wrap="square" lIns="0" tIns="56198" rIns="0" bIns="0" rtlCol="0">
            <a:spAutoFit/>
          </a:bodyPr>
          <a:lstStyle/>
          <a:p>
            <a:pPr marL="213360">
              <a:spcBef>
                <a:spcPts val="443"/>
              </a:spcBef>
            </a:pPr>
            <a:r>
              <a:rPr sz="4200" b="1" spc="-15" dirty="0">
                <a:latin typeface="Microsoft JhengHei"/>
                <a:cs typeface="Microsoft JhengHei"/>
              </a:rPr>
              <a:t>可調整平台語言</a:t>
            </a:r>
            <a:endParaRPr sz="4200">
              <a:latin typeface="Microsoft JhengHei"/>
              <a:cs typeface="Microsoft Jheng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73287" y="4064508"/>
            <a:ext cx="12171998" cy="5899785"/>
            <a:chOff x="1782191" y="2709672"/>
            <a:chExt cx="8114665" cy="393319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61175" y="2709672"/>
              <a:ext cx="3535299" cy="39330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7216" y="2776004"/>
              <a:ext cx="3413124" cy="38103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813941" y="4117975"/>
              <a:ext cx="4577715" cy="685165"/>
            </a:xfrm>
            <a:custGeom>
              <a:avLst/>
              <a:gdLst/>
              <a:ahLst/>
              <a:cxnLst/>
              <a:rect l="l" t="t" r="r" b="b"/>
              <a:pathLst>
                <a:path w="4577715" h="685164">
                  <a:moveTo>
                    <a:pt x="0" y="114173"/>
                  </a:moveTo>
                  <a:lnTo>
                    <a:pt x="8981" y="69705"/>
                  </a:lnTo>
                  <a:lnTo>
                    <a:pt x="33464" y="33416"/>
                  </a:lnTo>
                  <a:lnTo>
                    <a:pt x="69758" y="8963"/>
                  </a:lnTo>
                  <a:lnTo>
                    <a:pt x="114172" y="0"/>
                  </a:lnTo>
                  <a:lnTo>
                    <a:pt x="4463160" y="0"/>
                  </a:lnTo>
                  <a:lnTo>
                    <a:pt x="4507628" y="8963"/>
                  </a:lnTo>
                  <a:lnTo>
                    <a:pt x="4543917" y="33416"/>
                  </a:lnTo>
                  <a:lnTo>
                    <a:pt x="4568370" y="69705"/>
                  </a:lnTo>
                  <a:lnTo>
                    <a:pt x="4577333" y="114173"/>
                  </a:lnTo>
                  <a:lnTo>
                    <a:pt x="4577333" y="570738"/>
                  </a:lnTo>
                  <a:lnTo>
                    <a:pt x="4568370" y="615205"/>
                  </a:lnTo>
                  <a:lnTo>
                    <a:pt x="4543917" y="651494"/>
                  </a:lnTo>
                  <a:lnTo>
                    <a:pt x="4507628" y="675947"/>
                  </a:lnTo>
                  <a:lnTo>
                    <a:pt x="4463160" y="684911"/>
                  </a:lnTo>
                  <a:lnTo>
                    <a:pt x="114172" y="684911"/>
                  </a:lnTo>
                  <a:lnTo>
                    <a:pt x="69758" y="675947"/>
                  </a:lnTo>
                  <a:lnTo>
                    <a:pt x="33464" y="651494"/>
                  </a:lnTo>
                  <a:lnTo>
                    <a:pt x="8981" y="615205"/>
                  </a:lnTo>
                  <a:lnTo>
                    <a:pt x="0" y="570738"/>
                  </a:lnTo>
                  <a:lnTo>
                    <a:pt x="0" y="114173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9" name="object 9">
            <a:extLst>
              <a:ext uri="{FF2B5EF4-FFF2-40B4-BE49-F238E27FC236}">
                <a16:creationId xmlns:a16="http://schemas.microsoft.com/office/drawing/2014/main" id="{0971725F-623E-4BE7-ADB1-E61F3DDDB04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406938" y="9586597"/>
            <a:ext cx="621981" cy="455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4133"/>
              </a:lnSpc>
            </a:pPr>
            <a:fld id="{81D60167-4931-47E6-BA6A-407CBD079E47}" type="slidenum">
              <a:rPr spc="-8" dirty="0"/>
              <a:pPr marL="57150">
                <a:lnSpc>
                  <a:spcPts val="4133"/>
                </a:lnSpc>
              </a:pPr>
              <a:t>17</a:t>
            </a:fld>
            <a:endParaRPr spc="-8" dirty="0"/>
          </a:p>
        </p:txBody>
      </p:sp>
      <p:grpSp>
        <p:nvGrpSpPr>
          <p:cNvPr id="30" name="object 20">
            <a:extLst>
              <a:ext uri="{FF2B5EF4-FFF2-40B4-BE49-F238E27FC236}">
                <a16:creationId xmlns:a16="http://schemas.microsoft.com/office/drawing/2014/main" id="{83203779-AFB1-490B-889F-EE3C8A4B9AAF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4283B356-6AD8-496E-8F1D-3ABF7FE819FF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E273D7C0-A919-49CB-8C93-52A03C60B35C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5" name="object 25">
            <a:extLst>
              <a:ext uri="{FF2B5EF4-FFF2-40B4-BE49-F238E27FC236}">
                <a16:creationId xmlns:a16="http://schemas.microsoft.com/office/drawing/2014/main" id="{C961FD1F-FBF4-48FD-AC0B-FEB52DF890D6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3BED593A-9E5B-4848-A6D8-EE860A58CE84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C7DB2102-5B27-4FDD-B850-AA90FDBA0700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98"/>
    </mc:Choice>
    <mc:Fallback xmlns="">
      <p:transition spd="slow" advTm="3649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8345150" cy="2040255"/>
            <a:chOff x="-19050" y="0"/>
            <a:chExt cx="12230100" cy="1360170"/>
          </a:xfrm>
        </p:grpSpPr>
        <p:sp>
          <p:nvSpPr>
            <p:cNvPr id="3" name="object 3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000" y="498977"/>
            <a:ext cx="9144000" cy="2150745"/>
            <a:chOff x="6096000" y="332651"/>
            <a:chExt cx="6096000" cy="14338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59796" y="416052"/>
              <a:ext cx="1632203" cy="13498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96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ECB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0000" y="332650"/>
              <a:ext cx="4572000" cy="288290"/>
            </a:xfrm>
            <a:custGeom>
              <a:avLst/>
              <a:gdLst/>
              <a:ahLst/>
              <a:cxnLst/>
              <a:rect l="l" t="t" r="r" b="b"/>
              <a:pathLst>
                <a:path w="4572000" h="288290">
                  <a:moveTo>
                    <a:pt x="4572000" y="0"/>
                  </a:moveTo>
                  <a:lnTo>
                    <a:pt x="3048000" y="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4572000" y="287997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68150" y="552069"/>
            <a:ext cx="14097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上傳文章比對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54531" y="55053"/>
            <a:ext cx="4143375" cy="203517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427673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 dirty="0">
              <a:latin typeface="Arial"/>
              <a:cs typeface="Arial"/>
            </a:endParaRPr>
          </a:p>
          <a:p>
            <a:pPr marR="435293" algn="ctr">
              <a:spcBef>
                <a:spcPts val="1395"/>
              </a:spcBef>
              <a:tabLst>
                <a:tab pos="2286000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瀏覽篩選報告	下載列印報告</a:t>
            </a:r>
            <a:endParaRPr dirty="0">
              <a:latin typeface="Microsoft JhengHei"/>
              <a:cs typeface="Microsoft JhengHei"/>
            </a:endParaRPr>
          </a:p>
          <a:p>
            <a:pPr marL="2275523" algn="ctr">
              <a:spcBef>
                <a:spcPts val="990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首頁</a:t>
            </a:r>
            <a:endParaRPr sz="7200" dirty="0">
              <a:solidFill>
                <a:srgbClr val="009999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" y="1872257"/>
            <a:ext cx="16980218" cy="8415338"/>
            <a:chOff x="0" y="1248171"/>
            <a:chExt cx="11320145" cy="561022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8171"/>
              <a:ext cx="11319891" cy="56098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40755"/>
              <a:ext cx="11208511" cy="54816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49344" y="3490594"/>
              <a:ext cx="722630" cy="514984"/>
            </a:xfrm>
            <a:custGeom>
              <a:avLst/>
              <a:gdLst/>
              <a:ahLst/>
              <a:cxnLst/>
              <a:rect l="l" t="t" r="r" b="b"/>
              <a:pathLst>
                <a:path w="722629" h="514985">
                  <a:moveTo>
                    <a:pt x="0" y="85725"/>
                  </a:moveTo>
                  <a:lnTo>
                    <a:pt x="6732" y="52345"/>
                  </a:lnTo>
                  <a:lnTo>
                    <a:pt x="25098" y="25098"/>
                  </a:lnTo>
                  <a:lnTo>
                    <a:pt x="52345" y="6732"/>
                  </a:lnTo>
                  <a:lnTo>
                    <a:pt x="85725" y="0"/>
                  </a:lnTo>
                  <a:lnTo>
                    <a:pt x="636777" y="0"/>
                  </a:lnTo>
                  <a:lnTo>
                    <a:pt x="670157" y="6732"/>
                  </a:lnTo>
                  <a:lnTo>
                    <a:pt x="697404" y="25098"/>
                  </a:lnTo>
                  <a:lnTo>
                    <a:pt x="715770" y="52345"/>
                  </a:lnTo>
                  <a:lnTo>
                    <a:pt x="722502" y="85725"/>
                  </a:lnTo>
                  <a:lnTo>
                    <a:pt x="722502" y="428751"/>
                  </a:lnTo>
                  <a:lnTo>
                    <a:pt x="715770" y="462131"/>
                  </a:lnTo>
                  <a:lnTo>
                    <a:pt x="697404" y="489378"/>
                  </a:lnTo>
                  <a:lnTo>
                    <a:pt x="670157" y="507744"/>
                  </a:lnTo>
                  <a:lnTo>
                    <a:pt x="636777" y="514476"/>
                  </a:lnTo>
                  <a:lnTo>
                    <a:pt x="85725" y="514476"/>
                  </a:lnTo>
                  <a:lnTo>
                    <a:pt x="52345" y="507744"/>
                  </a:lnTo>
                  <a:lnTo>
                    <a:pt x="25098" y="489378"/>
                  </a:lnTo>
                  <a:lnTo>
                    <a:pt x="6732" y="462131"/>
                  </a:lnTo>
                  <a:lnTo>
                    <a:pt x="0" y="428751"/>
                  </a:lnTo>
                  <a:lnTo>
                    <a:pt x="0" y="85725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0788" y="2903270"/>
              <a:ext cx="851496" cy="8028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53559" y="2975228"/>
              <a:ext cx="716280" cy="668020"/>
            </a:xfrm>
            <a:custGeom>
              <a:avLst/>
              <a:gdLst/>
              <a:ahLst/>
              <a:cxnLst/>
              <a:rect l="l" t="t" r="r" b="b"/>
              <a:pathLst>
                <a:path w="716279" h="668020">
                  <a:moveTo>
                    <a:pt x="518032" y="0"/>
                  </a:moveTo>
                  <a:lnTo>
                    <a:pt x="145795" y="300990"/>
                  </a:lnTo>
                  <a:lnTo>
                    <a:pt x="46862" y="178688"/>
                  </a:lnTo>
                  <a:lnTo>
                    <a:pt x="0" y="621030"/>
                  </a:lnTo>
                  <a:lnTo>
                    <a:pt x="442467" y="667893"/>
                  </a:lnTo>
                  <a:lnTo>
                    <a:pt x="343535" y="545592"/>
                  </a:lnTo>
                  <a:lnTo>
                    <a:pt x="715771" y="244601"/>
                  </a:lnTo>
                  <a:lnTo>
                    <a:pt x="5180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grpSp>
        <p:nvGrpSpPr>
          <p:cNvPr id="22" name="object 20">
            <a:extLst>
              <a:ext uri="{FF2B5EF4-FFF2-40B4-BE49-F238E27FC236}">
                <a16:creationId xmlns:a16="http://schemas.microsoft.com/office/drawing/2014/main" id="{5459B10A-5194-4DFA-9819-10456C83E8E3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33E097A0-63F6-4BBB-BBC0-5996FAD9056A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F5B999A7-7A29-412D-A00F-8B3C0C111A7F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7" name="object 25">
            <a:extLst>
              <a:ext uri="{FF2B5EF4-FFF2-40B4-BE49-F238E27FC236}">
                <a16:creationId xmlns:a16="http://schemas.microsoft.com/office/drawing/2014/main" id="{54FB7A82-21BD-45B7-8583-C489D760B1D5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A0F67053-8C5A-4155-B7BD-A84023405D65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E5AA2E31-4038-4057-9141-C6D7FE7CF461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4"/>
    </mc:Choice>
    <mc:Fallback xmlns="">
      <p:transition spd="slow" advTm="1084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8345150" cy="2040255"/>
            <a:chOff x="-19050" y="0"/>
            <a:chExt cx="12230100" cy="1360170"/>
          </a:xfrm>
        </p:grpSpPr>
        <p:sp>
          <p:nvSpPr>
            <p:cNvPr id="3" name="object 3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000" y="498977"/>
            <a:ext cx="9144000" cy="432435"/>
            <a:chOff x="6096000" y="332651"/>
            <a:chExt cx="6096000" cy="288290"/>
          </a:xfrm>
        </p:grpSpPr>
        <p:sp>
          <p:nvSpPr>
            <p:cNvPr id="9" name="object 9"/>
            <p:cNvSpPr/>
            <p:nvPr/>
          </p:nvSpPr>
          <p:spPr>
            <a:xfrm>
              <a:off x="6096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0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ECB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4000" y="332650"/>
              <a:ext cx="3048000" cy="288290"/>
            </a:xfrm>
            <a:custGeom>
              <a:avLst/>
              <a:gdLst/>
              <a:ahLst/>
              <a:cxnLst/>
              <a:rect l="l" t="t" r="r" b="b"/>
              <a:pathLst>
                <a:path w="3048000" h="288290">
                  <a:moveTo>
                    <a:pt x="3048000" y="0"/>
                  </a:move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68150" y="552069"/>
            <a:ext cx="14097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latin typeface="Microsoft JhengHei"/>
                <a:cs typeface="Microsoft JhengHei"/>
              </a:rPr>
              <a:t>上傳文章比對</a:t>
            </a:r>
            <a:endParaRPr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010893" y="624077"/>
            <a:ext cx="4277678" cy="6237923"/>
            <a:chOff x="9340595" y="416051"/>
            <a:chExt cx="2851785" cy="415861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0595" y="416051"/>
              <a:ext cx="2851403" cy="13498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0655" y="3632229"/>
              <a:ext cx="1111076" cy="9418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097007" y="3687572"/>
              <a:ext cx="1007110" cy="840740"/>
            </a:xfrm>
            <a:custGeom>
              <a:avLst/>
              <a:gdLst/>
              <a:ahLst/>
              <a:cxnLst/>
              <a:rect l="l" t="t" r="r" b="b"/>
              <a:pathLst>
                <a:path w="1007109" h="840739">
                  <a:moveTo>
                    <a:pt x="568325" y="0"/>
                  </a:moveTo>
                  <a:lnTo>
                    <a:pt x="0" y="176402"/>
                  </a:lnTo>
                  <a:lnTo>
                    <a:pt x="176530" y="744727"/>
                  </a:lnTo>
                  <a:lnTo>
                    <a:pt x="274447" y="558545"/>
                  </a:lnTo>
                  <a:lnTo>
                    <a:pt x="810768" y="840739"/>
                  </a:lnTo>
                  <a:lnTo>
                    <a:pt x="1006728" y="468375"/>
                  </a:lnTo>
                  <a:lnTo>
                    <a:pt x="470408" y="186181"/>
                  </a:lnTo>
                  <a:lnTo>
                    <a:pt x="5683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154531" y="55053"/>
            <a:ext cx="4143375" cy="203517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427673" algn="ctr">
              <a:spcBef>
                <a:spcPts val="150"/>
              </a:spcBef>
            </a:pPr>
            <a:r>
              <a:rPr sz="2100" b="1" dirty="0">
                <a:solidFill>
                  <a:srgbClr val="009999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9999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9999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9999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9999"/>
                </a:solidFill>
                <a:latin typeface="Arial"/>
                <a:cs typeface="Arial"/>
              </a:rPr>
              <a:t>A</a:t>
            </a:r>
            <a:endParaRPr sz="2100" dirty="0">
              <a:solidFill>
                <a:srgbClr val="009999"/>
              </a:solidFill>
              <a:latin typeface="Arial"/>
              <a:cs typeface="Arial"/>
            </a:endParaRPr>
          </a:p>
          <a:p>
            <a:pPr marR="435293" algn="ctr">
              <a:spcBef>
                <a:spcPts val="1395"/>
              </a:spcBef>
              <a:tabLst>
                <a:tab pos="2286000" algn="l"/>
              </a:tabLst>
            </a:pPr>
            <a:r>
              <a:rPr b="1" dirty="0">
                <a:solidFill>
                  <a:srgbClr val="009999"/>
                </a:solidFill>
                <a:latin typeface="Microsoft JhengHei"/>
                <a:cs typeface="Microsoft JhengHei"/>
              </a:rPr>
              <a:t>瀏覽篩選報告	下載列印報告</a:t>
            </a:r>
            <a:endParaRPr dirty="0">
              <a:solidFill>
                <a:srgbClr val="009999"/>
              </a:solidFill>
              <a:latin typeface="Microsoft JhengHei"/>
              <a:cs typeface="Microsoft JhengHei"/>
            </a:endParaRPr>
          </a:p>
          <a:p>
            <a:pPr marL="465773">
              <a:spcBef>
                <a:spcPts val="990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上傳檔案</a:t>
            </a:r>
            <a:endParaRPr sz="7200" dirty="0">
              <a:solidFill>
                <a:srgbClr val="009999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" y="1872239"/>
            <a:ext cx="17023271" cy="8414756"/>
            <a:chOff x="0" y="1248159"/>
            <a:chExt cx="11348847" cy="5609837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48159"/>
              <a:ext cx="11348847" cy="56098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3" y="1340738"/>
              <a:ext cx="11233403" cy="551725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624441" y="2283459"/>
              <a:ext cx="1043559" cy="497840"/>
            </a:xfrm>
            <a:custGeom>
              <a:avLst/>
              <a:gdLst/>
              <a:ahLst/>
              <a:cxnLst/>
              <a:rect l="l" t="t" r="r" b="b"/>
              <a:pathLst>
                <a:path w="742315" h="497839">
                  <a:moveTo>
                    <a:pt x="0" y="82930"/>
                  </a:moveTo>
                  <a:lnTo>
                    <a:pt x="6508" y="50631"/>
                  </a:lnTo>
                  <a:lnTo>
                    <a:pt x="24257" y="24272"/>
                  </a:lnTo>
                  <a:lnTo>
                    <a:pt x="50577" y="6510"/>
                  </a:lnTo>
                  <a:lnTo>
                    <a:pt x="82803" y="0"/>
                  </a:lnTo>
                  <a:lnTo>
                    <a:pt x="659383" y="0"/>
                  </a:lnTo>
                  <a:lnTo>
                    <a:pt x="691630" y="6510"/>
                  </a:lnTo>
                  <a:lnTo>
                    <a:pt x="717994" y="24272"/>
                  </a:lnTo>
                  <a:lnTo>
                    <a:pt x="735786" y="50631"/>
                  </a:lnTo>
                  <a:lnTo>
                    <a:pt x="742314" y="82930"/>
                  </a:lnTo>
                  <a:lnTo>
                    <a:pt x="742314" y="414527"/>
                  </a:lnTo>
                  <a:lnTo>
                    <a:pt x="735786" y="446827"/>
                  </a:lnTo>
                  <a:lnTo>
                    <a:pt x="717994" y="473186"/>
                  </a:lnTo>
                  <a:lnTo>
                    <a:pt x="691630" y="490948"/>
                  </a:lnTo>
                  <a:lnTo>
                    <a:pt x="659383" y="497459"/>
                  </a:lnTo>
                  <a:lnTo>
                    <a:pt x="82803" y="497459"/>
                  </a:lnTo>
                  <a:lnTo>
                    <a:pt x="50577" y="490948"/>
                  </a:lnTo>
                  <a:lnTo>
                    <a:pt x="24256" y="473186"/>
                  </a:lnTo>
                  <a:lnTo>
                    <a:pt x="6508" y="446827"/>
                  </a:lnTo>
                  <a:lnTo>
                    <a:pt x="0" y="414527"/>
                  </a:lnTo>
                  <a:lnTo>
                    <a:pt x="0" y="82930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8531" y="2752356"/>
              <a:ext cx="1612010" cy="59256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3362241" y="4234586"/>
            <a:ext cx="2193608" cy="609782"/>
          </a:xfrm>
          <a:prstGeom prst="rect">
            <a:avLst/>
          </a:prstGeom>
          <a:solidFill>
            <a:srgbClr val="E9F6D9"/>
          </a:solidFill>
        </p:spPr>
        <p:txBody>
          <a:bodyPr vert="horz" wrap="square" lIns="0" tIns="55245" rIns="0" bIns="0" rtlCol="0">
            <a:spAutoFit/>
          </a:bodyPr>
          <a:lstStyle/>
          <a:p>
            <a:pPr marL="138113">
              <a:spcBef>
                <a:spcPts val="435"/>
              </a:spcBef>
            </a:pPr>
            <a:r>
              <a:rPr sz="3600" b="1" spc="-8" dirty="0">
                <a:latin typeface="Microsoft JhengHei"/>
                <a:cs typeface="Microsoft JhengHei"/>
              </a:rPr>
              <a:t>開始上傳</a:t>
            </a:r>
            <a:endParaRPr sz="3600">
              <a:latin typeface="Microsoft JhengHei"/>
              <a:cs typeface="Microsoft JhengHei"/>
            </a:endParaRPr>
          </a:p>
        </p:txBody>
      </p:sp>
      <p:grpSp>
        <p:nvGrpSpPr>
          <p:cNvPr id="31" name="object 20">
            <a:extLst>
              <a:ext uri="{FF2B5EF4-FFF2-40B4-BE49-F238E27FC236}">
                <a16:creationId xmlns:a16="http://schemas.microsoft.com/office/drawing/2014/main" id="{FC2F6577-2272-416D-804F-B967C6623136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34" name="object 23">
              <a:extLst>
                <a:ext uri="{FF2B5EF4-FFF2-40B4-BE49-F238E27FC236}">
                  <a16:creationId xmlns:a16="http://schemas.microsoft.com/office/drawing/2014/main" id="{CF0D2B85-82EC-4507-9642-20666682AD51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5" name="object 24">
              <a:extLst>
                <a:ext uri="{FF2B5EF4-FFF2-40B4-BE49-F238E27FC236}">
                  <a16:creationId xmlns:a16="http://schemas.microsoft.com/office/drawing/2014/main" id="{67D86E88-E33D-4853-88B5-BCE4D02550D3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6" name="object 25">
            <a:extLst>
              <a:ext uri="{FF2B5EF4-FFF2-40B4-BE49-F238E27FC236}">
                <a16:creationId xmlns:a16="http://schemas.microsoft.com/office/drawing/2014/main" id="{C6A09358-7225-4C46-AC4A-727B01E4C1E6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7" name="object 26">
            <a:extLst>
              <a:ext uri="{FF2B5EF4-FFF2-40B4-BE49-F238E27FC236}">
                <a16:creationId xmlns:a16="http://schemas.microsoft.com/office/drawing/2014/main" id="{14010EF3-282E-4626-BAEE-B233C3057FE7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8" name="object 28">
            <a:extLst>
              <a:ext uri="{FF2B5EF4-FFF2-40B4-BE49-F238E27FC236}">
                <a16:creationId xmlns:a16="http://schemas.microsoft.com/office/drawing/2014/main" id="{2202897D-23A2-4B32-9406-877BBF4F5480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1"/>
    </mc:Choice>
    <mc:Fallback xmlns="">
      <p:transition spd="slow" advTm="191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380"/>
            <a:chOff x="0" y="0"/>
            <a:chExt cx="12192000" cy="685825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365503"/>
              <a:ext cx="12192000" cy="5492750"/>
            </a:xfrm>
            <a:custGeom>
              <a:avLst/>
              <a:gdLst/>
              <a:ahLst/>
              <a:cxnLst/>
              <a:rect l="l" t="t" r="r" b="b"/>
              <a:pathLst>
                <a:path w="12192000" h="5492750">
                  <a:moveTo>
                    <a:pt x="12192000" y="0"/>
                  </a:moveTo>
                  <a:lnTo>
                    <a:pt x="0" y="0"/>
                  </a:lnTo>
                  <a:lnTo>
                    <a:pt x="0" y="5492496"/>
                  </a:lnTo>
                  <a:lnTo>
                    <a:pt x="12192000" y="54924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63" y="391668"/>
              <a:ext cx="1927860" cy="27782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7152" y="2627376"/>
              <a:ext cx="252984" cy="3291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39952" y="1755648"/>
              <a:ext cx="626745" cy="1127760"/>
            </a:xfrm>
            <a:custGeom>
              <a:avLst/>
              <a:gdLst/>
              <a:ahLst/>
              <a:cxnLst/>
              <a:rect l="l" t="t" r="r" b="b"/>
              <a:pathLst>
                <a:path w="626744" h="1127760">
                  <a:moveTo>
                    <a:pt x="27000" y="0"/>
                  </a:moveTo>
                  <a:lnTo>
                    <a:pt x="0" y="57403"/>
                  </a:lnTo>
                  <a:lnTo>
                    <a:pt x="547116" y="312419"/>
                  </a:lnTo>
                  <a:lnTo>
                    <a:pt x="521970" y="366394"/>
                  </a:lnTo>
                  <a:lnTo>
                    <a:pt x="554354" y="368173"/>
                  </a:lnTo>
                  <a:lnTo>
                    <a:pt x="584961" y="368173"/>
                  </a:lnTo>
                  <a:lnTo>
                    <a:pt x="626364" y="278384"/>
                  </a:lnTo>
                  <a:lnTo>
                    <a:pt x="27000" y="0"/>
                  </a:lnTo>
                  <a:close/>
                </a:path>
                <a:path w="626744" h="1127760">
                  <a:moveTo>
                    <a:pt x="482345" y="448944"/>
                  </a:moveTo>
                  <a:lnTo>
                    <a:pt x="466216" y="486663"/>
                  </a:lnTo>
                  <a:lnTo>
                    <a:pt x="529209" y="486663"/>
                  </a:lnTo>
                  <a:lnTo>
                    <a:pt x="549021" y="450723"/>
                  </a:lnTo>
                  <a:lnTo>
                    <a:pt x="482345" y="448944"/>
                  </a:lnTo>
                  <a:close/>
                </a:path>
                <a:path w="626744" h="1127760">
                  <a:moveTo>
                    <a:pt x="440944" y="535177"/>
                  </a:moveTo>
                  <a:lnTo>
                    <a:pt x="417575" y="590803"/>
                  </a:lnTo>
                  <a:lnTo>
                    <a:pt x="423036" y="589026"/>
                  </a:lnTo>
                  <a:lnTo>
                    <a:pt x="439166" y="589026"/>
                  </a:lnTo>
                  <a:lnTo>
                    <a:pt x="440944" y="587248"/>
                  </a:lnTo>
                  <a:lnTo>
                    <a:pt x="482345" y="587248"/>
                  </a:lnTo>
                  <a:lnTo>
                    <a:pt x="507618" y="538734"/>
                  </a:lnTo>
                  <a:lnTo>
                    <a:pt x="440944" y="535177"/>
                  </a:lnTo>
                  <a:close/>
                </a:path>
                <a:path w="626744" h="1127760">
                  <a:moveTo>
                    <a:pt x="439166" y="589026"/>
                  </a:moveTo>
                  <a:lnTo>
                    <a:pt x="423036" y="589026"/>
                  </a:lnTo>
                  <a:lnTo>
                    <a:pt x="437388" y="590803"/>
                  </a:lnTo>
                  <a:lnTo>
                    <a:pt x="439166" y="589026"/>
                  </a:lnTo>
                  <a:close/>
                </a:path>
                <a:path w="626744" h="1127760">
                  <a:moveTo>
                    <a:pt x="403225" y="621284"/>
                  </a:moveTo>
                  <a:lnTo>
                    <a:pt x="179959" y="1100836"/>
                  </a:lnTo>
                  <a:lnTo>
                    <a:pt x="232156" y="1127760"/>
                  </a:lnTo>
                  <a:lnTo>
                    <a:pt x="460756" y="632078"/>
                  </a:lnTo>
                  <a:lnTo>
                    <a:pt x="449960" y="632078"/>
                  </a:lnTo>
                  <a:lnTo>
                    <a:pt x="440944" y="630301"/>
                  </a:lnTo>
                  <a:lnTo>
                    <a:pt x="433831" y="628523"/>
                  </a:lnTo>
                  <a:lnTo>
                    <a:pt x="423036" y="628523"/>
                  </a:lnTo>
                  <a:lnTo>
                    <a:pt x="412114" y="624966"/>
                  </a:lnTo>
                  <a:lnTo>
                    <a:pt x="403225" y="621284"/>
                  </a:lnTo>
                  <a:close/>
                </a:path>
              </a:pathLst>
            </a:custGeom>
            <a:solidFill>
              <a:srgbClr val="08718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" name="object 8"/>
            <p:cNvSpPr/>
            <p:nvPr/>
          </p:nvSpPr>
          <p:spPr>
            <a:xfrm>
              <a:off x="693419" y="1790700"/>
              <a:ext cx="993775" cy="1123315"/>
            </a:xfrm>
            <a:custGeom>
              <a:avLst/>
              <a:gdLst/>
              <a:ahLst/>
              <a:cxnLst/>
              <a:rect l="l" t="t" r="r" b="b"/>
              <a:pathLst>
                <a:path w="993775" h="1123314">
                  <a:moveTo>
                    <a:pt x="393509" y="0"/>
                  </a:moveTo>
                  <a:lnTo>
                    <a:pt x="0" y="845058"/>
                  </a:lnTo>
                  <a:lnTo>
                    <a:pt x="600202" y="1123188"/>
                  </a:lnTo>
                  <a:lnTo>
                    <a:pt x="993648" y="278129"/>
                  </a:lnTo>
                  <a:lnTo>
                    <a:pt x="393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9" name="object 9"/>
            <p:cNvSpPr/>
            <p:nvPr/>
          </p:nvSpPr>
          <p:spPr>
            <a:xfrm>
              <a:off x="807720" y="2308859"/>
              <a:ext cx="582295" cy="452755"/>
            </a:xfrm>
            <a:custGeom>
              <a:avLst/>
              <a:gdLst/>
              <a:ahLst/>
              <a:cxnLst/>
              <a:rect l="l" t="t" r="r" b="b"/>
              <a:pathLst>
                <a:path w="582294" h="452755">
                  <a:moveTo>
                    <a:pt x="348996" y="116713"/>
                  </a:moveTo>
                  <a:lnTo>
                    <a:pt x="104724" y="0"/>
                  </a:lnTo>
                  <a:lnTo>
                    <a:pt x="97536" y="16129"/>
                  </a:lnTo>
                  <a:lnTo>
                    <a:pt x="341807" y="131064"/>
                  </a:lnTo>
                  <a:lnTo>
                    <a:pt x="348996" y="116713"/>
                  </a:lnTo>
                  <a:close/>
                </a:path>
                <a:path w="582294" h="452755">
                  <a:moveTo>
                    <a:pt x="377952" y="429133"/>
                  </a:moveTo>
                  <a:lnTo>
                    <a:pt x="87401" y="292608"/>
                  </a:lnTo>
                  <a:lnTo>
                    <a:pt x="83820" y="306959"/>
                  </a:lnTo>
                  <a:lnTo>
                    <a:pt x="370776" y="443484"/>
                  </a:lnTo>
                  <a:lnTo>
                    <a:pt x="377952" y="429133"/>
                  </a:lnTo>
                  <a:close/>
                </a:path>
                <a:path w="582294" h="452755">
                  <a:moveTo>
                    <a:pt x="493776" y="438277"/>
                  </a:moveTo>
                  <a:lnTo>
                    <a:pt x="7188" y="210312"/>
                  </a:lnTo>
                  <a:lnTo>
                    <a:pt x="0" y="224663"/>
                  </a:lnTo>
                  <a:lnTo>
                    <a:pt x="490220" y="452628"/>
                  </a:lnTo>
                  <a:lnTo>
                    <a:pt x="493776" y="438277"/>
                  </a:lnTo>
                  <a:close/>
                </a:path>
                <a:path w="582294" h="452755">
                  <a:moveTo>
                    <a:pt x="507492" y="412369"/>
                  </a:moveTo>
                  <a:lnTo>
                    <a:pt x="20891" y="184404"/>
                  </a:lnTo>
                  <a:lnTo>
                    <a:pt x="13716" y="200533"/>
                  </a:lnTo>
                  <a:lnTo>
                    <a:pt x="502158" y="426720"/>
                  </a:lnTo>
                  <a:lnTo>
                    <a:pt x="507492" y="412369"/>
                  </a:lnTo>
                  <a:close/>
                </a:path>
                <a:path w="582294" h="452755">
                  <a:moveTo>
                    <a:pt x="519684" y="384683"/>
                  </a:moveTo>
                  <a:lnTo>
                    <a:pt x="31559" y="158496"/>
                  </a:lnTo>
                  <a:lnTo>
                    <a:pt x="24371" y="172847"/>
                  </a:lnTo>
                  <a:lnTo>
                    <a:pt x="514350" y="400812"/>
                  </a:lnTo>
                  <a:lnTo>
                    <a:pt x="519684" y="384683"/>
                  </a:lnTo>
                  <a:close/>
                </a:path>
                <a:path w="582294" h="452755">
                  <a:moveTo>
                    <a:pt x="530352" y="359029"/>
                  </a:moveTo>
                  <a:lnTo>
                    <a:pt x="43764" y="131064"/>
                  </a:lnTo>
                  <a:lnTo>
                    <a:pt x="36576" y="145415"/>
                  </a:lnTo>
                  <a:lnTo>
                    <a:pt x="526796" y="373380"/>
                  </a:lnTo>
                  <a:lnTo>
                    <a:pt x="530352" y="359029"/>
                  </a:lnTo>
                  <a:close/>
                </a:path>
                <a:path w="582294" h="452755">
                  <a:moveTo>
                    <a:pt x="542544" y="334645"/>
                  </a:moveTo>
                  <a:lnTo>
                    <a:pt x="55956" y="106680"/>
                  </a:lnTo>
                  <a:lnTo>
                    <a:pt x="48768" y="121031"/>
                  </a:lnTo>
                  <a:lnTo>
                    <a:pt x="538988" y="348996"/>
                  </a:lnTo>
                  <a:lnTo>
                    <a:pt x="542544" y="334645"/>
                  </a:lnTo>
                  <a:close/>
                </a:path>
                <a:path w="582294" h="452755">
                  <a:moveTo>
                    <a:pt x="556260" y="307213"/>
                  </a:moveTo>
                  <a:lnTo>
                    <a:pt x="68160" y="79248"/>
                  </a:lnTo>
                  <a:lnTo>
                    <a:pt x="60960" y="93599"/>
                  </a:lnTo>
                  <a:lnTo>
                    <a:pt x="550799" y="321564"/>
                  </a:lnTo>
                  <a:lnTo>
                    <a:pt x="556260" y="307213"/>
                  </a:lnTo>
                  <a:close/>
                </a:path>
                <a:path w="582294" h="452755">
                  <a:moveTo>
                    <a:pt x="569976" y="281051"/>
                  </a:moveTo>
                  <a:lnTo>
                    <a:pt x="80327" y="54864"/>
                  </a:lnTo>
                  <a:lnTo>
                    <a:pt x="73152" y="69215"/>
                  </a:lnTo>
                  <a:lnTo>
                    <a:pt x="562864" y="297180"/>
                  </a:lnTo>
                  <a:lnTo>
                    <a:pt x="569976" y="281051"/>
                  </a:lnTo>
                  <a:close/>
                </a:path>
                <a:path w="582294" h="452755">
                  <a:moveTo>
                    <a:pt x="582168" y="255397"/>
                  </a:moveTo>
                  <a:lnTo>
                    <a:pt x="92519" y="27432"/>
                  </a:lnTo>
                  <a:lnTo>
                    <a:pt x="85344" y="41783"/>
                  </a:lnTo>
                  <a:lnTo>
                    <a:pt x="575056" y="269748"/>
                  </a:lnTo>
                  <a:lnTo>
                    <a:pt x="582168" y="255397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7403" y="2308860"/>
              <a:ext cx="140208" cy="1402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07363" y="2097023"/>
              <a:ext cx="292735" cy="144780"/>
            </a:xfrm>
            <a:custGeom>
              <a:avLst/>
              <a:gdLst/>
              <a:ahLst/>
              <a:cxnLst/>
              <a:rect l="l" t="t" r="r" b="b"/>
              <a:pathLst>
                <a:path w="292734" h="144780">
                  <a:moveTo>
                    <a:pt x="1790" y="0"/>
                  </a:moveTo>
                  <a:lnTo>
                    <a:pt x="0" y="10795"/>
                  </a:lnTo>
                  <a:lnTo>
                    <a:pt x="290830" y="144779"/>
                  </a:lnTo>
                  <a:lnTo>
                    <a:pt x="292608" y="13754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34211" y="2107692"/>
              <a:ext cx="123825" cy="180340"/>
            </a:xfrm>
            <a:custGeom>
              <a:avLst/>
              <a:gdLst/>
              <a:ahLst/>
              <a:cxnLst/>
              <a:rect l="l" t="t" r="r" b="b"/>
              <a:pathLst>
                <a:path w="123825" h="180339">
                  <a:moveTo>
                    <a:pt x="73355" y="0"/>
                  </a:moveTo>
                  <a:lnTo>
                    <a:pt x="0" y="154686"/>
                  </a:lnTo>
                  <a:lnTo>
                    <a:pt x="50088" y="179832"/>
                  </a:lnTo>
                  <a:lnTo>
                    <a:pt x="123443" y="21590"/>
                  </a:lnTo>
                  <a:lnTo>
                    <a:pt x="73355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2603" y="2135123"/>
              <a:ext cx="96520" cy="120650"/>
            </a:xfrm>
            <a:custGeom>
              <a:avLst/>
              <a:gdLst/>
              <a:ahLst/>
              <a:cxnLst/>
              <a:rect l="l" t="t" r="r" b="b"/>
              <a:pathLst>
                <a:path w="96519" h="120650">
                  <a:moveTo>
                    <a:pt x="44450" y="0"/>
                  </a:moveTo>
                  <a:lnTo>
                    <a:pt x="0" y="97027"/>
                  </a:lnTo>
                  <a:lnTo>
                    <a:pt x="49784" y="120396"/>
                  </a:lnTo>
                  <a:lnTo>
                    <a:pt x="96012" y="23367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B81717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5755" y="2164079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30416" y="0"/>
                  </a:moveTo>
                  <a:lnTo>
                    <a:pt x="0" y="62230"/>
                  </a:lnTo>
                  <a:lnTo>
                    <a:pt x="51879" y="85344"/>
                  </a:lnTo>
                  <a:lnTo>
                    <a:pt x="82296" y="21336"/>
                  </a:lnTo>
                  <a:lnTo>
                    <a:pt x="30416" y="0"/>
                  </a:lnTo>
                  <a:close/>
                </a:path>
              </a:pathLst>
            </a:custGeom>
            <a:solidFill>
              <a:srgbClr val="C42424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3000" y="2191511"/>
              <a:ext cx="94615" cy="117475"/>
            </a:xfrm>
            <a:custGeom>
              <a:avLst/>
              <a:gdLst/>
              <a:ahLst/>
              <a:cxnLst/>
              <a:rect l="l" t="t" r="r" b="b"/>
              <a:pathLst>
                <a:path w="94615" h="117475">
                  <a:moveTo>
                    <a:pt x="42786" y="0"/>
                  </a:moveTo>
                  <a:lnTo>
                    <a:pt x="0" y="92455"/>
                  </a:lnTo>
                  <a:lnTo>
                    <a:pt x="49923" y="117348"/>
                  </a:lnTo>
                  <a:lnTo>
                    <a:pt x="94487" y="23113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D0333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6152" y="2218944"/>
              <a:ext cx="82550" cy="90170"/>
            </a:xfrm>
            <a:custGeom>
              <a:avLst/>
              <a:gdLst/>
              <a:ahLst/>
              <a:cxnLst/>
              <a:rect l="l" t="t" r="r" b="b"/>
              <a:pathLst>
                <a:path w="82550" h="90169">
                  <a:moveTo>
                    <a:pt x="30416" y="0"/>
                  </a:moveTo>
                  <a:lnTo>
                    <a:pt x="0" y="64769"/>
                  </a:lnTo>
                  <a:lnTo>
                    <a:pt x="50088" y="89915"/>
                  </a:lnTo>
                  <a:lnTo>
                    <a:pt x="82295" y="21589"/>
                  </a:lnTo>
                  <a:lnTo>
                    <a:pt x="30416" y="0"/>
                  </a:lnTo>
                  <a:close/>
                </a:path>
              </a:pathLst>
            </a:custGeom>
            <a:solidFill>
              <a:srgbClr val="DB4141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2604" y="1879091"/>
              <a:ext cx="568960" cy="451484"/>
            </a:xfrm>
            <a:custGeom>
              <a:avLst/>
              <a:gdLst/>
              <a:ahLst/>
              <a:cxnLst/>
              <a:rect l="l" t="t" r="r" b="b"/>
              <a:pathLst>
                <a:path w="568960" h="451485">
                  <a:moveTo>
                    <a:pt x="202692" y="51308"/>
                  </a:moveTo>
                  <a:lnTo>
                    <a:pt x="91020" y="0"/>
                  </a:lnTo>
                  <a:lnTo>
                    <a:pt x="83820" y="14224"/>
                  </a:lnTo>
                  <a:lnTo>
                    <a:pt x="195491" y="65532"/>
                  </a:lnTo>
                  <a:lnTo>
                    <a:pt x="202692" y="51308"/>
                  </a:lnTo>
                  <a:close/>
                </a:path>
                <a:path w="568960" h="451485">
                  <a:moveTo>
                    <a:pt x="228600" y="286004"/>
                  </a:moveTo>
                  <a:lnTo>
                    <a:pt x="7150" y="182880"/>
                  </a:lnTo>
                  <a:lnTo>
                    <a:pt x="0" y="197104"/>
                  </a:lnTo>
                  <a:lnTo>
                    <a:pt x="223240" y="300228"/>
                  </a:lnTo>
                  <a:lnTo>
                    <a:pt x="228600" y="286004"/>
                  </a:lnTo>
                  <a:close/>
                </a:path>
                <a:path w="568960" h="451485">
                  <a:moveTo>
                    <a:pt x="242316" y="259969"/>
                  </a:moveTo>
                  <a:lnTo>
                    <a:pt x="17856" y="155448"/>
                  </a:lnTo>
                  <a:lnTo>
                    <a:pt x="10668" y="169799"/>
                  </a:lnTo>
                  <a:lnTo>
                    <a:pt x="236931" y="274320"/>
                  </a:lnTo>
                  <a:lnTo>
                    <a:pt x="242316" y="259969"/>
                  </a:lnTo>
                  <a:close/>
                </a:path>
                <a:path w="568960" h="451485">
                  <a:moveTo>
                    <a:pt x="252984" y="232283"/>
                  </a:moveTo>
                  <a:lnTo>
                    <a:pt x="30048" y="128016"/>
                  </a:lnTo>
                  <a:lnTo>
                    <a:pt x="22860" y="144145"/>
                  </a:lnTo>
                  <a:lnTo>
                    <a:pt x="249428" y="248412"/>
                  </a:lnTo>
                  <a:lnTo>
                    <a:pt x="252984" y="232283"/>
                  </a:lnTo>
                  <a:close/>
                </a:path>
                <a:path w="568960" h="451485">
                  <a:moveTo>
                    <a:pt x="265176" y="207899"/>
                  </a:moveTo>
                  <a:lnTo>
                    <a:pt x="42240" y="103632"/>
                  </a:lnTo>
                  <a:lnTo>
                    <a:pt x="35052" y="117983"/>
                  </a:lnTo>
                  <a:lnTo>
                    <a:pt x="259842" y="224028"/>
                  </a:lnTo>
                  <a:lnTo>
                    <a:pt x="265176" y="207899"/>
                  </a:lnTo>
                  <a:close/>
                </a:path>
                <a:path w="568960" h="451485">
                  <a:moveTo>
                    <a:pt x="277368" y="182245"/>
                  </a:moveTo>
                  <a:lnTo>
                    <a:pt x="54432" y="77724"/>
                  </a:lnTo>
                  <a:lnTo>
                    <a:pt x="47244" y="92075"/>
                  </a:lnTo>
                  <a:lnTo>
                    <a:pt x="272034" y="196596"/>
                  </a:lnTo>
                  <a:lnTo>
                    <a:pt x="277368" y="182245"/>
                  </a:lnTo>
                  <a:close/>
                </a:path>
                <a:path w="568960" h="451485">
                  <a:moveTo>
                    <a:pt x="291084" y="154940"/>
                  </a:moveTo>
                  <a:lnTo>
                    <a:pt x="66624" y="51816"/>
                  </a:lnTo>
                  <a:lnTo>
                    <a:pt x="59436" y="66040"/>
                  </a:lnTo>
                  <a:lnTo>
                    <a:pt x="285750" y="169164"/>
                  </a:lnTo>
                  <a:lnTo>
                    <a:pt x="291084" y="154940"/>
                  </a:lnTo>
                  <a:close/>
                </a:path>
                <a:path w="568960" h="451485">
                  <a:moveTo>
                    <a:pt x="304800" y="128651"/>
                  </a:moveTo>
                  <a:lnTo>
                    <a:pt x="78803" y="24384"/>
                  </a:lnTo>
                  <a:lnTo>
                    <a:pt x="71628" y="38735"/>
                  </a:lnTo>
                  <a:lnTo>
                    <a:pt x="297688" y="144780"/>
                  </a:lnTo>
                  <a:lnTo>
                    <a:pt x="304800" y="128651"/>
                  </a:lnTo>
                  <a:close/>
                </a:path>
                <a:path w="568960" h="451485">
                  <a:moveTo>
                    <a:pt x="379476" y="402717"/>
                  </a:moveTo>
                  <a:lnTo>
                    <a:pt x="352552" y="390144"/>
                  </a:lnTo>
                  <a:lnTo>
                    <a:pt x="348996" y="397383"/>
                  </a:lnTo>
                  <a:lnTo>
                    <a:pt x="375920" y="409956"/>
                  </a:lnTo>
                  <a:lnTo>
                    <a:pt x="379476" y="402717"/>
                  </a:lnTo>
                  <a:close/>
                </a:path>
                <a:path w="568960" h="451485">
                  <a:moveTo>
                    <a:pt x="469392" y="443992"/>
                  </a:moveTo>
                  <a:lnTo>
                    <a:pt x="390398" y="408432"/>
                  </a:lnTo>
                  <a:lnTo>
                    <a:pt x="388620" y="415544"/>
                  </a:lnTo>
                  <a:lnTo>
                    <a:pt x="465836" y="451104"/>
                  </a:lnTo>
                  <a:lnTo>
                    <a:pt x="469392" y="443992"/>
                  </a:lnTo>
                  <a:close/>
                </a:path>
                <a:path w="568960" h="451485">
                  <a:moveTo>
                    <a:pt x="495300" y="410845"/>
                  </a:moveTo>
                  <a:lnTo>
                    <a:pt x="270891" y="304800"/>
                  </a:lnTo>
                  <a:lnTo>
                    <a:pt x="263652" y="320929"/>
                  </a:lnTo>
                  <a:lnTo>
                    <a:pt x="488061" y="425196"/>
                  </a:lnTo>
                  <a:lnTo>
                    <a:pt x="495300" y="410845"/>
                  </a:lnTo>
                  <a:close/>
                </a:path>
                <a:path w="568960" h="451485">
                  <a:moveTo>
                    <a:pt x="507492" y="383413"/>
                  </a:moveTo>
                  <a:lnTo>
                    <a:pt x="283083" y="278892"/>
                  </a:lnTo>
                  <a:lnTo>
                    <a:pt x="275844" y="293243"/>
                  </a:lnTo>
                  <a:lnTo>
                    <a:pt x="500253" y="397764"/>
                  </a:lnTo>
                  <a:lnTo>
                    <a:pt x="507492" y="383413"/>
                  </a:lnTo>
                  <a:close/>
                </a:path>
                <a:path w="568960" h="451485">
                  <a:moveTo>
                    <a:pt x="513588" y="195707"/>
                  </a:moveTo>
                  <a:lnTo>
                    <a:pt x="354711" y="121920"/>
                  </a:lnTo>
                  <a:lnTo>
                    <a:pt x="347472" y="136271"/>
                  </a:lnTo>
                  <a:lnTo>
                    <a:pt x="506349" y="211836"/>
                  </a:lnTo>
                  <a:lnTo>
                    <a:pt x="513588" y="195707"/>
                  </a:lnTo>
                  <a:close/>
                </a:path>
                <a:path w="568960" h="451485">
                  <a:moveTo>
                    <a:pt x="519684" y="356108"/>
                  </a:moveTo>
                  <a:lnTo>
                    <a:pt x="293624" y="252984"/>
                  </a:lnTo>
                  <a:lnTo>
                    <a:pt x="286512" y="267208"/>
                  </a:lnTo>
                  <a:lnTo>
                    <a:pt x="512572" y="370332"/>
                  </a:lnTo>
                  <a:lnTo>
                    <a:pt x="519684" y="356108"/>
                  </a:lnTo>
                  <a:close/>
                </a:path>
                <a:path w="568960" h="451485">
                  <a:moveTo>
                    <a:pt x="533400" y="329819"/>
                  </a:moveTo>
                  <a:lnTo>
                    <a:pt x="305943" y="225552"/>
                  </a:lnTo>
                  <a:lnTo>
                    <a:pt x="298704" y="241681"/>
                  </a:lnTo>
                  <a:lnTo>
                    <a:pt x="526161" y="345948"/>
                  </a:lnTo>
                  <a:lnTo>
                    <a:pt x="533400" y="329819"/>
                  </a:lnTo>
                  <a:close/>
                </a:path>
                <a:path w="568960" h="451485">
                  <a:moveTo>
                    <a:pt x="544068" y="305816"/>
                  </a:moveTo>
                  <a:lnTo>
                    <a:pt x="319659" y="201168"/>
                  </a:lnTo>
                  <a:lnTo>
                    <a:pt x="312420" y="217170"/>
                  </a:lnTo>
                  <a:lnTo>
                    <a:pt x="536829" y="320040"/>
                  </a:lnTo>
                  <a:lnTo>
                    <a:pt x="544068" y="305816"/>
                  </a:lnTo>
                  <a:close/>
                </a:path>
                <a:path w="568960" h="451485">
                  <a:moveTo>
                    <a:pt x="556260" y="279781"/>
                  </a:moveTo>
                  <a:lnTo>
                    <a:pt x="331851" y="175260"/>
                  </a:lnTo>
                  <a:lnTo>
                    <a:pt x="324612" y="189611"/>
                  </a:lnTo>
                  <a:lnTo>
                    <a:pt x="549021" y="294132"/>
                  </a:lnTo>
                  <a:lnTo>
                    <a:pt x="556260" y="279781"/>
                  </a:lnTo>
                  <a:close/>
                </a:path>
                <a:path w="568960" h="451485">
                  <a:moveTo>
                    <a:pt x="568452" y="252349"/>
                  </a:moveTo>
                  <a:lnTo>
                    <a:pt x="342392" y="147828"/>
                  </a:lnTo>
                  <a:lnTo>
                    <a:pt x="335280" y="162179"/>
                  </a:lnTo>
                  <a:lnTo>
                    <a:pt x="561340" y="266700"/>
                  </a:lnTo>
                  <a:lnTo>
                    <a:pt x="568452" y="252349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55" y="2322576"/>
              <a:ext cx="480059" cy="853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74191" y="2676144"/>
              <a:ext cx="88900" cy="227329"/>
            </a:xfrm>
            <a:custGeom>
              <a:avLst/>
              <a:gdLst/>
              <a:ahLst/>
              <a:cxnLst/>
              <a:rect l="l" t="t" r="r" b="b"/>
              <a:pathLst>
                <a:path w="88900" h="227330">
                  <a:moveTo>
                    <a:pt x="55918" y="180593"/>
                  </a:moveTo>
                  <a:lnTo>
                    <a:pt x="28867" y="180593"/>
                  </a:lnTo>
                  <a:lnTo>
                    <a:pt x="28867" y="200278"/>
                  </a:lnTo>
                  <a:lnTo>
                    <a:pt x="30670" y="202056"/>
                  </a:lnTo>
                  <a:lnTo>
                    <a:pt x="30670" y="227075"/>
                  </a:lnTo>
                  <a:lnTo>
                    <a:pt x="34277" y="223519"/>
                  </a:lnTo>
                  <a:lnTo>
                    <a:pt x="48704" y="214502"/>
                  </a:lnTo>
                  <a:lnTo>
                    <a:pt x="50507" y="209168"/>
                  </a:lnTo>
                  <a:lnTo>
                    <a:pt x="50507" y="202056"/>
                  </a:lnTo>
                  <a:lnTo>
                    <a:pt x="55918" y="200278"/>
                  </a:lnTo>
                  <a:lnTo>
                    <a:pt x="55918" y="180593"/>
                  </a:lnTo>
                  <a:close/>
                </a:path>
                <a:path w="88900" h="227330">
                  <a:moveTo>
                    <a:pt x="5410" y="0"/>
                  </a:moveTo>
                  <a:lnTo>
                    <a:pt x="5410" y="17906"/>
                  </a:lnTo>
                  <a:lnTo>
                    <a:pt x="0" y="146557"/>
                  </a:lnTo>
                  <a:lnTo>
                    <a:pt x="0" y="152018"/>
                  </a:lnTo>
                  <a:lnTo>
                    <a:pt x="1803" y="155575"/>
                  </a:lnTo>
                  <a:lnTo>
                    <a:pt x="9017" y="159130"/>
                  </a:lnTo>
                  <a:lnTo>
                    <a:pt x="12623" y="168020"/>
                  </a:lnTo>
                  <a:lnTo>
                    <a:pt x="16230" y="173481"/>
                  </a:lnTo>
                  <a:lnTo>
                    <a:pt x="21640" y="178815"/>
                  </a:lnTo>
                  <a:lnTo>
                    <a:pt x="27063" y="180593"/>
                  </a:lnTo>
                  <a:lnTo>
                    <a:pt x="63131" y="180593"/>
                  </a:lnTo>
                  <a:lnTo>
                    <a:pt x="68554" y="175259"/>
                  </a:lnTo>
                  <a:lnTo>
                    <a:pt x="75768" y="168020"/>
                  </a:lnTo>
                  <a:lnTo>
                    <a:pt x="77571" y="160908"/>
                  </a:lnTo>
                  <a:lnTo>
                    <a:pt x="82981" y="159130"/>
                  </a:lnTo>
                  <a:lnTo>
                    <a:pt x="84785" y="153796"/>
                  </a:lnTo>
                  <a:lnTo>
                    <a:pt x="84894" y="146557"/>
                  </a:lnTo>
                  <a:lnTo>
                    <a:pt x="88392" y="85851"/>
                  </a:lnTo>
                  <a:lnTo>
                    <a:pt x="88392" y="41147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08718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80287" y="2601467"/>
              <a:ext cx="83820" cy="116205"/>
            </a:xfrm>
            <a:custGeom>
              <a:avLst/>
              <a:gdLst/>
              <a:ahLst/>
              <a:cxnLst/>
              <a:rect l="l" t="t" r="r" b="b"/>
              <a:pathLst>
                <a:path w="83819" h="116205">
                  <a:moveTo>
                    <a:pt x="21399" y="0"/>
                  </a:moveTo>
                  <a:lnTo>
                    <a:pt x="16052" y="3556"/>
                  </a:lnTo>
                  <a:lnTo>
                    <a:pt x="10706" y="5461"/>
                  </a:lnTo>
                  <a:lnTo>
                    <a:pt x="8915" y="7239"/>
                  </a:lnTo>
                  <a:lnTo>
                    <a:pt x="8915" y="12700"/>
                  </a:lnTo>
                  <a:lnTo>
                    <a:pt x="1778" y="14478"/>
                  </a:lnTo>
                  <a:lnTo>
                    <a:pt x="0" y="19939"/>
                  </a:lnTo>
                  <a:lnTo>
                    <a:pt x="0" y="74168"/>
                  </a:lnTo>
                  <a:lnTo>
                    <a:pt x="82042" y="115824"/>
                  </a:lnTo>
                  <a:lnTo>
                    <a:pt x="83820" y="21717"/>
                  </a:lnTo>
                  <a:lnTo>
                    <a:pt x="82042" y="18034"/>
                  </a:lnTo>
                  <a:lnTo>
                    <a:pt x="76682" y="12700"/>
                  </a:lnTo>
                  <a:lnTo>
                    <a:pt x="73113" y="10922"/>
                  </a:lnTo>
                  <a:lnTo>
                    <a:pt x="71335" y="5461"/>
                  </a:lnTo>
                  <a:lnTo>
                    <a:pt x="69557" y="3556"/>
                  </a:lnTo>
                  <a:lnTo>
                    <a:pt x="64198" y="3556"/>
                  </a:lnTo>
                  <a:lnTo>
                    <a:pt x="21399" y="0"/>
                  </a:lnTo>
                  <a:close/>
                </a:path>
              </a:pathLst>
            </a:custGeom>
            <a:solidFill>
              <a:srgbClr val="D3D9D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1812" y="2948939"/>
              <a:ext cx="83819" cy="1005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81812" y="2863595"/>
              <a:ext cx="21590" cy="66040"/>
            </a:xfrm>
            <a:custGeom>
              <a:avLst/>
              <a:gdLst/>
              <a:ahLst/>
              <a:cxnLst/>
              <a:rect l="l" t="t" r="r" b="b"/>
              <a:pathLst>
                <a:path w="21590" h="66039">
                  <a:moveTo>
                    <a:pt x="21335" y="0"/>
                  </a:moveTo>
                  <a:lnTo>
                    <a:pt x="16001" y="0"/>
                  </a:lnTo>
                  <a:lnTo>
                    <a:pt x="5333" y="9143"/>
                  </a:lnTo>
                  <a:lnTo>
                    <a:pt x="0" y="16382"/>
                  </a:lnTo>
                  <a:lnTo>
                    <a:pt x="0" y="65531"/>
                  </a:lnTo>
                  <a:lnTo>
                    <a:pt x="1778" y="65531"/>
                  </a:lnTo>
                  <a:lnTo>
                    <a:pt x="16001" y="54609"/>
                  </a:lnTo>
                  <a:lnTo>
                    <a:pt x="19557" y="49149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E65E0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60476" y="2630423"/>
              <a:ext cx="71755" cy="276225"/>
            </a:xfrm>
            <a:custGeom>
              <a:avLst/>
              <a:gdLst/>
              <a:ahLst/>
              <a:cxnLst/>
              <a:rect l="l" t="t" r="r" b="b"/>
              <a:pathLst>
                <a:path w="71755" h="276225">
                  <a:moveTo>
                    <a:pt x="71615" y="12573"/>
                  </a:moveTo>
                  <a:lnTo>
                    <a:pt x="69837" y="7239"/>
                  </a:lnTo>
                  <a:lnTo>
                    <a:pt x="68046" y="3556"/>
                  </a:lnTo>
                  <a:lnTo>
                    <a:pt x="64465" y="0"/>
                  </a:lnTo>
                  <a:lnTo>
                    <a:pt x="12534" y="0"/>
                  </a:lnTo>
                  <a:lnTo>
                    <a:pt x="8953" y="3556"/>
                  </a:lnTo>
                  <a:lnTo>
                    <a:pt x="5372" y="5461"/>
                  </a:lnTo>
                  <a:lnTo>
                    <a:pt x="5321" y="12573"/>
                  </a:lnTo>
                  <a:lnTo>
                    <a:pt x="0" y="232537"/>
                  </a:lnTo>
                  <a:lnTo>
                    <a:pt x="1790" y="241554"/>
                  </a:lnTo>
                  <a:lnTo>
                    <a:pt x="7162" y="248793"/>
                  </a:lnTo>
                  <a:lnTo>
                    <a:pt x="12534" y="254254"/>
                  </a:lnTo>
                  <a:lnTo>
                    <a:pt x="16116" y="254254"/>
                  </a:lnTo>
                  <a:lnTo>
                    <a:pt x="19812" y="254469"/>
                  </a:lnTo>
                  <a:lnTo>
                    <a:pt x="19812" y="274066"/>
                  </a:lnTo>
                  <a:lnTo>
                    <a:pt x="21526" y="275844"/>
                  </a:lnTo>
                  <a:lnTo>
                    <a:pt x="43815" y="275844"/>
                  </a:lnTo>
                  <a:lnTo>
                    <a:pt x="43815" y="270383"/>
                  </a:lnTo>
                  <a:lnTo>
                    <a:pt x="44577" y="255828"/>
                  </a:lnTo>
                  <a:lnTo>
                    <a:pt x="48348" y="256032"/>
                  </a:lnTo>
                  <a:lnTo>
                    <a:pt x="53721" y="254254"/>
                  </a:lnTo>
                  <a:lnTo>
                    <a:pt x="57289" y="248793"/>
                  </a:lnTo>
                  <a:lnTo>
                    <a:pt x="64465" y="243459"/>
                  </a:lnTo>
                  <a:lnTo>
                    <a:pt x="68046" y="234442"/>
                  </a:lnTo>
                  <a:lnTo>
                    <a:pt x="71615" y="125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808" y="2641092"/>
              <a:ext cx="88900" cy="222885"/>
            </a:xfrm>
            <a:custGeom>
              <a:avLst/>
              <a:gdLst/>
              <a:ahLst/>
              <a:cxnLst/>
              <a:rect l="l" t="t" r="r" b="b"/>
              <a:pathLst>
                <a:path w="88900" h="222885">
                  <a:moveTo>
                    <a:pt x="15913" y="0"/>
                  </a:moveTo>
                  <a:lnTo>
                    <a:pt x="7073" y="1778"/>
                  </a:lnTo>
                  <a:lnTo>
                    <a:pt x="5308" y="7238"/>
                  </a:lnTo>
                  <a:lnTo>
                    <a:pt x="0" y="213487"/>
                  </a:lnTo>
                  <a:lnTo>
                    <a:pt x="3530" y="217170"/>
                  </a:lnTo>
                  <a:lnTo>
                    <a:pt x="10604" y="220725"/>
                  </a:lnTo>
                  <a:lnTo>
                    <a:pt x="77787" y="222504"/>
                  </a:lnTo>
                  <a:lnTo>
                    <a:pt x="81318" y="220725"/>
                  </a:lnTo>
                  <a:lnTo>
                    <a:pt x="84861" y="215265"/>
                  </a:lnTo>
                  <a:lnTo>
                    <a:pt x="88392" y="9017"/>
                  </a:lnTo>
                  <a:lnTo>
                    <a:pt x="86626" y="3556"/>
                  </a:lnTo>
                  <a:lnTo>
                    <a:pt x="81318" y="1778"/>
                  </a:lnTo>
                  <a:lnTo>
                    <a:pt x="15913" y="0"/>
                  </a:lnTo>
                  <a:close/>
                </a:path>
              </a:pathLst>
            </a:custGeom>
            <a:solidFill>
              <a:srgbClr val="EB630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49808" y="2654807"/>
              <a:ext cx="88900" cy="196850"/>
            </a:xfrm>
            <a:custGeom>
              <a:avLst/>
              <a:gdLst/>
              <a:ahLst/>
              <a:cxnLst/>
              <a:rect l="l" t="t" r="r" b="b"/>
              <a:pathLst>
                <a:path w="88900" h="196850">
                  <a:moveTo>
                    <a:pt x="5308" y="0"/>
                  </a:moveTo>
                  <a:lnTo>
                    <a:pt x="0" y="194817"/>
                  </a:lnTo>
                  <a:lnTo>
                    <a:pt x="84861" y="196595"/>
                  </a:lnTo>
                  <a:lnTo>
                    <a:pt x="88392" y="1777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F9B6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45236" y="2967227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4" h="93344">
                  <a:moveTo>
                    <a:pt x="10858" y="0"/>
                  </a:moveTo>
                  <a:lnTo>
                    <a:pt x="3619" y="1777"/>
                  </a:lnTo>
                  <a:lnTo>
                    <a:pt x="1803" y="8889"/>
                  </a:lnTo>
                  <a:lnTo>
                    <a:pt x="0" y="84074"/>
                  </a:lnTo>
                  <a:lnTo>
                    <a:pt x="1803" y="89408"/>
                  </a:lnTo>
                  <a:lnTo>
                    <a:pt x="9042" y="91186"/>
                  </a:lnTo>
                  <a:lnTo>
                    <a:pt x="77812" y="92963"/>
                  </a:lnTo>
                  <a:lnTo>
                    <a:pt x="83248" y="91186"/>
                  </a:lnTo>
                  <a:lnTo>
                    <a:pt x="85051" y="85851"/>
                  </a:lnTo>
                  <a:lnTo>
                    <a:pt x="86867" y="8889"/>
                  </a:lnTo>
                  <a:lnTo>
                    <a:pt x="85051" y="3556"/>
                  </a:lnTo>
                  <a:lnTo>
                    <a:pt x="79629" y="1777"/>
                  </a:lnTo>
                  <a:lnTo>
                    <a:pt x="10858" y="0"/>
                  </a:lnTo>
                  <a:close/>
                </a:path>
              </a:pathLst>
            </a:custGeom>
            <a:solidFill>
              <a:srgbClr val="EB6308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54380" y="2980944"/>
              <a:ext cx="70485" cy="86995"/>
            </a:xfrm>
            <a:custGeom>
              <a:avLst/>
              <a:gdLst/>
              <a:ahLst/>
              <a:cxnLst/>
              <a:rect l="l" t="t" r="r" b="b"/>
              <a:pathLst>
                <a:path w="70484" h="86994">
                  <a:moveTo>
                    <a:pt x="62915" y="0"/>
                  </a:moveTo>
                  <a:lnTo>
                    <a:pt x="7188" y="0"/>
                  </a:lnTo>
                  <a:lnTo>
                    <a:pt x="1803" y="1777"/>
                  </a:lnTo>
                  <a:lnTo>
                    <a:pt x="1716" y="7238"/>
                  </a:lnTo>
                  <a:lnTo>
                    <a:pt x="0" y="79628"/>
                  </a:lnTo>
                  <a:lnTo>
                    <a:pt x="1803" y="83184"/>
                  </a:lnTo>
                  <a:lnTo>
                    <a:pt x="5397" y="85089"/>
                  </a:lnTo>
                  <a:lnTo>
                    <a:pt x="61112" y="86867"/>
                  </a:lnTo>
                  <a:lnTo>
                    <a:pt x="66509" y="85089"/>
                  </a:lnTo>
                  <a:lnTo>
                    <a:pt x="68300" y="79628"/>
                  </a:lnTo>
                  <a:lnTo>
                    <a:pt x="70104" y="7238"/>
                  </a:lnTo>
                  <a:lnTo>
                    <a:pt x="68300" y="1777"/>
                  </a:lnTo>
                  <a:lnTo>
                    <a:pt x="62915" y="0"/>
                  </a:lnTo>
                  <a:close/>
                </a:path>
              </a:pathLst>
            </a:custGeom>
            <a:solidFill>
              <a:srgbClr val="F9B6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363" y="391668"/>
              <a:ext cx="1825752" cy="205587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744974" y="2966847"/>
            <a:ext cx="6696075" cy="6096862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876300" indent="-857250">
              <a:spcBef>
                <a:spcPts val="143"/>
              </a:spcBef>
              <a:buFont typeface="Wingdings"/>
              <a:buChar char=""/>
              <a:tabLst>
                <a:tab pos="875348" algn="l"/>
                <a:tab pos="876300" algn="l"/>
              </a:tabLst>
            </a:pPr>
            <a:r>
              <a:rPr sz="60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系統簡介</a:t>
            </a:r>
            <a:endParaRPr sz="6000">
              <a:latin typeface="Microsoft JhengHei"/>
              <a:cs typeface="Microsoft JhengHei"/>
            </a:endParaRPr>
          </a:p>
          <a:p>
            <a:pPr marL="876300" indent="-857250">
              <a:spcBef>
                <a:spcPts val="6000"/>
              </a:spcBef>
              <a:buFont typeface="Wingdings"/>
              <a:buChar char=""/>
              <a:tabLst>
                <a:tab pos="875348" algn="l"/>
                <a:tab pos="876300" algn="l"/>
              </a:tabLst>
            </a:pPr>
            <a:r>
              <a:rPr sz="60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帳號啟用</a:t>
            </a:r>
            <a:endParaRPr sz="6000">
              <a:latin typeface="Microsoft JhengHei"/>
              <a:cs typeface="Microsoft JhengHei"/>
            </a:endParaRPr>
          </a:p>
          <a:p>
            <a:pPr marL="876300" indent="-857250">
              <a:spcBef>
                <a:spcPts val="6293"/>
              </a:spcBef>
              <a:buFont typeface="Wingdings"/>
              <a:buChar char=""/>
              <a:tabLst>
                <a:tab pos="875348" algn="l"/>
                <a:tab pos="876300" algn="l"/>
              </a:tabLst>
            </a:pPr>
            <a:r>
              <a:rPr sz="60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6000">
              <a:latin typeface="Microsoft JhengHei"/>
              <a:cs typeface="Microsoft JhengHei"/>
            </a:endParaRPr>
          </a:p>
          <a:p>
            <a:pPr marL="876300" indent="-857250">
              <a:spcBef>
                <a:spcPts val="6293"/>
              </a:spcBef>
              <a:buFont typeface="Wingdings"/>
              <a:buChar char=""/>
              <a:tabLst>
                <a:tab pos="875348" algn="l"/>
                <a:tab pos="876300" algn="l"/>
              </a:tabLst>
            </a:pPr>
            <a:r>
              <a:rPr sz="60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常見問題</a:t>
            </a:r>
            <a:r>
              <a:rPr sz="6000" b="1" spc="158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6000" b="1" spc="-8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6000" b="1"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-8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6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-8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6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-8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6000">
              <a:latin typeface="Arial"/>
              <a:cs typeface="Arial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D7B1A64-9874-463E-9283-E8438E0125D5}"/>
              </a:ext>
            </a:extLst>
          </p:cNvPr>
          <p:cNvSpPr txBox="1"/>
          <p:nvPr/>
        </p:nvSpPr>
        <p:spPr>
          <a:xfrm>
            <a:off x="4617717" y="503363"/>
            <a:ext cx="4801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重點介紹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0"/>
    </mc:Choice>
    <mc:Fallback xmlns="">
      <p:transition spd="slow" advTm="129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58390" cy="10287000"/>
          </a:xfrm>
          <a:custGeom>
            <a:avLst/>
            <a:gdLst/>
            <a:ahLst/>
            <a:cxnLst/>
            <a:rect l="l" t="t" r="r" b="b"/>
            <a:pathLst>
              <a:path w="1572260" h="6858000">
                <a:moveTo>
                  <a:pt x="0" y="6858000"/>
                </a:moveTo>
                <a:lnTo>
                  <a:pt x="1572006" y="6858000"/>
                </a:lnTo>
                <a:lnTo>
                  <a:pt x="15720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78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2358008" y="0"/>
            <a:ext cx="15930563" cy="10287000"/>
            <a:chOff x="1572005" y="0"/>
            <a:chExt cx="10620375" cy="6858000"/>
          </a:xfrm>
        </p:grpSpPr>
        <p:sp>
          <p:nvSpPr>
            <p:cNvPr id="4" name="object 4"/>
            <p:cNvSpPr/>
            <p:nvPr/>
          </p:nvSpPr>
          <p:spPr>
            <a:xfrm>
              <a:off x="1572006" y="0"/>
              <a:ext cx="10620375" cy="6858000"/>
            </a:xfrm>
            <a:custGeom>
              <a:avLst/>
              <a:gdLst/>
              <a:ahLst/>
              <a:cxnLst/>
              <a:rect l="l" t="t" r="r" b="b"/>
              <a:pathLst>
                <a:path w="10620375" h="6858000">
                  <a:moveTo>
                    <a:pt x="1061999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19994" y="6858000"/>
                  </a:lnTo>
                  <a:lnTo>
                    <a:pt x="1061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" name="object 5"/>
            <p:cNvSpPr/>
            <p:nvPr/>
          </p:nvSpPr>
          <p:spPr>
            <a:xfrm>
              <a:off x="2495550" y="1268730"/>
              <a:ext cx="8634730" cy="1388745"/>
            </a:xfrm>
            <a:custGeom>
              <a:avLst/>
              <a:gdLst/>
              <a:ahLst/>
              <a:cxnLst/>
              <a:rect l="l" t="t" r="r" b="b"/>
              <a:pathLst>
                <a:path w="8634730" h="1388745">
                  <a:moveTo>
                    <a:pt x="0" y="138811"/>
                  </a:moveTo>
                  <a:lnTo>
                    <a:pt x="6825" y="94967"/>
                  </a:lnTo>
                  <a:lnTo>
                    <a:pt x="25830" y="56866"/>
                  </a:lnTo>
                  <a:lnTo>
                    <a:pt x="54809" y="26806"/>
                  </a:lnTo>
                  <a:lnTo>
                    <a:pt x="91553" y="7084"/>
                  </a:lnTo>
                  <a:lnTo>
                    <a:pt x="133857" y="0"/>
                  </a:lnTo>
                  <a:lnTo>
                    <a:pt x="8500745" y="0"/>
                  </a:lnTo>
                  <a:lnTo>
                    <a:pt x="8543049" y="7084"/>
                  </a:lnTo>
                  <a:lnTo>
                    <a:pt x="8579793" y="26806"/>
                  </a:lnTo>
                  <a:lnTo>
                    <a:pt x="8608772" y="56866"/>
                  </a:lnTo>
                  <a:lnTo>
                    <a:pt x="8627777" y="94967"/>
                  </a:lnTo>
                  <a:lnTo>
                    <a:pt x="8634603" y="138811"/>
                  </a:lnTo>
                  <a:lnTo>
                    <a:pt x="8634603" y="1249553"/>
                  </a:lnTo>
                  <a:lnTo>
                    <a:pt x="8627777" y="1293396"/>
                  </a:lnTo>
                  <a:lnTo>
                    <a:pt x="8608772" y="1331497"/>
                  </a:lnTo>
                  <a:lnTo>
                    <a:pt x="8579793" y="1361557"/>
                  </a:lnTo>
                  <a:lnTo>
                    <a:pt x="8543049" y="1381279"/>
                  </a:lnTo>
                  <a:lnTo>
                    <a:pt x="8500745" y="1388364"/>
                  </a:lnTo>
                  <a:lnTo>
                    <a:pt x="133857" y="1388364"/>
                  </a:lnTo>
                  <a:lnTo>
                    <a:pt x="91553" y="1381279"/>
                  </a:lnTo>
                  <a:lnTo>
                    <a:pt x="54809" y="1361557"/>
                  </a:lnTo>
                  <a:lnTo>
                    <a:pt x="25830" y="1331497"/>
                  </a:lnTo>
                  <a:lnTo>
                    <a:pt x="6825" y="1293396"/>
                  </a:lnTo>
                  <a:lnTo>
                    <a:pt x="0" y="1249553"/>
                  </a:lnTo>
                  <a:lnTo>
                    <a:pt x="0" y="138811"/>
                  </a:lnTo>
                  <a:close/>
                </a:path>
              </a:pathLst>
            </a:custGeom>
            <a:ln w="57150">
              <a:solidFill>
                <a:srgbClr val="00A78A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2629408" y="1407541"/>
              <a:ext cx="1727200" cy="1111250"/>
            </a:xfrm>
            <a:custGeom>
              <a:avLst/>
              <a:gdLst/>
              <a:ahLst/>
              <a:cxnLst/>
              <a:rect l="l" t="t" r="r" b="b"/>
              <a:pathLst>
                <a:path w="1727200" h="1111250">
                  <a:moveTo>
                    <a:pt x="1615820" y="0"/>
                  </a:moveTo>
                  <a:lnTo>
                    <a:pt x="110998" y="0"/>
                  </a:lnTo>
                  <a:lnTo>
                    <a:pt x="67776" y="8737"/>
                  </a:lnTo>
                  <a:lnTo>
                    <a:pt x="32496" y="32559"/>
                  </a:lnTo>
                  <a:lnTo>
                    <a:pt x="8717" y="67883"/>
                  </a:lnTo>
                  <a:lnTo>
                    <a:pt x="0" y="111125"/>
                  </a:lnTo>
                  <a:lnTo>
                    <a:pt x="0" y="999617"/>
                  </a:lnTo>
                  <a:lnTo>
                    <a:pt x="8717" y="1042858"/>
                  </a:lnTo>
                  <a:lnTo>
                    <a:pt x="32496" y="1078182"/>
                  </a:lnTo>
                  <a:lnTo>
                    <a:pt x="67776" y="1102004"/>
                  </a:lnTo>
                  <a:lnTo>
                    <a:pt x="110998" y="1110742"/>
                  </a:lnTo>
                  <a:lnTo>
                    <a:pt x="1615820" y="1110742"/>
                  </a:lnTo>
                  <a:lnTo>
                    <a:pt x="1659062" y="1102004"/>
                  </a:lnTo>
                  <a:lnTo>
                    <a:pt x="1694386" y="1078182"/>
                  </a:lnTo>
                  <a:lnTo>
                    <a:pt x="1718208" y="1042858"/>
                  </a:lnTo>
                  <a:lnTo>
                    <a:pt x="1726945" y="999617"/>
                  </a:lnTo>
                  <a:lnTo>
                    <a:pt x="1726945" y="111125"/>
                  </a:lnTo>
                  <a:lnTo>
                    <a:pt x="1718208" y="67883"/>
                  </a:lnTo>
                  <a:lnTo>
                    <a:pt x="1694386" y="32559"/>
                  </a:lnTo>
                  <a:lnTo>
                    <a:pt x="1659062" y="8737"/>
                  </a:lnTo>
                  <a:lnTo>
                    <a:pt x="161582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49342" y="2223440"/>
            <a:ext cx="1181100" cy="140423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>
              <a:spcBef>
                <a:spcPts val="150"/>
              </a:spcBef>
            </a:pPr>
            <a:r>
              <a:rPr sz="45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比對 </a:t>
            </a:r>
            <a:r>
              <a:rPr sz="4500" dirty="0">
                <a:solidFill>
                  <a:srgbClr val="FFFFFF"/>
                </a:solidFill>
                <a:latin typeface="Microsoft JhengHei"/>
                <a:cs typeface="Microsoft JhengHei"/>
              </a:rPr>
              <a:t>內容</a:t>
            </a:r>
            <a:endParaRPr sz="450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00463" y="4329494"/>
            <a:ext cx="13037820" cy="2168843"/>
            <a:chOff x="2466975" y="2886329"/>
            <a:chExt cx="8691880" cy="1445895"/>
          </a:xfrm>
        </p:grpSpPr>
        <p:sp>
          <p:nvSpPr>
            <p:cNvPr id="9" name="object 9"/>
            <p:cNvSpPr/>
            <p:nvPr/>
          </p:nvSpPr>
          <p:spPr>
            <a:xfrm>
              <a:off x="2495550" y="2914904"/>
              <a:ext cx="8634730" cy="1388745"/>
            </a:xfrm>
            <a:custGeom>
              <a:avLst/>
              <a:gdLst/>
              <a:ahLst/>
              <a:cxnLst/>
              <a:rect l="l" t="t" r="r" b="b"/>
              <a:pathLst>
                <a:path w="8634730" h="1388745">
                  <a:moveTo>
                    <a:pt x="8500745" y="0"/>
                  </a:moveTo>
                  <a:lnTo>
                    <a:pt x="133857" y="0"/>
                  </a:lnTo>
                  <a:lnTo>
                    <a:pt x="91553" y="7072"/>
                  </a:lnTo>
                  <a:lnTo>
                    <a:pt x="54809" y="26769"/>
                  </a:lnTo>
                  <a:lnTo>
                    <a:pt x="25830" y="56811"/>
                  </a:lnTo>
                  <a:lnTo>
                    <a:pt x="6825" y="94918"/>
                  </a:lnTo>
                  <a:lnTo>
                    <a:pt x="0" y="138811"/>
                  </a:lnTo>
                  <a:lnTo>
                    <a:pt x="0" y="1249426"/>
                  </a:lnTo>
                  <a:lnTo>
                    <a:pt x="6825" y="1293318"/>
                  </a:lnTo>
                  <a:lnTo>
                    <a:pt x="25830" y="1331425"/>
                  </a:lnTo>
                  <a:lnTo>
                    <a:pt x="54809" y="1361467"/>
                  </a:lnTo>
                  <a:lnTo>
                    <a:pt x="91553" y="1381164"/>
                  </a:lnTo>
                  <a:lnTo>
                    <a:pt x="133857" y="1388237"/>
                  </a:lnTo>
                  <a:lnTo>
                    <a:pt x="8500745" y="1388237"/>
                  </a:lnTo>
                  <a:lnTo>
                    <a:pt x="8543049" y="1381164"/>
                  </a:lnTo>
                  <a:lnTo>
                    <a:pt x="8579793" y="1361467"/>
                  </a:lnTo>
                  <a:lnTo>
                    <a:pt x="8608772" y="1331425"/>
                  </a:lnTo>
                  <a:lnTo>
                    <a:pt x="8627777" y="1293318"/>
                  </a:lnTo>
                  <a:lnTo>
                    <a:pt x="8634603" y="1249426"/>
                  </a:lnTo>
                  <a:lnTo>
                    <a:pt x="8634603" y="138811"/>
                  </a:lnTo>
                  <a:lnTo>
                    <a:pt x="8627777" y="94918"/>
                  </a:lnTo>
                  <a:lnTo>
                    <a:pt x="8608772" y="56811"/>
                  </a:lnTo>
                  <a:lnTo>
                    <a:pt x="8579793" y="26769"/>
                  </a:lnTo>
                  <a:lnTo>
                    <a:pt x="8543049" y="7072"/>
                  </a:lnTo>
                  <a:lnTo>
                    <a:pt x="8500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5550" y="2914904"/>
              <a:ext cx="8634730" cy="1388745"/>
            </a:xfrm>
            <a:custGeom>
              <a:avLst/>
              <a:gdLst/>
              <a:ahLst/>
              <a:cxnLst/>
              <a:rect l="l" t="t" r="r" b="b"/>
              <a:pathLst>
                <a:path w="8634730" h="1388745">
                  <a:moveTo>
                    <a:pt x="0" y="138811"/>
                  </a:moveTo>
                  <a:lnTo>
                    <a:pt x="6825" y="94918"/>
                  </a:lnTo>
                  <a:lnTo>
                    <a:pt x="25830" y="56811"/>
                  </a:lnTo>
                  <a:lnTo>
                    <a:pt x="54809" y="26769"/>
                  </a:lnTo>
                  <a:lnTo>
                    <a:pt x="91553" y="7072"/>
                  </a:lnTo>
                  <a:lnTo>
                    <a:pt x="133857" y="0"/>
                  </a:lnTo>
                  <a:lnTo>
                    <a:pt x="8500745" y="0"/>
                  </a:lnTo>
                  <a:lnTo>
                    <a:pt x="8543049" y="7072"/>
                  </a:lnTo>
                  <a:lnTo>
                    <a:pt x="8579793" y="26769"/>
                  </a:lnTo>
                  <a:lnTo>
                    <a:pt x="8608772" y="56811"/>
                  </a:lnTo>
                  <a:lnTo>
                    <a:pt x="8627777" y="94918"/>
                  </a:lnTo>
                  <a:lnTo>
                    <a:pt x="8634603" y="138811"/>
                  </a:lnTo>
                  <a:lnTo>
                    <a:pt x="8634603" y="1249426"/>
                  </a:lnTo>
                  <a:lnTo>
                    <a:pt x="8627777" y="1293318"/>
                  </a:lnTo>
                  <a:lnTo>
                    <a:pt x="8608772" y="1331425"/>
                  </a:lnTo>
                  <a:lnTo>
                    <a:pt x="8579793" y="1361467"/>
                  </a:lnTo>
                  <a:lnTo>
                    <a:pt x="8543049" y="1381164"/>
                  </a:lnTo>
                  <a:lnTo>
                    <a:pt x="8500745" y="1388237"/>
                  </a:lnTo>
                  <a:lnTo>
                    <a:pt x="133857" y="1388237"/>
                  </a:lnTo>
                  <a:lnTo>
                    <a:pt x="91553" y="1381164"/>
                  </a:lnTo>
                  <a:lnTo>
                    <a:pt x="54809" y="1361467"/>
                  </a:lnTo>
                  <a:lnTo>
                    <a:pt x="25830" y="1331425"/>
                  </a:lnTo>
                  <a:lnTo>
                    <a:pt x="6825" y="1293318"/>
                  </a:lnTo>
                  <a:lnTo>
                    <a:pt x="0" y="1249426"/>
                  </a:lnTo>
                  <a:lnTo>
                    <a:pt x="0" y="138811"/>
                  </a:lnTo>
                  <a:close/>
                </a:path>
              </a:pathLst>
            </a:custGeom>
            <a:ln w="57150">
              <a:solidFill>
                <a:srgbClr val="00A78A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629407" y="3053715"/>
              <a:ext cx="1727200" cy="1110615"/>
            </a:xfrm>
            <a:custGeom>
              <a:avLst/>
              <a:gdLst/>
              <a:ahLst/>
              <a:cxnLst/>
              <a:rect l="l" t="t" r="r" b="b"/>
              <a:pathLst>
                <a:path w="1727200" h="1110614">
                  <a:moveTo>
                    <a:pt x="1615820" y="0"/>
                  </a:moveTo>
                  <a:lnTo>
                    <a:pt x="110998" y="0"/>
                  </a:lnTo>
                  <a:lnTo>
                    <a:pt x="67776" y="8717"/>
                  </a:lnTo>
                  <a:lnTo>
                    <a:pt x="32496" y="32496"/>
                  </a:lnTo>
                  <a:lnTo>
                    <a:pt x="8717" y="67776"/>
                  </a:lnTo>
                  <a:lnTo>
                    <a:pt x="0" y="110998"/>
                  </a:lnTo>
                  <a:lnTo>
                    <a:pt x="0" y="999617"/>
                  </a:lnTo>
                  <a:lnTo>
                    <a:pt x="8717" y="1042838"/>
                  </a:lnTo>
                  <a:lnTo>
                    <a:pt x="32496" y="1078118"/>
                  </a:lnTo>
                  <a:lnTo>
                    <a:pt x="67776" y="1101897"/>
                  </a:lnTo>
                  <a:lnTo>
                    <a:pt x="110998" y="1110615"/>
                  </a:lnTo>
                  <a:lnTo>
                    <a:pt x="1615820" y="1110615"/>
                  </a:lnTo>
                  <a:lnTo>
                    <a:pt x="1659062" y="1101897"/>
                  </a:lnTo>
                  <a:lnTo>
                    <a:pt x="1694386" y="1078118"/>
                  </a:lnTo>
                  <a:lnTo>
                    <a:pt x="1718208" y="1042838"/>
                  </a:lnTo>
                  <a:lnTo>
                    <a:pt x="1726945" y="999617"/>
                  </a:lnTo>
                  <a:lnTo>
                    <a:pt x="1726945" y="110998"/>
                  </a:lnTo>
                  <a:lnTo>
                    <a:pt x="1718208" y="67776"/>
                  </a:lnTo>
                  <a:lnTo>
                    <a:pt x="1694386" y="32496"/>
                  </a:lnTo>
                  <a:lnTo>
                    <a:pt x="1659062" y="8717"/>
                  </a:lnTo>
                  <a:lnTo>
                    <a:pt x="161582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10482" y="4645266"/>
            <a:ext cx="1260158" cy="1497526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 marR="7620">
              <a:spcBef>
                <a:spcPts val="158"/>
              </a:spcBef>
            </a:pPr>
            <a:r>
              <a:rPr sz="4800" dirty="0">
                <a:solidFill>
                  <a:srgbClr val="FFFFFF"/>
                </a:solidFill>
                <a:latin typeface="Microsoft JhengHei"/>
                <a:cs typeface="Microsoft JhengHei"/>
              </a:rPr>
              <a:t>支援 格式</a:t>
            </a:r>
            <a:endParaRPr sz="4800">
              <a:latin typeface="Microsoft JhengHei"/>
              <a:cs typeface="Microsoft JhengHe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15703" y="6806564"/>
            <a:ext cx="13037820" cy="3032759"/>
            <a:chOff x="2477135" y="4537709"/>
            <a:chExt cx="8691880" cy="2021839"/>
          </a:xfrm>
        </p:grpSpPr>
        <p:sp>
          <p:nvSpPr>
            <p:cNvPr id="14" name="object 14"/>
            <p:cNvSpPr/>
            <p:nvPr/>
          </p:nvSpPr>
          <p:spPr>
            <a:xfrm>
              <a:off x="2505710" y="4566284"/>
              <a:ext cx="8634730" cy="1964689"/>
            </a:xfrm>
            <a:custGeom>
              <a:avLst/>
              <a:gdLst/>
              <a:ahLst/>
              <a:cxnLst/>
              <a:rect l="l" t="t" r="r" b="b"/>
              <a:pathLst>
                <a:path w="8634730" h="1964690">
                  <a:moveTo>
                    <a:pt x="8500744" y="0"/>
                  </a:moveTo>
                  <a:lnTo>
                    <a:pt x="133857" y="0"/>
                  </a:lnTo>
                  <a:lnTo>
                    <a:pt x="98278" y="7021"/>
                  </a:lnTo>
                  <a:lnTo>
                    <a:pt x="39211" y="57562"/>
                  </a:lnTo>
                  <a:lnTo>
                    <a:pt x="18278" y="97329"/>
                  </a:lnTo>
                  <a:lnTo>
                    <a:pt x="4782" y="144256"/>
                  </a:lnTo>
                  <a:lnTo>
                    <a:pt x="0" y="196469"/>
                  </a:lnTo>
                  <a:lnTo>
                    <a:pt x="0" y="1767928"/>
                  </a:lnTo>
                  <a:lnTo>
                    <a:pt x="4782" y="1820152"/>
                  </a:lnTo>
                  <a:lnTo>
                    <a:pt x="18278" y="1867079"/>
                  </a:lnTo>
                  <a:lnTo>
                    <a:pt x="39211" y="1906836"/>
                  </a:lnTo>
                  <a:lnTo>
                    <a:pt x="66303" y="1937552"/>
                  </a:lnTo>
                  <a:lnTo>
                    <a:pt x="133857" y="1964372"/>
                  </a:lnTo>
                  <a:lnTo>
                    <a:pt x="8500744" y="1964372"/>
                  </a:lnTo>
                  <a:lnTo>
                    <a:pt x="8568299" y="1937552"/>
                  </a:lnTo>
                  <a:lnTo>
                    <a:pt x="8595391" y="1906836"/>
                  </a:lnTo>
                  <a:lnTo>
                    <a:pt x="8616324" y="1867079"/>
                  </a:lnTo>
                  <a:lnTo>
                    <a:pt x="8629820" y="1820152"/>
                  </a:lnTo>
                  <a:lnTo>
                    <a:pt x="8634603" y="1767928"/>
                  </a:lnTo>
                  <a:lnTo>
                    <a:pt x="8634603" y="196469"/>
                  </a:lnTo>
                  <a:lnTo>
                    <a:pt x="8629820" y="144256"/>
                  </a:lnTo>
                  <a:lnTo>
                    <a:pt x="8616324" y="97329"/>
                  </a:lnTo>
                  <a:lnTo>
                    <a:pt x="8595391" y="57562"/>
                  </a:lnTo>
                  <a:lnTo>
                    <a:pt x="8568299" y="26834"/>
                  </a:lnTo>
                  <a:lnTo>
                    <a:pt x="8500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505710" y="4566284"/>
              <a:ext cx="8634730" cy="1964689"/>
            </a:xfrm>
            <a:custGeom>
              <a:avLst/>
              <a:gdLst/>
              <a:ahLst/>
              <a:cxnLst/>
              <a:rect l="l" t="t" r="r" b="b"/>
              <a:pathLst>
                <a:path w="8634730" h="1964690">
                  <a:moveTo>
                    <a:pt x="0" y="196469"/>
                  </a:moveTo>
                  <a:lnTo>
                    <a:pt x="4782" y="144256"/>
                  </a:lnTo>
                  <a:lnTo>
                    <a:pt x="18278" y="97329"/>
                  </a:lnTo>
                  <a:lnTo>
                    <a:pt x="39211" y="57562"/>
                  </a:lnTo>
                  <a:lnTo>
                    <a:pt x="66303" y="26834"/>
                  </a:lnTo>
                  <a:lnTo>
                    <a:pt x="133857" y="0"/>
                  </a:lnTo>
                  <a:lnTo>
                    <a:pt x="8500744" y="0"/>
                  </a:lnTo>
                  <a:lnTo>
                    <a:pt x="8568299" y="26834"/>
                  </a:lnTo>
                  <a:lnTo>
                    <a:pt x="8595391" y="57562"/>
                  </a:lnTo>
                  <a:lnTo>
                    <a:pt x="8616324" y="97329"/>
                  </a:lnTo>
                  <a:lnTo>
                    <a:pt x="8629820" y="144256"/>
                  </a:lnTo>
                  <a:lnTo>
                    <a:pt x="8634603" y="196469"/>
                  </a:lnTo>
                  <a:lnTo>
                    <a:pt x="8634603" y="1767928"/>
                  </a:lnTo>
                  <a:lnTo>
                    <a:pt x="8629820" y="1820152"/>
                  </a:lnTo>
                  <a:lnTo>
                    <a:pt x="8616324" y="1867079"/>
                  </a:lnTo>
                  <a:lnTo>
                    <a:pt x="8595391" y="1906836"/>
                  </a:lnTo>
                  <a:lnTo>
                    <a:pt x="8568299" y="1937552"/>
                  </a:lnTo>
                  <a:lnTo>
                    <a:pt x="8500744" y="1964372"/>
                  </a:lnTo>
                  <a:lnTo>
                    <a:pt x="133857" y="1964372"/>
                  </a:lnTo>
                  <a:lnTo>
                    <a:pt x="66303" y="1937552"/>
                  </a:lnTo>
                  <a:lnTo>
                    <a:pt x="39211" y="1906836"/>
                  </a:lnTo>
                  <a:lnTo>
                    <a:pt x="18278" y="1867079"/>
                  </a:lnTo>
                  <a:lnTo>
                    <a:pt x="4782" y="1820152"/>
                  </a:lnTo>
                  <a:lnTo>
                    <a:pt x="0" y="1767928"/>
                  </a:lnTo>
                  <a:lnTo>
                    <a:pt x="0" y="196469"/>
                  </a:lnTo>
                  <a:close/>
                </a:path>
              </a:pathLst>
            </a:custGeom>
            <a:ln w="57150">
              <a:solidFill>
                <a:srgbClr val="00A78A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408" y="4699761"/>
              <a:ext cx="1727200" cy="1682114"/>
            </a:xfrm>
            <a:custGeom>
              <a:avLst/>
              <a:gdLst/>
              <a:ahLst/>
              <a:cxnLst/>
              <a:rect l="l" t="t" r="r" b="b"/>
              <a:pathLst>
                <a:path w="1727200" h="1682114">
                  <a:moveTo>
                    <a:pt x="1558797" y="0"/>
                  </a:moveTo>
                  <a:lnTo>
                    <a:pt x="168148" y="0"/>
                  </a:lnTo>
                  <a:lnTo>
                    <a:pt x="123457" y="6008"/>
                  </a:lnTo>
                  <a:lnTo>
                    <a:pt x="83293" y="22963"/>
                  </a:lnTo>
                  <a:lnTo>
                    <a:pt x="49260" y="49260"/>
                  </a:lnTo>
                  <a:lnTo>
                    <a:pt x="22963" y="83293"/>
                  </a:lnTo>
                  <a:lnTo>
                    <a:pt x="6008" y="123457"/>
                  </a:lnTo>
                  <a:lnTo>
                    <a:pt x="0" y="168148"/>
                  </a:lnTo>
                  <a:lnTo>
                    <a:pt x="0" y="1513408"/>
                  </a:lnTo>
                  <a:lnTo>
                    <a:pt x="6008" y="1558112"/>
                  </a:lnTo>
                  <a:lnTo>
                    <a:pt x="22963" y="1598283"/>
                  </a:lnTo>
                  <a:lnTo>
                    <a:pt x="49260" y="1632316"/>
                  </a:lnTo>
                  <a:lnTo>
                    <a:pt x="83293" y="1658610"/>
                  </a:lnTo>
                  <a:lnTo>
                    <a:pt x="123457" y="1675562"/>
                  </a:lnTo>
                  <a:lnTo>
                    <a:pt x="168148" y="1681568"/>
                  </a:lnTo>
                  <a:lnTo>
                    <a:pt x="1558797" y="1681568"/>
                  </a:lnTo>
                  <a:lnTo>
                    <a:pt x="1603488" y="1675562"/>
                  </a:lnTo>
                  <a:lnTo>
                    <a:pt x="1643652" y="1658610"/>
                  </a:lnTo>
                  <a:lnTo>
                    <a:pt x="1677685" y="1632316"/>
                  </a:lnTo>
                  <a:lnTo>
                    <a:pt x="1703982" y="1598283"/>
                  </a:lnTo>
                  <a:lnTo>
                    <a:pt x="1720937" y="1558112"/>
                  </a:lnTo>
                  <a:lnTo>
                    <a:pt x="1726945" y="1513408"/>
                  </a:lnTo>
                  <a:lnTo>
                    <a:pt x="1726945" y="168148"/>
                  </a:lnTo>
                  <a:lnTo>
                    <a:pt x="1720937" y="123457"/>
                  </a:lnTo>
                  <a:lnTo>
                    <a:pt x="1703982" y="83293"/>
                  </a:lnTo>
                  <a:lnTo>
                    <a:pt x="1677685" y="49260"/>
                  </a:lnTo>
                  <a:lnTo>
                    <a:pt x="1643652" y="22963"/>
                  </a:lnTo>
                  <a:lnTo>
                    <a:pt x="1603488" y="6008"/>
                  </a:lnTo>
                  <a:lnTo>
                    <a:pt x="1558797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10482" y="7543991"/>
            <a:ext cx="1259204" cy="149656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>
              <a:spcBef>
                <a:spcPts val="150"/>
              </a:spcBef>
            </a:pPr>
            <a:r>
              <a:rPr sz="4800" dirty="0">
                <a:solidFill>
                  <a:srgbClr val="FFFFFF"/>
                </a:solidFill>
                <a:latin typeface="Microsoft JhengHei"/>
                <a:cs typeface="Microsoft JhengHei"/>
              </a:rPr>
              <a:t>檔案 上限</a:t>
            </a:r>
            <a:endParaRPr sz="48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14157" y="2439734"/>
            <a:ext cx="1409700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dirty="0">
                <a:latin typeface="Microsoft JhengHei"/>
                <a:cs typeface="Microsoft JhengHei"/>
              </a:rPr>
              <a:t>文字</a:t>
            </a:r>
            <a:endParaRPr sz="54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804522" y="2439734"/>
            <a:ext cx="3429953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dirty="0">
                <a:latin typeface="Microsoft JhengHei"/>
                <a:cs typeface="Microsoft JhengHei"/>
              </a:rPr>
              <a:t>圖片</a:t>
            </a:r>
            <a:r>
              <a:rPr sz="5400" spc="-8" dirty="0">
                <a:latin typeface="Arial MT"/>
                <a:cs typeface="Arial MT"/>
              </a:rPr>
              <a:t>/La</a:t>
            </a:r>
            <a:r>
              <a:rPr sz="5400" spc="-600" dirty="0">
                <a:latin typeface="Arial MT"/>
                <a:cs typeface="Arial MT"/>
              </a:rPr>
              <a:t>T</a:t>
            </a:r>
            <a:r>
              <a:rPr sz="5400" spc="-8" dirty="0">
                <a:latin typeface="Arial MT"/>
                <a:cs typeface="Arial MT"/>
              </a:rPr>
              <a:t>ex</a:t>
            </a:r>
            <a:endParaRPr sz="54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-28575" y="1"/>
            <a:ext cx="18345150" cy="3618548"/>
            <a:chOff x="-19050" y="0"/>
            <a:chExt cx="12230100" cy="241236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6953" y="1532902"/>
              <a:ext cx="639419" cy="8600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4075" y="1532902"/>
              <a:ext cx="639419" cy="8600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72575" y="1"/>
            <a:ext cx="4514850" cy="398186"/>
          </a:xfrm>
          <a:prstGeom prst="rect">
            <a:avLst/>
          </a:prstGeom>
          <a:solidFill>
            <a:srgbClr val="005245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716000" y="498975"/>
            <a:ext cx="4572000" cy="432435"/>
          </a:xfrm>
          <a:custGeom>
            <a:avLst/>
            <a:gdLst/>
            <a:ahLst/>
            <a:cxnLst/>
            <a:rect l="l" t="t" r="r" b="b"/>
            <a:pathLst>
              <a:path w="3048000" h="288290">
                <a:moveTo>
                  <a:pt x="3048000" y="0"/>
                </a:moveTo>
                <a:lnTo>
                  <a:pt x="1524000" y="0"/>
                </a:lnTo>
                <a:lnTo>
                  <a:pt x="0" y="0"/>
                </a:lnTo>
                <a:lnTo>
                  <a:pt x="0" y="287997"/>
                </a:lnTo>
                <a:lnTo>
                  <a:pt x="1524000" y="287997"/>
                </a:lnTo>
                <a:lnTo>
                  <a:pt x="3048000" y="287997"/>
                </a:lnTo>
                <a:lnTo>
                  <a:pt x="3048000" y="0"/>
                </a:lnTo>
                <a:close/>
              </a:path>
            </a:pathLst>
          </a:custGeom>
          <a:solidFill>
            <a:srgbClr val="E9F6D9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0" name="object 30"/>
          <p:cNvSpPr txBox="1"/>
          <p:nvPr/>
        </p:nvSpPr>
        <p:spPr>
          <a:xfrm>
            <a:off x="9144000" y="514541"/>
            <a:ext cx="2286000" cy="333746"/>
          </a:xfrm>
          <a:prstGeom prst="rect">
            <a:avLst/>
          </a:prstGeom>
          <a:solidFill>
            <a:srgbClr val="E9F6D9"/>
          </a:solidFill>
        </p:spPr>
        <p:txBody>
          <a:bodyPr vert="horz" wrap="square" lIns="0" tIns="56198" rIns="0" bIns="0" rtlCol="0">
            <a:spAutoFit/>
          </a:bodyPr>
          <a:lstStyle/>
          <a:p>
            <a:pPr marL="571500">
              <a:spcBef>
                <a:spcPts val="443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30000" y="514541"/>
            <a:ext cx="2286000" cy="333746"/>
          </a:xfrm>
          <a:prstGeom prst="rect">
            <a:avLst/>
          </a:prstGeom>
          <a:solidFill>
            <a:srgbClr val="D2ECB3"/>
          </a:solidFill>
        </p:spPr>
        <p:txBody>
          <a:bodyPr vert="horz" wrap="square" lIns="0" tIns="56198" rIns="0" bIns="0" rtlCol="0">
            <a:spAutoFit/>
          </a:bodyPr>
          <a:lstStyle/>
          <a:p>
            <a:pPr marL="457200">
              <a:spcBef>
                <a:spcPts val="443"/>
              </a:spcBef>
            </a:pPr>
            <a:r>
              <a:rPr b="1" dirty="0">
                <a:latin typeface="Microsoft JhengHei"/>
                <a:cs typeface="Microsoft JhengHei"/>
              </a:rPr>
              <a:t>上傳文章比對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173582" y="552070"/>
            <a:ext cx="3677603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>
              <a:spcBef>
                <a:spcPts val="150"/>
              </a:spcBef>
              <a:tabLst>
                <a:tab pos="2286000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瀏覽篩選報告	下載列印報告</a:t>
            </a:r>
            <a:endParaRPr>
              <a:latin typeface="Microsoft JhengHei"/>
              <a:cs typeface="Microsoft JhengHe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26314" y="534923"/>
            <a:ext cx="2116455" cy="7511415"/>
            <a:chOff x="150876" y="356615"/>
            <a:chExt cx="1410970" cy="5007610"/>
          </a:xfrm>
        </p:grpSpPr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" y="356615"/>
              <a:ext cx="1410843" cy="13498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876" y="1088135"/>
              <a:ext cx="1410843" cy="134988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876" y="1834896"/>
              <a:ext cx="1410843" cy="134988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876" y="2566415"/>
              <a:ext cx="1410843" cy="134988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876" y="3297936"/>
              <a:ext cx="1410843" cy="134988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876" y="4014215"/>
              <a:ext cx="1410843" cy="1349883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857402" y="822578"/>
            <a:ext cx="953453" cy="66672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7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檔 案 注 意 事 項</a:t>
            </a:r>
            <a:endParaRPr sz="7200">
              <a:latin typeface="Microsoft JhengHei"/>
              <a:cs typeface="Microsoft JhengHe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15176" y="4640771"/>
            <a:ext cx="8095298" cy="1613583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2400" b="1" spc="-8" dirty="0">
                <a:latin typeface="Arial"/>
                <a:cs typeface="Arial"/>
              </a:rPr>
              <a:t>PDF(</a:t>
            </a:r>
            <a:r>
              <a:rPr sz="2400" b="1" spc="-8" dirty="0">
                <a:latin typeface="Microsoft JhengHei"/>
                <a:cs typeface="Microsoft JhengHei"/>
              </a:rPr>
              <a:t>無加密、可反選文字、非</a:t>
            </a:r>
            <a:r>
              <a:rPr sz="2400" b="1" spc="-8" dirty="0">
                <a:latin typeface="Arial"/>
                <a:cs typeface="Arial"/>
              </a:rPr>
              <a:t>Mac</a:t>
            </a:r>
            <a:r>
              <a:rPr sz="2400" b="1" spc="-8" dirty="0">
                <a:latin typeface="Microsoft JhengHei"/>
                <a:cs typeface="Microsoft JhengHei"/>
              </a:rPr>
              <a:t>直接</a:t>
            </a:r>
            <a:r>
              <a:rPr sz="2400" b="1" spc="8" dirty="0">
                <a:latin typeface="Microsoft JhengHei"/>
                <a:cs typeface="Microsoft JhengHei"/>
              </a:rPr>
              <a:t>轉檔</a:t>
            </a:r>
            <a:r>
              <a:rPr sz="2400" b="1" spc="-8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9050">
              <a:spcBef>
                <a:spcPts val="2445"/>
              </a:spcBef>
            </a:pPr>
            <a:r>
              <a:rPr sz="2400" spc="-8" dirty="0">
                <a:latin typeface="Arial MT"/>
                <a:cs typeface="Arial MT"/>
              </a:rPr>
              <a:t>Microsoft</a:t>
            </a:r>
            <a:r>
              <a:rPr sz="2400" spc="23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Word,</a:t>
            </a:r>
            <a:r>
              <a:rPr sz="2400" spc="23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Excel,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PowerPoint,</a:t>
            </a:r>
            <a:r>
              <a:rPr sz="2400" spc="23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PostScript,</a:t>
            </a:r>
            <a:r>
              <a:rPr sz="2400" spc="8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HTML,</a:t>
            </a:r>
            <a:r>
              <a:rPr sz="2400" spc="83" dirty="0">
                <a:latin typeface="Arial MT"/>
                <a:cs typeface="Arial MT"/>
              </a:rPr>
              <a:t> </a:t>
            </a:r>
            <a:r>
              <a:rPr sz="2400" spc="-90" dirty="0">
                <a:latin typeface="Arial MT"/>
                <a:cs typeface="Arial MT"/>
              </a:rPr>
              <a:t>RTF,</a:t>
            </a:r>
            <a:endParaRPr sz="2400">
              <a:latin typeface="Arial MT"/>
              <a:cs typeface="Arial MT"/>
            </a:endParaRPr>
          </a:p>
          <a:p>
            <a:pPr marL="19050">
              <a:spcBef>
                <a:spcPts val="1448"/>
              </a:spcBef>
            </a:pPr>
            <a:r>
              <a:rPr sz="2400" spc="-15" dirty="0">
                <a:latin typeface="Arial MT"/>
                <a:cs typeface="Arial MT"/>
              </a:rPr>
              <a:t>OpenOffice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(ODT),</a:t>
            </a:r>
            <a:r>
              <a:rPr sz="2400" spc="68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Hangul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(HWP),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8" dirty="0">
                <a:latin typeface="Microsoft JhengHei"/>
                <a:cs typeface="Microsoft JhengHei"/>
              </a:rPr>
              <a:t>和純文字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08699" y="6970547"/>
            <a:ext cx="8988743" cy="2522485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533400" indent="-514350">
              <a:spcBef>
                <a:spcPts val="2310"/>
              </a:spcBef>
              <a:buFont typeface="Arial MT"/>
              <a:buChar char="•"/>
              <a:tabLst>
                <a:tab pos="532448" algn="l"/>
                <a:tab pos="533400" algn="l"/>
              </a:tabLst>
            </a:pPr>
            <a:r>
              <a:rPr sz="3600" dirty="0">
                <a:latin typeface="Microsoft JhengHei"/>
                <a:cs typeface="Microsoft JhengHei"/>
              </a:rPr>
              <a:t>單一檔案需小於</a:t>
            </a:r>
            <a:r>
              <a:rPr sz="3600" spc="45" dirty="0">
                <a:latin typeface="Microsoft JhengHei"/>
                <a:cs typeface="Microsoft JhengHei"/>
              </a:rPr>
              <a:t> </a:t>
            </a:r>
            <a:r>
              <a:rPr sz="3600" spc="-8" dirty="0">
                <a:latin typeface="Arial MT"/>
                <a:cs typeface="Arial MT"/>
              </a:rPr>
              <a:t>100MB</a:t>
            </a:r>
            <a:r>
              <a:rPr sz="3600" spc="-23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&amp;</a:t>
            </a:r>
            <a:r>
              <a:rPr sz="3600" spc="-60" dirty="0">
                <a:latin typeface="Arial MT"/>
                <a:cs typeface="Arial MT"/>
              </a:rPr>
              <a:t> </a:t>
            </a:r>
            <a:r>
              <a:rPr sz="3600" spc="-8" dirty="0">
                <a:latin typeface="Arial MT"/>
                <a:cs typeface="Arial MT"/>
              </a:rPr>
              <a:t>800</a:t>
            </a:r>
            <a:r>
              <a:rPr sz="3600" dirty="0">
                <a:latin typeface="Microsoft JhengHei"/>
                <a:cs typeface="Microsoft JhengHei"/>
              </a:rPr>
              <a:t>頁</a:t>
            </a:r>
            <a:endParaRPr sz="3600">
              <a:latin typeface="Microsoft JhengHei"/>
              <a:cs typeface="Microsoft JhengHei"/>
            </a:endParaRPr>
          </a:p>
          <a:p>
            <a:pPr marL="533400" indent="-514350">
              <a:spcBef>
                <a:spcPts val="2160"/>
              </a:spcBef>
              <a:buFont typeface="Arial MT"/>
              <a:buChar char="•"/>
              <a:tabLst>
                <a:tab pos="532448" algn="l"/>
                <a:tab pos="533400" algn="l"/>
              </a:tabLst>
            </a:pPr>
            <a:r>
              <a:rPr sz="3600" dirty="0">
                <a:latin typeface="Microsoft JhengHei"/>
                <a:cs typeface="Microsoft JhengHei"/>
              </a:rPr>
              <a:t>如一次上傳多個檔案，總和需小</a:t>
            </a:r>
            <a:r>
              <a:rPr sz="3600" spc="8" dirty="0">
                <a:latin typeface="Microsoft JhengHei"/>
                <a:cs typeface="Microsoft JhengHei"/>
              </a:rPr>
              <a:t>於</a:t>
            </a:r>
            <a:r>
              <a:rPr sz="3600" spc="-8" dirty="0">
                <a:latin typeface="Arial MT"/>
                <a:cs typeface="Arial MT"/>
              </a:rPr>
              <a:t>200</a:t>
            </a:r>
            <a:r>
              <a:rPr sz="3600" spc="-127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MB</a:t>
            </a:r>
            <a:endParaRPr sz="3600">
              <a:latin typeface="Arial MT"/>
              <a:cs typeface="Arial MT"/>
            </a:endParaRPr>
          </a:p>
          <a:p>
            <a:pPr marL="533400" indent="-514350">
              <a:spcBef>
                <a:spcPts val="2160"/>
              </a:spcBef>
              <a:buChar char="•"/>
              <a:tabLst>
                <a:tab pos="532448" algn="l"/>
                <a:tab pos="533400" algn="l"/>
              </a:tabLst>
            </a:pPr>
            <a:r>
              <a:rPr sz="3600" dirty="0">
                <a:latin typeface="Arial MT"/>
                <a:cs typeface="Arial MT"/>
              </a:rPr>
              <a:t>ZIP</a:t>
            </a:r>
            <a:r>
              <a:rPr sz="3600" spc="-113" dirty="0">
                <a:latin typeface="Arial MT"/>
                <a:cs typeface="Arial MT"/>
              </a:rPr>
              <a:t> </a:t>
            </a:r>
            <a:r>
              <a:rPr sz="3600" spc="-8" dirty="0">
                <a:latin typeface="Microsoft JhengHei"/>
                <a:cs typeface="Microsoft JhengHei"/>
              </a:rPr>
              <a:t>檔需小</a:t>
            </a:r>
            <a:r>
              <a:rPr sz="3600" dirty="0">
                <a:latin typeface="Microsoft JhengHei"/>
                <a:cs typeface="Microsoft JhengHei"/>
              </a:rPr>
              <a:t>於</a:t>
            </a:r>
            <a:r>
              <a:rPr sz="3600" spc="75" dirty="0">
                <a:latin typeface="Microsoft JhengHei"/>
                <a:cs typeface="Microsoft JhengHei"/>
              </a:rPr>
              <a:t> </a:t>
            </a:r>
            <a:r>
              <a:rPr sz="3600" spc="-8" dirty="0">
                <a:latin typeface="Arial MT"/>
                <a:cs typeface="Arial MT"/>
              </a:rPr>
              <a:t>200</a:t>
            </a:r>
            <a:r>
              <a:rPr sz="3600" dirty="0">
                <a:latin typeface="Arial MT"/>
                <a:cs typeface="Arial MT"/>
              </a:rPr>
              <a:t> MB</a:t>
            </a:r>
            <a:r>
              <a:rPr sz="3600" spc="-23" dirty="0">
                <a:latin typeface="Arial MT"/>
                <a:cs typeface="Arial MT"/>
              </a:rPr>
              <a:t> </a:t>
            </a:r>
            <a:r>
              <a:rPr sz="3600" spc="-8" dirty="0">
                <a:latin typeface="Microsoft JhengHei"/>
                <a:cs typeface="Microsoft JhengHei"/>
              </a:rPr>
              <a:t>及少</a:t>
            </a:r>
            <a:r>
              <a:rPr sz="3600" dirty="0">
                <a:latin typeface="Microsoft JhengHei"/>
                <a:cs typeface="Microsoft JhengHei"/>
              </a:rPr>
              <a:t>於</a:t>
            </a:r>
            <a:r>
              <a:rPr sz="3600" spc="68" dirty="0">
                <a:latin typeface="Microsoft JhengHei"/>
                <a:cs typeface="Microsoft JhengHei"/>
              </a:rPr>
              <a:t> </a:t>
            </a:r>
            <a:r>
              <a:rPr sz="3600" spc="-8" dirty="0">
                <a:latin typeface="Arial MT"/>
                <a:cs typeface="Arial MT"/>
              </a:rPr>
              <a:t>100</a:t>
            </a:r>
            <a:r>
              <a:rPr sz="3600" spc="8" dirty="0">
                <a:latin typeface="Arial MT"/>
                <a:cs typeface="Arial MT"/>
              </a:rPr>
              <a:t> </a:t>
            </a:r>
            <a:r>
              <a:rPr sz="3600" spc="-8" dirty="0">
                <a:latin typeface="Microsoft JhengHei"/>
                <a:cs typeface="Microsoft JhengHei"/>
              </a:rPr>
              <a:t>個檔案</a:t>
            </a:r>
            <a:endParaRPr sz="3600">
              <a:latin typeface="Microsoft JhengHei"/>
              <a:cs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99"/>
    </mc:Choice>
    <mc:Fallback xmlns="">
      <p:transition spd="slow" advTm="6799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8345150" cy="2040255"/>
            <a:chOff x="-19050" y="0"/>
            <a:chExt cx="12230100" cy="1360170"/>
          </a:xfrm>
        </p:grpSpPr>
        <p:sp>
          <p:nvSpPr>
            <p:cNvPr id="3" name="object 3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000" y="498977"/>
            <a:ext cx="9144000" cy="432435"/>
            <a:chOff x="6096000" y="332651"/>
            <a:chExt cx="6096000" cy="288290"/>
          </a:xfrm>
        </p:grpSpPr>
        <p:sp>
          <p:nvSpPr>
            <p:cNvPr id="9" name="object 9"/>
            <p:cNvSpPr/>
            <p:nvPr/>
          </p:nvSpPr>
          <p:spPr>
            <a:xfrm>
              <a:off x="6096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0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ECB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4000" y="332650"/>
              <a:ext cx="3048000" cy="288290"/>
            </a:xfrm>
            <a:custGeom>
              <a:avLst/>
              <a:gdLst/>
              <a:ahLst/>
              <a:cxnLst/>
              <a:rect l="l" t="t" r="r" b="b"/>
              <a:pathLst>
                <a:path w="3048000" h="288290">
                  <a:moveTo>
                    <a:pt x="3048000" y="0"/>
                  </a:move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68150" y="552069"/>
            <a:ext cx="14097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latin typeface="Microsoft JhengHei"/>
                <a:cs typeface="Microsoft JhengHei"/>
              </a:rPr>
              <a:t>上傳文章比對</a:t>
            </a:r>
            <a:endParaRPr>
              <a:latin typeface="Microsoft JhengHei"/>
              <a:cs typeface="Microsoft JhengHe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10893" y="624077"/>
            <a:ext cx="4277105" cy="202482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154531" y="55053"/>
            <a:ext cx="4143375" cy="203517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427673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 dirty="0">
              <a:latin typeface="Arial"/>
              <a:cs typeface="Arial"/>
            </a:endParaRPr>
          </a:p>
          <a:p>
            <a:pPr marR="435293" algn="ctr">
              <a:spcBef>
                <a:spcPts val="1395"/>
              </a:spcBef>
              <a:tabLst>
                <a:tab pos="2286000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瀏覽篩選報告	下載列印報告</a:t>
            </a:r>
            <a:endParaRPr dirty="0">
              <a:latin typeface="Microsoft JhengHei"/>
              <a:cs typeface="Microsoft JhengHei"/>
            </a:endParaRPr>
          </a:p>
          <a:p>
            <a:pPr marL="465773">
              <a:spcBef>
                <a:spcPts val="990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上傳檔案</a:t>
            </a:r>
            <a:endParaRPr sz="7200" dirty="0">
              <a:solidFill>
                <a:srgbClr val="009999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" y="1895090"/>
            <a:ext cx="16877348" cy="8392478"/>
            <a:chOff x="0" y="1263393"/>
            <a:chExt cx="11251565" cy="559498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63393"/>
              <a:ext cx="11251311" cy="55946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2" y="1356706"/>
              <a:ext cx="11133200" cy="54853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2228" y="3122637"/>
              <a:ext cx="4339971" cy="65497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469695" y="4790732"/>
            <a:ext cx="6201728" cy="699230"/>
          </a:xfrm>
          <a:prstGeom prst="rect">
            <a:avLst/>
          </a:prstGeom>
          <a:solidFill>
            <a:srgbClr val="E9F6D9"/>
          </a:solidFill>
        </p:spPr>
        <p:txBody>
          <a:bodyPr vert="horz" wrap="square" lIns="0" tIns="52388" rIns="0" bIns="0" rtlCol="0">
            <a:spAutoFit/>
          </a:bodyPr>
          <a:lstStyle/>
          <a:p>
            <a:pPr marL="138113">
              <a:spcBef>
                <a:spcPts val="413"/>
              </a:spcBef>
            </a:pPr>
            <a:r>
              <a:rPr sz="4200" b="1" spc="-8" dirty="0">
                <a:latin typeface="Microsoft JhengHei"/>
                <a:cs typeface="Microsoft JhengHei"/>
              </a:rPr>
              <a:t>輸入文稿篇名和作者姓名</a:t>
            </a:r>
            <a:endParaRPr sz="4200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14552" y="9082271"/>
            <a:ext cx="1370876" cy="1064799"/>
            <a:chOff x="1409700" y="6054848"/>
            <a:chExt cx="913917" cy="709866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9700" y="6054848"/>
              <a:ext cx="913917" cy="709866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object 26"/>
            <p:cNvSpPr/>
            <p:nvPr/>
          </p:nvSpPr>
          <p:spPr>
            <a:xfrm>
              <a:off x="1483614" y="6126569"/>
              <a:ext cx="776605" cy="577215"/>
            </a:xfrm>
            <a:custGeom>
              <a:avLst/>
              <a:gdLst/>
              <a:ahLst/>
              <a:cxnLst/>
              <a:rect l="l" t="t" r="r" b="b"/>
              <a:pathLst>
                <a:path w="776605" h="577215">
                  <a:moveTo>
                    <a:pt x="100711" y="0"/>
                  </a:moveTo>
                  <a:lnTo>
                    <a:pt x="0" y="273024"/>
                  </a:lnTo>
                  <a:lnTo>
                    <a:pt x="453136" y="440207"/>
                  </a:lnTo>
                  <a:lnTo>
                    <a:pt x="402717" y="576719"/>
                  </a:lnTo>
                  <a:lnTo>
                    <a:pt x="776478" y="404406"/>
                  </a:lnTo>
                  <a:lnTo>
                    <a:pt x="604266" y="30657"/>
                  </a:lnTo>
                  <a:lnTo>
                    <a:pt x="553847" y="167170"/>
                  </a:lnTo>
                  <a:lnTo>
                    <a:pt x="100711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grpSp>
        <p:nvGrpSpPr>
          <p:cNvPr id="28" name="object 20">
            <a:extLst>
              <a:ext uri="{FF2B5EF4-FFF2-40B4-BE49-F238E27FC236}">
                <a16:creationId xmlns:a16="http://schemas.microsoft.com/office/drawing/2014/main" id="{8868FAC8-BBC6-4151-9438-9E430F91E6F9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EEBE89F4-ACBE-4DDC-8C33-4F57B2D2B46D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987372DF-D099-440B-9EB0-FB86E5BF70B9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3" name="object 25">
            <a:extLst>
              <a:ext uri="{FF2B5EF4-FFF2-40B4-BE49-F238E27FC236}">
                <a16:creationId xmlns:a16="http://schemas.microsoft.com/office/drawing/2014/main" id="{0408C7F3-7768-4596-B3C0-D10E5B5E520C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4" name="object 26">
            <a:extLst>
              <a:ext uri="{FF2B5EF4-FFF2-40B4-BE49-F238E27FC236}">
                <a16:creationId xmlns:a16="http://schemas.microsoft.com/office/drawing/2014/main" id="{B5764321-8F96-45F7-B43D-C48A3C6D3F89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A338A6CC-07B9-4131-9617-EF750901A9FC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1"/>
    </mc:Choice>
    <mc:Fallback xmlns="">
      <p:transition spd="slow" advTm="1044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8345150" cy="2040255"/>
            <a:chOff x="-19050" y="0"/>
            <a:chExt cx="12230100" cy="1360170"/>
          </a:xfrm>
        </p:grpSpPr>
        <p:sp>
          <p:nvSpPr>
            <p:cNvPr id="3" name="object 3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000" y="498977"/>
            <a:ext cx="9144000" cy="432435"/>
            <a:chOff x="6096000" y="332651"/>
            <a:chExt cx="6096000" cy="288290"/>
          </a:xfrm>
        </p:grpSpPr>
        <p:sp>
          <p:nvSpPr>
            <p:cNvPr id="9" name="object 9"/>
            <p:cNvSpPr/>
            <p:nvPr/>
          </p:nvSpPr>
          <p:spPr>
            <a:xfrm>
              <a:off x="6096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0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ECB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4000" y="332650"/>
              <a:ext cx="3048000" cy="288290"/>
            </a:xfrm>
            <a:custGeom>
              <a:avLst/>
              <a:gdLst/>
              <a:ahLst/>
              <a:cxnLst/>
              <a:rect l="l" t="t" r="r" b="b"/>
              <a:pathLst>
                <a:path w="3048000" h="288290">
                  <a:moveTo>
                    <a:pt x="3048000" y="0"/>
                  </a:move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68150" y="552069"/>
            <a:ext cx="14097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latin typeface="Microsoft JhengHei"/>
                <a:cs typeface="Microsoft JhengHei"/>
              </a:rPr>
              <a:t>上傳文章比對</a:t>
            </a:r>
            <a:endParaRPr>
              <a:latin typeface="Microsoft JhengHei"/>
              <a:cs typeface="Microsoft JhengHe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10893" y="624077"/>
            <a:ext cx="4277105" cy="202482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154531" y="55053"/>
            <a:ext cx="4143375" cy="203517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427673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 dirty="0">
              <a:latin typeface="Arial"/>
              <a:cs typeface="Arial"/>
            </a:endParaRPr>
          </a:p>
          <a:p>
            <a:pPr marR="435293" algn="ctr">
              <a:spcBef>
                <a:spcPts val="1395"/>
              </a:spcBef>
              <a:tabLst>
                <a:tab pos="2286000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瀏覽篩選報告	下載列印報告</a:t>
            </a:r>
            <a:endParaRPr dirty="0">
              <a:latin typeface="Microsoft JhengHei"/>
              <a:cs typeface="Microsoft JhengHei"/>
            </a:endParaRPr>
          </a:p>
          <a:p>
            <a:pPr marL="465773">
              <a:spcBef>
                <a:spcPts val="990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產生報告</a:t>
            </a:r>
            <a:endParaRPr sz="7200" dirty="0">
              <a:solidFill>
                <a:srgbClr val="009999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" y="1895090"/>
            <a:ext cx="16877348" cy="8392478"/>
            <a:chOff x="0" y="1263393"/>
            <a:chExt cx="11251565" cy="559498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63393"/>
              <a:ext cx="11251311" cy="55946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3" y="1356706"/>
              <a:ext cx="11133200" cy="54853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8235" y="4794503"/>
              <a:ext cx="3913251" cy="109386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91486" y="4869154"/>
              <a:ext cx="3717290" cy="954405"/>
            </a:xfrm>
            <a:custGeom>
              <a:avLst/>
              <a:gdLst/>
              <a:ahLst/>
              <a:cxnLst/>
              <a:rect l="l" t="t" r="r" b="b"/>
              <a:pathLst>
                <a:path w="3717290" h="954404">
                  <a:moveTo>
                    <a:pt x="3716782" y="0"/>
                  </a:moveTo>
                  <a:lnTo>
                    <a:pt x="0" y="0"/>
                  </a:lnTo>
                  <a:lnTo>
                    <a:pt x="0" y="954112"/>
                  </a:lnTo>
                  <a:lnTo>
                    <a:pt x="3716782" y="954112"/>
                  </a:lnTo>
                  <a:lnTo>
                    <a:pt x="3716782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87229" y="7303731"/>
            <a:ext cx="5575935" cy="695062"/>
          </a:xfrm>
          <a:prstGeom prst="rect">
            <a:avLst/>
          </a:prstGeom>
          <a:solidFill>
            <a:srgbClr val="E9F6D9"/>
          </a:solidFill>
        </p:spPr>
        <p:txBody>
          <a:bodyPr vert="horz" wrap="square" lIns="0" tIns="53340" rIns="0" bIns="0" rtlCol="0">
            <a:spAutoFit/>
          </a:bodyPr>
          <a:lstStyle/>
          <a:p>
            <a:pPr marL="391478">
              <a:lnSpc>
                <a:spcPts val="4994"/>
              </a:lnSpc>
              <a:spcBef>
                <a:spcPts val="420"/>
              </a:spcBef>
            </a:pPr>
            <a:r>
              <a:rPr sz="4200" b="1" spc="-8" dirty="0">
                <a:latin typeface="Microsoft JhengHei"/>
                <a:cs typeface="Microsoft JhengHei"/>
              </a:rPr>
              <a:t>產生報告所需時間依</a:t>
            </a:r>
            <a:endParaRPr sz="420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87229" y="7992167"/>
            <a:ext cx="5575935" cy="651140"/>
          </a:xfrm>
          <a:prstGeom prst="rect">
            <a:avLst/>
          </a:prstGeom>
          <a:solidFill>
            <a:srgbClr val="E9F6D9"/>
          </a:solidFill>
        </p:spPr>
        <p:txBody>
          <a:bodyPr vert="horz" wrap="square" lIns="0" tIns="4763" rIns="0" bIns="0" rtlCol="0">
            <a:spAutoFit/>
          </a:bodyPr>
          <a:lstStyle/>
          <a:p>
            <a:pPr marL="391478">
              <a:spcBef>
                <a:spcPts val="38"/>
              </a:spcBef>
            </a:pPr>
            <a:r>
              <a:rPr sz="4200" b="1" spc="-8" dirty="0">
                <a:latin typeface="Microsoft JhengHei"/>
                <a:cs typeface="Microsoft JhengHei"/>
              </a:rPr>
              <a:t>檔案頁數與大小而定</a:t>
            </a:r>
            <a:endParaRPr sz="4200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2646152" y="5717285"/>
            <a:ext cx="4813935" cy="2756534"/>
            <a:chOff x="8430768" y="3811523"/>
            <a:chExt cx="3209290" cy="1837689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5392" y="3811523"/>
              <a:ext cx="1264551" cy="18375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45877" y="3886072"/>
              <a:ext cx="1132154" cy="169824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30768" y="4268711"/>
              <a:ext cx="1977771" cy="92317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2758738" y="6506756"/>
            <a:ext cx="2757488" cy="1030539"/>
          </a:xfrm>
          <a:prstGeom prst="rect">
            <a:avLst/>
          </a:prstGeom>
          <a:solidFill>
            <a:srgbClr val="E9F6D9"/>
          </a:solidFill>
        </p:spPr>
        <p:txBody>
          <a:bodyPr vert="horz" wrap="square" lIns="0" tIns="5715" rIns="0" bIns="0" rtlCol="0">
            <a:spAutoFit/>
          </a:bodyPr>
          <a:lstStyle/>
          <a:p>
            <a:pPr marL="138113" marR="205740">
              <a:lnSpc>
                <a:spcPct val="130100"/>
              </a:lnSpc>
              <a:spcBef>
                <a:spcPts val="45"/>
              </a:spcBef>
            </a:pPr>
            <a:r>
              <a:rPr sz="2700" b="1" dirty="0">
                <a:latin typeface="Microsoft JhengHei"/>
                <a:cs typeface="Microsoft JhengHei"/>
              </a:rPr>
              <a:t>可重新編輯文稿 篇名與作者姓名</a:t>
            </a:r>
            <a:endParaRPr sz="270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584425" y="5866066"/>
            <a:ext cx="1278254" cy="621983"/>
          </a:xfrm>
          <a:custGeom>
            <a:avLst/>
            <a:gdLst/>
            <a:ahLst/>
            <a:cxnLst/>
            <a:rect l="l" t="t" r="r" b="b"/>
            <a:pathLst>
              <a:path w="852170" h="414654">
                <a:moveTo>
                  <a:pt x="0" y="69214"/>
                </a:moveTo>
                <a:lnTo>
                  <a:pt x="5437" y="42273"/>
                </a:lnTo>
                <a:lnTo>
                  <a:pt x="20256" y="20272"/>
                </a:lnTo>
                <a:lnTo>
                  <a:pt x="42219" y="5439"/>
                </a:lnTo>
                <a:lnTo>
                  <a:pt x="69087" y="0"/>
                </a:lnTo>
                <a:lnTo>
                  <a:pt x="782954" y="0"/>
                </a:lnTo>
                <a:lnTo>
                  <a:pt x="809877" y="5439"/>
                </a:lnTo>
                <a:lnTo>
                  <a:pt x="831834" y="20272"/>
                </a:lnTo>
                <a:lnTo>
                  <a:pt x="846623" y="42273"/>
                </a:lnTo>
                <a:lnTo>
                  <a:pt x="852042" y="69214"/>
                </a:lnTo>
                <a:lnTo>
                  <a:pt x="852042" y="345566"/>
                </a:lnTo>
                <a:lnTo>
                  <a:pt x="846623" y="372489"/>
                </a:lnTo>
                <a:lnTo>
                  <a:pt x="831834" y="394446"/>
                </a:lnTo>
                <a:lnTo>
                  <a:pt x="809877" y="409235"/>
                </a:lnTo>
                <a:lnTo>
                  <a:pt x="782954" y="414655"/>
                </a:lnTo>
                <a:lnTo>
                  <a:pt x="69087" y="414655"/>
                </a:lnTo>
                <a:lnTo>
                  <a:pt x="42219" y="409235"/>
                </a:lnTo>
                <a:lnTo>
                  <a:pt x="20256" y="394446"/>
                </a:lnTo>
                <a:lnTo>
                  <a:pt x="5437" y="372489"/>
                </a:lnTo>
                <a:lnTo>
                  <a:pt x="0" y="345566"/>
                </a:lnTo>
                <a:lnTo>
                  <a:pt x="0" y="69214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30" name="object 20">
            <a:extLst>
              <a:ext uri="{FF2B5EF4-FFF2-40B4-BE49-F238E27FC236}">
                <a16:creationId xmlns:a16="http://schemas.microsoft.com/office/drawing/2014/main" id="{CD451462-464A-4345-9ADB-2C6CD46A1AA3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91F93ECB-5022-4ADE-AFAA-6EDC702FFC86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CF1704C5-15D2-42AA-B8E7-EEA2C5305236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5" name="object 25">
            <a:extLst>
              <a:ext uri="{FF2B5EF4-FFF2-40B4-BE49-F238E27FC236}">
                <a16:creationId xmlns:a16="http://schemas.microsoft.com/office/drawing/2014/main" id="{56FD2360-80B7-4A97-8A72-E726D43E7FFB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5B413C09-DDC2-452E-B90C-F4CD893F275D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686BCC34-BA64-44D4-AC30-6ED9C153E80F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90"/>
    </mc:Choice>
    <mc:Fallback xmlns="">
      <p:transition spd="slow" advTm="3879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8345150" cy="2040255"/>
            <a:chOff x="-19050" y="0"/>
            <a:chExt cx="12230100" cy="1360170"/>
          </a:xfrm>
        </p:grpSpPr>
        <p:sp>
          <p:nvSpPr>
            <p:cNvPr id="3" name="object 3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000" y="498977"/>
            <a:ext cx="9144000" cy="432435"/>
            <a:chOff x="6096000" y="332651"/>
            <a:chExt cx="6096000" cy="288290"/>
          </a:xfrm>
        </p:grpSpPr>
        <p:sp>
          <p:nvSpPr>
            <p:cNvPr id="9" name="object 9"/>
            <p:cNvSpPr/>
            <p:nvPr/>
          </p:nvSpPr>
          <p:spPr>
            <a:xfrm>
              <a:off x="6096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0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ECB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4000" y="332650"/>
              <a:ext cx="3048000" cy="288290"/>
            </a:xfrm>
            <a:custGeom>
              <a:avLst/>
              <a:gdLst/>
              <a:ahLst/>
              <a:cxnLst/>
              <a:rect l="l" t="t" r="r" b="b"/>
              <a:pathLst>
                <a:path w="3048000" h="288290">
                  <a:moveTo>
                    <a:pt x="3048000" y="0"/>
                  </a:move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68150" y="552069"/>
            <a:ext cx="14097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latin typeface="Microsoft JhengHei"/>
                <a:cs typeface="Microsoft JhengHei"/>
              </a:rPr>
              <a:t>上傳文章比對</a:t>
            </a:r>
            <a:endParaRPr>
              <a:latin typeface="Microsoft JhengHei"/>
              <a:cs typeface="Microsoft JhengHe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10893" y="624077"/>
            <a:ext cx="4277105" cy="202482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154531" y="55053"/>
            <a:ext cx="4143375" cy="203517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427673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 dirty="0">
              <a:latin typeface="Arial"/>
              <a:cs typeface="Arial"/>
            </a:endParaRPr>
          </a:p>
          <a:p>
            <a:pPr marR="435293" algn="ctr">
              <a:spcBef>
                <a:spcPts val="1395"/>
              </a:spcBef>
              <a:tabLst>
                <a:tab pos="2286000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瀏覽篩選報告	下載列印報告</a:t>
            </a:r>
            <a:endParaRPr dirty="0">
              <a:latin typeface="Microsoft JhengHei"/>
              <a:cs typeface="Microsoft JhengHei"/>
            </a:endParaRPr>
          </a:p>
          <a:p>
            <a:pPr marL="465773">
              <a:spcBef>
                <a:spcPts val="990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產生報告</a:t>
            </a:r>
            <a:endParaRPr sz="7200" dirty="0">
              <a:solidFill>
                <a:srgbClr val="009999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" y="1915651"/>
            <a:ext cx="16877348" cy="8371523"/>
            <a:chOff x="0" y="1277100"/>
            <a:chExt cx="11251565" cy="558101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77100"/>
              <a:ext cx="11251311" cy="55808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3" y="1369865"/>
              <a:ext cx="11133200" cy="54590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536180" y="3304032"/>
              <a:ext cx="1080135" cy="989330"/>
            </a:xfrm>
            <a:custGeom>
              <a:avLst/>
              <a:gdLst/>
              <a:ahLst/>
              <a:cxnLst/>
              <a:rect l="l" t="t" r="r" b="b"/>
              <a:pathLst>
                <a:path w="1080134" h="989329">
                  <a:moveTo>
                    <a:pt x="0" y="164845"/>
                  </a:moveTo>
                  <a:lnTo>
                    <a:pt x="5887" y="121017"/>
                  </a:lnTo>
                  <a:lnTo>
                    <a:pt x="22502" y="81637"/>
                  </a:lnTo>
                  <a:lnTo>
                    <a:pt x="48275" y="48275"/>
                  </a:lnTo>
                  <a:lnTo>
                    <a:pt x="81637" y="22502"/>
                  </a:lnTo>
                  <a:lnTo>
                    <a:pt x="121017" y="5887"/>
                  </a:lnTo>
                  <a:lnTo>
                    <a:pt x="164846" y="0"/>
                  </a:lnTo>
                  <a:lnTo>
                    <a:pt x="915289" y="0"/>
                  </a:lnTo>
                  <a:lnTo>
                    <a:pt x="959117" y="5887"/>
                  </a:lnTo>
                  <a:lnTo>
                    <a:pt x="998497" y="22502"/>
                  </a:lnTo>
                  <a:lnTo>
                    <a:pt x="1031859" y="48275"/>
                  </a:lnTo>
                  <a:lnTo>
                    <a:pt x="1057632" y="81637"/>
                  </a:lnTo>
                  <a:lnTo>
                    <a:pt x="1074247" y="121017"/>
                  </a:lnTo>
                  <a:lnTo>
                    <a:pt x="1080135" y="164845"/>
                  </a:lnTo>
                  <a:lnTo>
                    <a:pt x="1080135" y="824229"/>
                  </a:lnTo>
                  <a:lnTo>
                    <a:pt x="1074247" y="868058"/>
                  </a:lnTo>
                  <a:lnTo>
                    <a:pt x="1057632" y="907438"/>
                  </a:lnTo>
                  <a:lnTo>
                    <a:pt x="1031859" y="940800"/>
                  </a:lnTo>
                  <a:lnTo>
                    <a:pt x="998497" y="966573"/>
                  </a:lnTo>
                  <a:lnTo>
                    <a:pt x="959117" y="983188"/>
                  </a:lnTo>
                  <a:lnTo>
                    <a:pt x="915289" y="989075"/>
                  </a:lnTo>
                  <a:lnTo>
                    <a:pt x="164846" y="989075"/>
                  </a:lnTo>
                  <a:lnTo>
                    <a:pt x="121017" y="983188"/>
                  </a:lnTo>
                  <a:lnTo>
                    <a:pt x="81637" y="966573"/>
                  </a:lnTo>
                  <a:lnTo>
                    <a:pt x="48275" y="940800"/>
                  </a:lnTo>
                  <a:lnTo>
                    <a:pt x="22502" y="907438"/>
                  </a:lnTo>
                  <a:lnTo>
                    <a:pt x="5887" y="868058"/>
                  </a:lnTo>
                  <a:lnTo>
                    <a:pt x="0" y="824229"/>
                  </a:lnTo>
                  <a:lnTo>
                    <a:pt x="0" y="164845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723" y="3409213"/>
              <a:ext cx="865263" cy="7632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007859" y="3480688"/>
              <a:ext cx="729615" cy="628650"/>
            </a:xfrm>
            <a:custGeom>
              <a:avLst/>
              <a:gdLst/>
              <a:ahLst/>
              <a:cxnLst/>
              <a:rect l="l" t="t" r="r" b="b"/>
              <a:pathLst>
                <a:path w="729615" h="628650">
                  <a:moveTo>
                    <a:pt x="157607" y="0"/>
                  </a:moveTo>
                  <a:lnTo>
                    <a:pt x="0" y="244602"/>
                  </a:lnTo>
                  <a:lnTo>
                    <a:pt x="405892" y="506349"/>
                  </a:lnTo>
                  <a:lnTo>
                    <a:pt x="327025" y="628650"/>
                  </a:lnTo>
                  <a:lnTo>
                    <a:pt x="729361" y="541782"/>
                  </a:lnTo>
                  <a:lnTo>
                    <a:pt x="642493" y="139446"/>
                  </a:lnTo>
                  <a:lnTo>
                    <a:pt x="563626" y="261747"/>
                  </a:lnTo>
                  <a:lnTo>
                    <a:pt x="1576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14700" y="4279353"/>
              <a:ext cx="5417438" cy="159677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147499" y="6538093"/>
            <a:ext cx="7789545" cy="1924245"/>
          </a:xfrm>
          <a:prstGeom prst="rect">
            <a:avLst/>
          </a:prstGeom>
          <a:solidFill>
            <a:srgbClr val="E9F6D9"/>
          </a:solidFill>
        </p:spPr>
        <p:txBody>
          <a:bodyPr vert="horz" wrap="square" lIns="0" tIns="59055" rIns="0" bIns="0" rtlCol="0">
            <a:spAutoFit/>
          </a:bodyPr>
          <a:lstStyle/>
          <a:p>
            <a:pPr marL="137160">
              <a:spcBef>
                <a:spcPts val="465"/>
              </a:spcBef>
            </a:pPr>
            <a:r>
              <a:rPr sz="3000" b="1" dirty="0">
                <a:latin typeface="Microsoft JhengHei"/>
                <a:cs typeface="Microsoft JhengHei"/>
              </a:rPr>
              <a:t>點選%開啟相似度</a:t>
            </a:r>
            <a:r>
              <a:rPr sz="3000" b="1" spc="-23" dirty="0">
                <a:latin typeface="Microsoft JhengHei"/>
                <a:cs typeface="Microsoft JhengHei"/>
              </a:rPr>
              <a:t>報</a:t>
            </a:r>
            <a:r>
              <a:rPr sz="3000" b="1" dirty="0">
                <a:latin typeface="Microsoft JhengHei"/>
                <a:cs typeface="Microsoft JhengHei"/>
              </a:rPr>
              <a:t>告。</a:t>
            </a:r>
            <a:endParaRPr sz="3000">
              <a:latin typeface="Microsoft JhengHei"/>
              <a:cs typeface="Microsoft JhengHei"/>
            </a:endParaRPr>
          </a:p>
          <a:p>
            <a:pPr>
              <a:spcBef>
                <a:spcPts val="15"/>
              </a:spcBef>
            </a:pPr>
            <a:endParaRPr sz="1950">
              <a:latin typeface="Microsoft JhengHei"/>
              <a:cs typeface="Microsoft JhengHei"/>
            </a:endParaRPr>
          </a:p>
          <a:p>
            <a:pPr marL="137160">
              <a:lnSpc>
                <a:spcPts val="3578"/>
              </a:lnSpc>
            </a:pPr>
            <a:r>
              <a:rPr sz="3000" b="1" dirty="0">
                <a:latin typeface="Microsoft JhengHei"/>
                <a:cs typeface="Microsoft JhengHei"/>
              </a:rPr>
              <a:t>百分比僅代表</a:t>
            </a:r>
            <a:r>
              <a:rPr sz="3000" b="1" dirty="0">
                <a:solidFill>
                  <a:srgbClr val="006FC0"/>
                </a:solidFill>
                <a:latin typeface="Microsoft JhengHei"/>
                <a:cs typeface="Microsoft JhengHei"/>
              </a:rPr>
              <a:t>上傳文稿</a:t>
            </a:r>
            <a:r>
              <a:rPr sz="3000" b="1" spc="-23" dirty="0">
                <a:solidFill>
                  <a:srgbClr val="006FC0"/>
                </a:solidFill>
                <a:latin typeface="Microsoft JhengHei"/>
                <a:cs typeface="Microsoft JhengHei"/>
              </a:rPr>
              <a:t>內</a:t>
            </a:r>
            <a:r>
              <a:rPr sz="3000" b="1" dirty="0">
                <a:solidFill>
                  <a:srgbClr val="006FC0"/>
                </a:solidFill>
                <a:latin typeface="Microsoft JhengHei"/>
                <a:cs typeface="Microsoft JhengHei"/>
              </a:rPr>
              <a:t>容與</a:t>
            </a:r>
            <a:r>
              <a:rPr sz="3000" b="1" spc="-23" dirty="0">
                <a:solidFill>
                  <a:srgbClr val="006FC0"/>
                </a:solidFill>
                <a:latin typeface="Microsoft JhengHei"/>
                <a:cs typeface="Microsoft JhengHei"/>
              </a:rPr>
              <a:t>系</a:t>
            </a:r>
            <a:r>
              <a:rPr sz="3000" b="1" dirty="0">
                <a:solidFill>
                  <a:srgbClr val="006FC0"/>
                </a:solidFill>
                <a:latin typeface="Microsoft JhengHei"/>
                <a:cs typeface="Microsoft JhengHei"/>
              </a:rPr>
              <a:t>統收</a:t>
            </a:r>
            <a:r>
              <a:rPr sz="3000" b="1" spc="-23" dirty="0">
                <a:solidFill>
                  <a:srgbClr val="006FC0"/>
                </a:solidFill>
                <a:latin typeface="Microsoft JhengHei"/>
                <a:cs typeface="Microsoft JhengHei"/>
              </a:rPr>
              <a:t>錄</a:t>
            </a:r>
            <a:r>
              <a:rPr sz="3000" b="1" dirty="0">
                <a:solidFill>
                  <a:srgbClr val="006FC0"/>
                </a:solidFill>
                <a:latin typeface="Microsoft JhengHei"/>
                <a:cs typeface="Microsoft JhengHei"/>
              </a:rPr>
              <a:t>資料</a:t>
            </a:r>
            <a:endParaRPr sz="3000">
              <a:latin typeface="Microsoft JhengHei"/>
              <a:cs typeface="Microsoft JhengHei"/>
            </a:endParaRPr>
          </a:p>
          <a:p>
            <a:pPr marL="137160">
              <a:lnSpc>
                <a:spcPts val="5018"/>
              </a:lnSpc>
            </a:pPr>
            <a:r>
              <a:rPr sz="3000" b="1" dirty="0">
                <a:solidFill>
                  <a:srgbClr val="006FC0"/>
                </a:solidFill>
                <a:latin typeface="Microsoft JhengHei"/>
                <a:cs typeface="Microsoft JhengHei"/>
              </a:rPr>
              <a:t>的文字相似程度</a:t>
            </a:r>
            <a:r>
              <a:rPr sz="3000" b="1" dirty="0">
                <a:latin typeface="Microsoft JhengHei"/>
                <a:cs typeface="Microsoft JhengHei"/>
              </a:rPr>
              <a:t>，</a:t>
            </a:r>
            <a:r>
              <a:rPr sz="3000" b="1" spc="8" dirty="0">
                <a:solidFill>
                  <a:srgbClr val="C00000"/>
                </a:solidFill>
                <a:latin typeface="Microsoft JhengHei"/>
                <a:cs typeface="Microsoft JhengHei"/>
              </a:rPr>
              <a:t>並非</a:t>
            </a:r>
            <a:r>
              <a:rPr sz="3000" b="1" spc="-30" dirty="0">
                <a:solidFill>
                  <a:srgbClr val="C00000"/>
                </a:solidFill>
                <a:latin typeface="Microsoft JhengHei"/>
                <a:cs typeface="Microsoft JhengHei"/>
              </a:rPr>
              <a:t>絕</a:t>
            </a:r>
            <a:r>
              <a:rPr sz="3000" b="1" spc="8" dirty="0">
                <a:solidFill>
                  <a:srgbClr val="C00000"/>
                </a:solidFill>
                <a:latin typeface="Microsoft JhengHei"/>
                <a:cs typeface="Microsoft JhengHei"/>
              </a:rPr>
              <a:t>對的</a:t>
            </a:r>
            <a:r>
              <a:rPr sz="3000" b="1" spc="-30" dirty="0">
                <a:solidFill>
                  <a:srgbClr val="C00000"/>
                </a:solidFill>
                <a:latin typeface="Microsoft JhengHei"/>
                <a:cs typeface="Microsoft JhengHei"/>
              </a:rPr>
              <a:t>抄</a:t>
            </a:r>
            <a:r>
              <a:rPr sz="3000" b="1" spc="8" dirty="0">
                <a:solidFill>
                  <a:srgbClr val="C00000"/>
                </a:solidFill>
                <a:latin typeface="Microsoft JhengHei"/>
                <a:cs typeface="Microsoft JhengHei"/>
              </a:rPr>
              <a:t>襲指</a:t>
            </a:r>
            <a:r>
              <a:rPr sz="3000" b="1" spc="-15" dirty="0">
                <a:solidFill>
                  <a:srgbClr val="C00000"/>
                </a:solidFill>
                <a:latin typeface="Microsoft JhengHei"/>
                <a:cs typeface="Microsoft JhengHei"/>
              </a:rPr>
              <a:t>標</a:t>
            </a:r>
            <a:r>
              <a:rPr sz="4200" b="1" spc="-8" dirty="0">
                <a:latin typeface="Microsoft JhengHei"/>
                <a:cs typeface="Microsoft JhengHei"/>
              </a:rPr>
              <a:t>。</a:t>
            </a:r>
            <a:endParaRPr sz="4200">
              <a:latin typeface="Microsoft JhengHei"/>
              <a:cs typeface="Microsoft JhengHei"/>
            </a:endParaRPr>
          </a:p>
        </p:txBody>
      </p:sp>
      <p:grpSp>
        <p:nvGrpSpPr>
          <p:cNvPr id="25" name="object 20">
            <a:extLst>
              <a:ext uri="{FF2B5EF4-FFF2-40B4-BE49-F238E27FC236}">
                <a16:creationId xmlns:a16="http://schemas.microsoft.com/office/drawing/2014/main" id="{EA0759D6-EC36-4BF8-8EB1-B618241F908C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68353E21-1D78-477E-B751-75E5AE912E63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4026CDF3-D0CD-4CEB-9F18-247171F088A7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0" name="object 25">
            <a:extLst>
              <a:ext uri="{FF2B5EF4-FFF2-40B4-BE49-F238E27FC236}">
                <a16:creationId xmlns:a16="http://schemas.microsoft.com/office/drawing/2014/main" id="{6D1A7FA3-29C7-4098-9D28-C05595FCFF81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F0098E1C-2133-48EA-8F09-9C6092AA581B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D125D1EE-88F9-418A-8D8E-DA333A613EB8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06"/>
    </mc:Choice>
    <mc:Fallback xmlns="">
      <p:transition spd="slow" advTm="2880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872239"/>
            <a:ext cx="17052989" cy="8414756"/>
            <a:chOff x="0" y="1248159"/>
            <a:chExt cx="11368659" cy="560983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48159"/>
              <a:ext cx="11368659" cy="56098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77" y="1341371"/>
              <a:ext cx="11220196" cy="55166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52664" y="2106422"/>
              <a:ext cx="1477010" cy="348360"/>
            </a:xfrm>
            <a:custGeom>
              <a:avLst/>
              <a:gdLst/>
              <a:ahLst/>
              <a:cxnLst/>
              <a:rect l="l" t="t" r="r" b="b"/>
              <a:pathLst>
                <a:path w="1477009" h="323850">
                  <a:moveTo>
                    <a:pt x="0" y="53975"/>
                  </a:moveTo>
                  <a:lnTo>
                    <a:pt x="4236" y="32950"/>
                  </a:lnTo>
                  <a:lnTo>
                    <a:pt x="15795" y="15795"/>
                  </a:lnTo>
                  <a:lnTo>
                    <a:pt x="32950" y="4236"/>
                  </a:lnTo>
                  <a:lnTo>
                    <a:pt x="53975" y="0"/>
                  </a:lnTo>
                  <a:lnTo>
                    <a:pt x="1422780" y="0"/>
                  </a:lnTo>
                  <a:lnTo>
                    <a:pt x="1443805" y="4236"/>
                  </a:lnTo>
                  <a:lnTo>
                    <a:pt x="1460960" y="15795"/>
                  </a:lnTo>
                  <a:lnTo>
                    <a:pt x="1472519" y="32950"/>
                  </a:lnTo>
                  <a:lnTo>
                    <a:pt x="1476755" y="53975"/>
                  </a:lnTo>
                  <a:lnTo>
                    <a:pt x="1476755" y="269875"/>
                  </a:lnTo>
                  <a:lnTo>
                    <a:pt x="1472519" y="290826"/>
                  </a:lnTo>
                  <a:lnTo>
                    <a:pt x="1460960" y="307943"/>
                  </a:lnTo>
                  <a:lnTo>
                    <a:pt x="1443805" y="319488"/>
                  </a:lnTo>
                  <a:lnTo>
                    <a:pt x="1422780" y="323723"/>
                  </a:lnTo>
                  <a:lnTo>
                    <a:pt x="53975" y="323723"/>
                  </a:lnTo>
                  <a:lnTo>
                    <a:pt x="32950" y="319488"/>
                  </a:lnTo>
                  <a:lnTo>
                    <a:pt x="15795" y="307943"/>
                  </a:lnTo>
                  <a:lnTo>
                    <a:pt x="4236" y="290826"/>
                  </a:lnTo>
                  <a:lnTo>
                    <a:pt x="0" y="269875"/>
                  </a:lnTo>
                  <a:lnTo>
                    <a:pt x="0" y="53975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3443" y="1574304"/>
              <a:ext cx="2506599" cy="59256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31835" y="1644751"/>
              <a:ext cx="2339340" cy="462280"/>
            </a:xfrm>
            <a:custGeom>
              <a:avLst/>
              <a:gdLst/>
              <a:ahLst/>
              <a:cxnLst/>
              <a:rect l="l" t="t" r="r" b="b"/>
              <a:pathLst>
                <a:path w="2339340" h="462280">
                  <a:moveTo>
                    <a:pt x="2339085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2339085" y="461670"/>
                  </a:lnTo>
                  <a:lnTo>
                    <a:pt x="2339085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778997" y="2467127"/>
            <a:ext cx="3477578" cy="60785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6680">
              <a:spcBef>
                <a:spcPts val="420"/>
              </a:spcBef>
            </a:pPr>
            <a:r>
              <a:rPr sz="3600" b="1" dirty="0">
                <a:latin typeface="Microsoft JhengHei"/>
                <a:cs typeface="Microsoft JhengHei"/>
              </a:rPr>
              <a:t>相似度總百分比</a:t>
            </a:r>
            <a:endParaRPr sz="3600">
              <a:latin typeface="Microsoft JhengHei"/>
              <a:cs typeface="Microsoft Jheng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670602" y="4713732"/>
            <a:ext cx="5082540" cy="5564505"/>
            <a:chOff x="7780401" y="3142488"/>
            <a:chExt cx="3388360" cy="3709670"/>
          </a:xfrm>
        </p:grpSpPr>
        <p:sp>
          <p:nvSpPr>
            <p:cNvPr id="10" name="object 10"/>
            <p:cNvSpPr/>
            <p:nvPr/>
          </p:nvSpPr>
          <p:spPr>
            <a:xfrm>
              <a:off x="7812151" y="3212973"/>
              <a:ext cx="3324860" cy="3607435"/>
            </a:xfrm>
            <a:custGeom>
              <a:avLst/>
              <a:gdLst/>
              <a:ahLst/>
              <a:cxnLst/>
              <a:rect l="l" t="t" r="r" b="b"/>
              <a:pathLst>
                <a:path w="3324859" h="3607434">
                  <a:moveTo>
                    <a:pt x="0" y="266826"/>
                  </a:moveTo>
                  <a:lnTo>
                    <a:pt x="4300" y="218876"/>
                  </a:lnTo>
                  <a:lnTo>
                    <a:pt x="16698" y="173740"/>
                  </a:lnTo>
                  <a:lnTo>
                    <a:pt x="36439" y="132174"/>
                  </a:lnTo>
                  <a:lnTo>
                    <a:pt x="62769" y="94932"/>
                  </a:lnTo>
                  <a:lnTo>
                    <a:pt x="94932" y="62769"/>
                  </a:lnTo>
                  <a:lnTo>
                    <a:pt x="132174" y="36439"/>
                  </a:lnTo>
                  <a:lnTo>
                    <a:pt x="173740" y="16698"/>
                  </a:lnTo>
                  <a:lnTo>
                    <a:pt x="218876" y="4300"/>
                  </a:lnTo>
                  <a:lnTo>
                    <a:pt x="266826" y="0"/>
                  </a:lnTo>
                  <a:lnTo>
                    <a:pt x="3057525" y="0"/>
                  </a:lnTo>
                  <a:lnTo>
                    <a:pt x="3105509" y="4300"/>
                  </a:lnTo>
                  <a:lnTo>
                    <a:pt x="3150662" y="16698"/>
                  </a:lnTo>
                  <a:lnTo>
                    <a:pt x="3192234" y="36439"/>
                  </a:lnTo>
                  <a:lnTo>
                    <a:pt x="3229472" y="62769"/>
                  </a:lnTo>
                  <a:lnTo>
                    <a:pt x="3261624" y="94932"/>
                  </a:lnTo>
                  <a:lnTo>
                    <a:pt x="3287940" y="132174"/>
                  </a:lnTo>
                  <a:lnTo>
                    <a:pt x="3307668" y="173740"/>
                  </a:lnTo>
                  <a:lnTo>
                    <a:pt x="3320055" y="218876"/>
                  </a:lnTo>
                  <a:lnTo>
                    <a:pt x="3324352" y="266826"/>
                  </a:lnTo>
                  <a:lnTo>
                    <a:pt x="3324352" y="3340049"/>
                  </a:lnTo>
                  <a:lnTo>
                    <a:pt x="3320055" y="3388022"/>
                  </a:lnTo>
                  <a:lnTo>
                    <a:pt x="3307668" y="3433174"/>
                  </a:lnTo>
                  <a:lnTo>
                    <a:pt x="3287940" y="3474751"/>
                  </a:lnTo>
                  <a:lnTo>
                    <a:pt x="3261624" y="3512000"/>
                  </a:lnTo>
                  <a:lnTo>
                    <a:pt x="3229472" y="3544167"/>
                  </a:lnTo>
                  <a:lnTo>
                    <a:pt x="3192234" y="3570497"/>
                  </a:lnTo>
                  <a:lnTo>
                    <a:pt x="3150662" y="3590238"/>
                  </a:lnTo>
                  <a:lnTo>
                    <a:pt x="3105509" y="3602635"/>
                  </a:lnTo>
                  <a:lnTo>
                    <a:pt x="3057525" y="3606935"/>
                  </a:lnTo>
                  <a:lnTo>
                    <a:pt x="266826" y="3606935"/>
                  </a:lnTo>
                  <a:lnTo>
                    <a:pt x="218876" y="3602635"/>
                  </a:lnTo>
                  <a:lnTo>
                    <a:pt x="173740" y="3590238"/>
                  </a:lnTo>
                  <a:lnTo>
                    <a:pt x="132174" y="3570497"/>
                  </a:lnTo>
                  <a:lnTo>
                    <a:pt x="94932" y="3544167"/>
                  </a:lnTo>
                  <a:lnTo>
                    <a:pt x="62769" y="3512000"/>
                  </a:lnTo>
                  <a:lnTo>
                    <a:pt x="36439" y="3474751"/>
                  </a:lnTo>
                  <a:lnTo>
                    <a:pt x="16698" y="3433174"/>
                  </a:lnTo>
                  <a:lnTo>
                    <a:pt x="4300" y="3388022"/>
                  </a:lnTo>
                  <a:lnTo>
                    <a:pt x="0" y="3340049"/>
                  </a:lnTo>
                  <a:lnTo>
                    <a:pt x="0" y="266826"/>
                  </a:lnTo>
                  <a:close/>
                </a:path>
              </a:pathLst>
            </a:custGeom>
            <a:ln w="634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6696" y="3142488"/>
              <a:ext cx="1800986" cy="569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047725" y="4819383"/>
            <a:ext cx="2469833" cy="592470"/>
          </a:xfrm>
          <a:prstGeom prst="rect">
            <a:avLst/>
          </a:prstGeom>
          <a:solidFill>
            <a:srgbClr val="E9F6D9"/>
          </a:solidFill>
        </p:spPr>
        <p:txBody>
          <a:bodyPr vert="horz" wrap="square" lIns="0" tIns="38100" rIns="0" bIns="0" rtlCol="0">
            <a:spAutoFit/>
          </a:bodyPr>
          <a:lstStyle/>
          <a:p>
            <a:pPr marL="321944">
              <a:spcBef>
                <a:spcPts val="300"/>
              </a:spcBef>
            </a:pPr>
            <a:r>
              <a:rPr sz="3600" b="1" spc="-8" dirty="0">
                <a:latin typeface="Microsoft JhengHei"/>
                <a:cs typeface="Microsoft JhengHei"/>
              </a:rPr>
              <a:t>相似來源</a:t>
            </a:r>
            <a:endParaRPr sz="3600">
              <a:latin typeface="Microsoft JhengHei"/>
              <a:cs typeface="Microsoft JhengHe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1"/>
            <a:ext cx="18345150" cy="572453"/>
            <a:chOff x="-19050" y="0"/>
            <a:chExt cx="12230100" cy="381635"/>
          </a:xfrm>
        </p:grpSpPr>
        <p:sp>
          <p:nvSpPr>
            <p:cNvPr id="14" name="object 14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77490" y="55054"/>
            <a:ext cx="2058353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3465" y="624077"/>
            <a:ext cx="17694593" cy="9653588"/>
            <a:chOff x="395643" y="416051"/>
            <a:chExt cx="11796395" cy="643572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19416" y="416051"/>
              <a:ext cx="4672583" cy="13498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27393" y="2290318"/>
              <a:ext cx="7084695" cy="4530090"/>
            </a:xfrm>
            <a:custGeom>
              <a:avLst/>
              <a:gdLst/>
              <a:ahLst/>
              <a:cxnLst/>
              <a:rect l="l" t="t" r="r" b="b"/>
              <a:pathLst>
                <a:path w="7084695" h="4530090">
                  <a:moveTo>
                    <a:pt x="0" y="313944"/>
                  </a:moveTo>
                  <a:lnTo>
                    <a:pt x="3402" y="267558"/>
                  </a:lnTo>
                  <a:lnTo>
                    <a:pt x="13287" y="223284"/>
                  </a:lnTo>
                  <a:lnTo>
                    <a:pt x="29169" y="181606"/>
                  </a:lnTo>
                  <a:lnTo>
                    <a:pt x="50562" y="143012"/>
                  </a:lnTo>
                  <a:lnTo>
                    <a:pt x="76980" y="107986"/>
                  </a:lnTo>
                  <a:lnTo>
                    <a:pt x="107939" y="77015"/>
                  </a:lnTo>
                  <a:lnTo>
                    <a:pt x="142952" y="50586"/>
                  </a:lnTo>
                  <a:lnTo>
                    <a:pt x="181534" y="29183"/>
                  </a:lnTo>
                  <a:lnTo>
                    <a:pt x="223200" y="13294"/>
                  </a:lnTo>
                  <a:lnTo>
                    <a:pt x="267465" y="3404"/>
                  </a:lnTo>
                  <a:lnTo>
                    <a:pt x="313842" y="0"/>
                  </a:lnTo>
                  <a:lnTo>
                    <a:pt x="6770712" y="0"/>
                  </a:lnTo>
                  <a:lnTo>
                    <a:pt x="6817095" y="3404"/>
                  </a:lnTo>
                  <a:lnTo>
                    <a:pt x="6861361" y="13294"/>
                  </a:lnTo>
                  <a:lnTo>
                    <a:pt x="6903026" y="29183"/>
                  </a:lnTo>
                  <a:lnTo>
                    <a:pt x="6941606" y="50586"/>
                  </a:lnTo>
                  <a:lnTo>
                    <a:pt x="6976615" y="77015"/>
                  </a:lnTo>
                  <a:lnTo>
                    <a:pt x="7007568" y="107986"/>
                  </a:lnTo>
                  <a:lnTo>
                    <a:pt x="7033981" y="143012"/>
                  </a:lnTo>
                  <a:lnTo>
                    <a:pt x="7055369" y="181606"/>
                  </a:lnTo>
                  <a:lnTo>
                    <a:pt x="7071246" y="223284"/>
                  </a:lnTo>
                  <a:lnTo>
                    <a:pt x="7081128" y="267558"/>
                  </a:lnTo>
                  <a:lnTo>
                    <a:pt x="7084529" y="313944"/>
                  </a:lnTo>
                  <a:lnTo>
                    <a:pt x="7084529" y="4215739"/>
                  </a:lnTo>
                  <a:lnTo>
                    <a:pt x="7081128" y="4262119"/>
                  </a:lnTo>
                  <a:lnTo>
                    <a:pt x="7071246" y="4306386"/>
                  </a:lnTo>
                  <a:lnTo>
                    <a:pt x="7055369" y="4348054"/>
                  </a:lnTo>
                  <a:lnTo>
                    <a:pt x="7033981" y="4386638"/>
                  </a:lnTo>
                  <a:lnTo>
                    <a:pt x="7007568" y="4421651"/>
                  </a:lnTo>
                  <a:lnTo>
                    <a:pt x="6976615" y="4452610"/>
                  </a:lnTo>
                  <a:lnTo>
                    <a:pt x="6941606" y="4479029"/>
                  </a:lnTo>
                  <a:lnTo>
                    <a:pt x="6903026" y="4500421"/>
                  </a:lnTo>
                  <a:lnTo>
                    <a:pt x="6861361" y="4516303"/>
                  </a:lnTo>
                  <a:lnTo>
                    <a:pt x="6817095" y="4526188"/>
                  </a:lnTo>
                  <a:lnTo>
                    <a:pt x="6770712" y="4529590"/>
                  </a:lnTo>
                  <a:lnTo>
                    <a:pt x="313842" y="4529590"/>
                  </a:lnTo>
                  <a:lnTo>
                    <a:pt x="267465" y="4526188"/>
                  </a:lnTo>
                  <a:lnTo>
                    <a:pt x="223200" y="4516303"/>
                  </a:lnTo>
                  <a:lnTo>
                    <a:pt x="181534" y="4500421"/>
                  </a:lnTo>
                  <a:lnTo>
                    <a:pt x="142952" y="4479029"/>
                  </a:lnTo>
                  <a:lnTo>
                    <a:pt x="107939" y="4452610"/>
                  </a:lnTo>
                  <a:lnTo>
                    <a:pt x="76980" y="4421651"/>
                  </a:lnTo>
                  <a:lnTo>
                    <a:pt x="50562" y="4386638"/>
                  </a:lnTo>
                  <a:lnTo>
                    <a:pt x="29169" y="4348054"/>
                  </a:lnTo>
                  <a:lnTo>
                    <a:pt x="13287" y="4306386"/>
                  </a:lnTo>
                  <a:lnTo>
                    <a:pt x="3402" y="4262119"/>
                  </a:lnTo>
                  <a:lnTo>
                    <a:pt x="0" y="4215739"/>
                  </a:lnTo>
                  <a:lnTo>
                    <a:pt x="0" y="313944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9920" y="2220468"/>
              <a:ext cx="1590675" cy="56946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874514" y="3435591"/>
            <a:ext cx="2160270" cy="592470"/>
          </a:xfrm>
          <a:prstGeom prst="rect">
            <a:avLst/>
          </a:prstGeom>
          <a:solidFill>
            <a:srgbClr val="E9F6D9"/>
          </a:solidFill>
        </p:spPr>
        <p:txBody>
          <a:bodyPr vert="horz" wrap="square" lIns="0" tIns="38100" rIns="0" bIns="0" rtlCol="0">
            <a:spAutoFit/>
          </a:bodyPr>
          <a:lstStyle/>
          <a:p>
            <a:pPr marL="165734">
              <a:spcBef>
                <a:spcPts val="300"/>
              </a:spcBef>
            </a:pPr>
            <a:r>
              <a:rPr sz="3600" b="1" dirty="0">
                <a:latin typeface="Microsoft JhengHei"/>
                <a:cs typeface="Microsoft JhengHei"/>
              </a:rPr>
              <a:t>上傳內容</a:t>
            </a:r>
            <a:endParaRPr sz="3600">
              <a:latin typeface="Microsoft JhengHei"/>
              <a:cs typeface="Microsoft Jheng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144000" y="498977"/>
            <a:ext cx="9144000" cy="432435"/>
            <a:chOff x="6096000" y="332651"/>
            <a:chExt cx="6096000" cy="288290"/>
          </a:xfrm>
        </p:grpSpPr>
        <p:sp>
          <p:nvSpPr>
            <p:cNvPr id="26" name="object 26"/>
            <p:cNvSpPr/>
            <p:nvPr/>
          </p:nvSpPr>
          <p:spPr>
            <a:xfrm>
              <a:off x="6096000" y="332650"/>
              <a:ext cx="3048000" cy="288290"/>
            </a:xfrm>
            <a:custGeom>
              <a:avLst/>
              <a:gdLst/>
              <a:ahLst/>
              <a:cxnLst/>
              <a:rect l="l" t="t" r="r" b="b"/>
              <a:pathLst>
                <a:path w="3048000" h="288290">
                  <a:moveTo>
                    <a:pt x="3048000" y="0"/>
                  </a:move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144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ECB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668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68150" y="520447"/>
            <a:ext cx="6440805" cy="1564211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19050">
              <a:spcBef>
                <a:spcPts val="398"/>
              </a:spcBef>
              <a:tabLst>
                <a:tab pos="2305050" algn="l"/>
                <a:tab pos="4591050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上傳文章比對	</a:t>
            </a:r>
            <a:r>
              <a:rPr b="1" dirty="0">
                <a:latin typeface="Microsoft JhengHei"/>
                <a:cs typeface="Microsoft JhengHei"/>
              </a:rPr>
              <a:t>瀏覽篩選報告	</a:t>
            </a: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下載列印報告</a:t>
            </a:r>
            <a:endParaRPr dirty="0">
              <a:latin typeface="Microsoft JhengHei"/>
              <a:cs typeface="Microsoft JhengHei"/>
            </a:endParaRPr>
          </a:p>
          <a:p>
            <a:pPr marL="20955">
              <a:spcBef>
                <a:spcPts val="998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瀏覽相似度報告</a:t>
            </a:r>
            <a:endParaRPr sz="7200" dirty="0">
              <a:solidFill>
                <a:srgbClr val="009999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020176" y="2767279"/>
            <a:ext cx="7624763" cy="1667828"/>
            <a:chOff x="6013450" y="1844852"/>
            <a:chExt cx="5083175" cy="1111885"/>
          </a:xfrm>
        </p:grpSpPr>
        <p:sp>
          <p:nvSpPr>
            <p:cNvPr id="32" name="object 32"/>
            <p:cNvSpPr/>
            <p:nvPr/>
          </p:nvSpPr>
          <p:spPr>
            <a:xfrm>
              <a:off x="9454769" y="2643124"/>
              <a:ext cx="1609725" cy="281940"/>
            </a:xfrm>
            <a:custGeom>
              <a:avLst/>
              <a:gdLst/>
              <a:ahLst/>
              <a:cxnLst/>
              <a:rect l="l" t="t" r="r" b="b"/>
              <a:pathLst>
                <a:path w="1609725" h="281939">
                  <a:moveTo>
                    <a:pt x="0" y="46989"/>
                  </a:moveTo>
                  <a:lnTo>
                    <a:pt x="3698" y="28717"/>
                  </a:lnTo>
                  <a:lnTo>
                    <a:pt x="13779" y="13779"/>
                  </a:lnTo>
                  <a:lnTo>
                    <a:pt x="28717" y="3698"/>
                  </a:lnTo>
                  <a:lnTo>
                    <a:pt x="46989" y="0"/>
                  </a:lnTo>
                  <a:lnTo>
                    <a:pt x="1562861" y="0"/>
                  </a:lnTo>
                  <a:lnTo>
                    <a:pt x="1581114" y="3698"/>
                  </a:lnTo>
                  <a:lnTo>
                    <a:pt x="1596008" y="13779"/>
                  </a:lnTo>
                  <a:lnTo>
                    <a:pt x="1606045" y="28717"/>
                  </a:lnTo>
                  <a:lnTo>
                    <a:pt x="1609725" y="46989"/>
                  </a:lnTo>
                  <a:lnTo>
                    <a:pt x="1609725" y="234823"/>
                  </a:lnTo>
                  <a:lnTo>
                    <a:pt x="1606045" y="253095"/>
                  </a:lnTo>
                  <a:lnTo>
                    <a:pt x="1596008" y="268033"/>
                  </a:lnTo>
                  <a:lnTo>
                    <a:pt x="1581114" y="278114"/>
                  </a:lnTo>
                  <a:lnTo>
                    <a:pt x="1562861" y="281813"/>
                  </a:lnTo>
                  <a:lnTo>
                    <a:pt x="46989" y="281813"/>
                  </a:lnTo>
                  <a:lnTo>
                    <a:pt x="28717" y="278114"/>
                  </a:lnTo>
                  <a:lnTo>
                    <a:pt x="13779" y="268033"/>
                  </a:lnTo>
                  <a:lnTo>
                    <a:pt x="3698" y="253095"/>
                  </a:lnTo>
                  <a:lnTo>
                    <a:pt x="0" y="234823"/>
                  </a:lnTo>
                  <a:lnTo>
                    <a:pt x="0" y="46989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3450" y="1844852"/>
              <a:ext cx="732929" cy="234772"/>
            </a:xfrm>
            <a:prstGeom prst="rect">
              <a:avLst/>
            </a:prstGeom>
          </p:spPr>
        </p:pic>
      </p:grpSp>
      <p:grpSp>
        <p:nvGrpSpPr>
          <p:cNvPr id="35" name="object 20">
            <a:extLst>
              <a:ext uri="{FF2B5EF4-FFF2-40B4-BE49-F238E27FC236}">
                <a16:creationId xmlns:a16="http://schemas.microsoft.com/office/drawing/2014/main" id="{6E61655C-11DE-440D-8BFF-C4FFD0A50D79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DCA1907F-6185-4D86-B2AF-C09580CC329D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A95C73FC-63EF-4D20-B2A2-B8E8AC79C858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40" name="object 25">
            <a:extLst>
              <a:ext uri="{FF2B5EF4-FFF2-40B4-BE49-F238E27FC236}">
                <a16:creationId xmlns:a16="http://schemas.microsoft.com/office/drawing/2014/main" id="{67BCB849-4577-4866-903D-097D386B1114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9AA6B74D-4625-4178-86EA-49E6C213E778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42" name="object 28">
            <a:extLst>
              <a:ext uri="{FF2B5EF4-FFF2-40B4-BE49-F238E27FC236}">
                <a16:creationId xmlns:a16="http://schemas.microsoft.com/office/drawing/2014/main" id="{BD2BCDCC-1FA0-4477-BC56-DA895EBF97B9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46"/>
    </mc:Choice>
    <mc:Fallback xmlns="">
      <p:transition spd="slow" advTm="2534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8345150" cy="10315575"/>
            <a:chOff x="-19050" y="0"/>
            <a:chExt cx="1223010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57287"/>
              <a:ext cx="11356467" cy="56007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76" y="1350257"/>
              <a:ext cx="11196320" cy="54989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77490" y="55054"/>
            <a:ext cx="2058353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144000" y="498977"/>
            <a:ext cx="9144000" cy="2150745"/>
            <a:chOff x="6096000" y="332651"/>
            <a:chExt cx="6096000" cy="14338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9016" y="416052"/>
              <a:ext cx="4062983" cy="13498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96000" y="332650"/>
              <a:ext cx="3048000" cy="288290"/>
            </a:xfrm>
            <a:custGeom>
              <a:avLst/>
              <a:gdLst/>
              <a:ahLst/>
              <a:cxnLst/>
              <a:rect l="l" t="t" r="r" b="b"/>
              <a:pathLst>
                <a:path w="3048000" h="288290">
                  <a:moveTo>
                    <a:pt x="3048000" y="0"/>
                  </a:move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4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ECB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68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68151" y="520447"/>
            <a:ext cx="6439853" cy="1564211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19050">
              <a:spcBef>
                <a:spcPts val="398"/>
              </a:spcBef>
              <a:tabLst>
                <a:tab pos="2305050" algn="l"/>
                <a:tab pos="4591050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上傳文章比對	</a:t>
            </a:r>
            <a:r>
              <a:rPr b="1" dirty="0">
                <a:latin typeface="Microsoft JhengHei"/>
                <a:cs typeface="Microsoft JhengHei"/>
              </a:rPr>
              <a:t>瀏覽篩選報告	</a:t>
            </a: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下載列印報告</a:t>
            </a:r>
            <a:endParaRPr dirty="0">
              <a:latin typeface="Microsoft JhengHei"/>
              <a:cs typeface="Microsoft JhengHei"/>
            </a:endParaRPr>
          </a:p>
          <a:p>
            <a:pPr marL="914400" algn="ctr">
              <a:spcBef>
                <a:spcPts val="998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比對相似段落</a:t>
            </a:r>
            <a:endParaRPr sz="7200" dirty="0">
              <a:solidFill>
                <a:srgbClr val="009999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9185" y="3977715"/>
            <a:ext cx="10590848" cy="2072640"/>
            <a:chOff x="219456" y="2651810"/>
            <a:chExt cx="7060565" cy="138176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56" y="2651810"/>
              <a:ext cx="1101420" cy="9537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95084" y="2724658"/>
              <a:ext cx="960119" cy="816610"/>
            </a:xfrm>
            <a:custGeom>
              <a:avLst/>
              <a:gdLst/>
              <a:ahLst/>
              <a:cxnLst/>
              <a:rect l="l" t="t" r="r" b="b"/>
              <a:pathLst>
                <a:path w="960119" h="816610">
                  <a:moveTo>
                    <a:pt x="188722" y="0"/>
                  </a:moveTo>
                  <a:lnTo>
                    <a:pt x="0" y="393064"/>
                  </a:lnTo>
                  <a:lnTo>
                    <a:pt x="472630" y="620013"/>
                  </a:lnTo>
                  <a:lnTo>
                    <a:pt x="378269" y="816482"/>
                  </a:lnTo>
                  <a:lnTo>
                    <a:pt x="960043" y="612266"/>
                  </a:lnTo>
                  <a:lnTo>
                    <a:pt x="755713" y="30479"/>
                  </a:lnTo>
                  <a:lnTo>
                    <a:pt x="661352" y="226949"/>
                  </a:lnTo>
                  <a:lnTo>
                    <a:pt x="18872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7469" y="3512819"/>
              <a:ext cx="5400675" cy="488950"/>
            </a:xfrm>
            <a:custGeom>
              <a:avLst/>
              <a:gdLst/>
              <a:ahLst/>
              <a:cxnLst/>
              <a:rect l="l" t="t" r="r" b="b"/>
              <a:pathLst>
                <a:path w="5400675" h="488950">
                  <a:moveTo>
                    <a:pt x="5156200" y="0"/>
                  </a:moveTo>
                  <a:lnTo>
                    <a:pt x="0" y="0"/>
                  </a:lnTo>
                  <a:lnTo>
                    <a:pt x="0" y="488949"/>
                  </a:lnTo>
                  <a:lnTo>
                    <a:pt x="5156200" y="488949"/>
                  </a:lnTo>
                  <a:lnTo>
                    <a:pt x="5400675" y="244474"/>
                  </a:lnTo>
                  <a:lnTo>
                    <a:pt x="51562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847469" y="3512819"/>
              <a:ext cx="5400675" cy="488950"/>
            </a:xfrm>
            <a:custGeom>
              <a:avLst/>
              <a:gdLst/>
              <a:ahLst/>
              <a:cxnLst/>
              <a:rect l="l" t="t" r="r" b="b"/>
              <a:pathLst>
                <a:path w="5400675" h="488950">
                  <a:moveTo>
                    <a:pt x="0" y="0"/>
                  </a:moveTo>
                  <a:lnTo>
                    <a:pt x="5156200" y="0"/>
                  </a:lnTo>
                  <a:lnTo>
                    <a:pt x="5400675" y="244474"/>
                  </a:lnTo>
                  <a:lnTo>
                    <a:pt x="5156200" y="488949"/>
                  </a:lnTo>
                  <a:lnTo>
                    <a:pt x="0" y="488949"/>
                  </a:lnTo>
                  <a:lnTo>
                    <a:pt x="0" y="0"/>
                  </a:lnTo>
                  <a:close/>
                </a:path>
              </a:pathLst>
            </a:custGeom>
            <a:ln w="634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889695" y="5450013"/>
            <a:ext cx="7666673" cy="4809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000" b="1" dirty="0">
                <a:solidFill>
                  <a:srgbClr val="585858"/>
                </a:solidFill>
                <a:latin typeface="Microsoft JhengHei"/>
                <a:cs typeface="Microsoft JhengHei"/>
              </a:rPr>
              <a:t>點選色塊，於右方視窗</a:t>
            </a:r>
            <a:r>
              <a:rPr sz="3000" b="1" spc="-23" dirty="0">
                <a:solidFill>
                  <a:srgbClr val="585858"/>
                </a:solidFill>
                <a:latin typeface="Microsoft JhengHei"/>
                <a:cs typeface="Microsoft JhengHei"/>
              </a:rPr>
              <a:t>內</a:t>
            </a:r>
            <a:r>
              <a:rPr sz="3000" b="1" dirty="0">
                <a:solidFill>
                  <a:srgbClr val="585858"/>
                </a:solidFill>
                <a:latin typeface="Microsoft JhengHei"/>
                <a:cs typeface="Microsoft JhengHei"/>
              </a:rPr>
              <a:t>對照</a:t>
            </a:r>
            <a:r>
              <a:rPr sz="3000" b="1" spc="-23" dirty="0">
                <a:solidFill>
                  <a:srgbClr val="585858"/>
                </a:solidFill>
                <a:latin typeface="Microsoft JhengHei"/>
                <a:cs typeface="Microsoft JhengHei"/>
              </a:rPr>
              <a:t>套</a:t>
            </a:r>
            <a:r>
              <a:rPr sz="3000" b="1" dirty="0">
                <a:solidFill>
                  <a:srgbClr val="585858"/>
                </a:solidFill>
                <a:latin typeface="Microsoft JhengHei"/>
                <a:cs typeface="Microsoft JhengHei"/>
              </a:rPr>
              <a:t>色處</a:t>
            </a:r>
            <a:r>
              <a:rPr sz="3000" b="1" spc="-23" dirty="0">
                <a:solidFill>
                  <a:srgbClr val="585858"/>
                </a:solidFill>
                <a:latin typeface="Microsoft JhengHei"/>
                <a:cs typeface="Microsoft JhengHei"/>
              </a:rPr>
              <a:t>相</a:t>
            </a:r>
            <a:r>
              <a:rPr sz="3000" b="1" dirty="0">
                <a:solidFill>
                  <a:srgbClr val="585858"/>
                </a:solidFill>
                <a:latin typeface="Microsoft JhengHei"/>
                <a:cs typeface="Microsoft JhengHei"/>
              </a:rPr>
              <a:t>似內容</a:t>
            </a:r>
            <a:endParaRPr sz="3000">
              <a:latin typeface="Microsoft JhengHei"/>
              <a:cs typeface="Microsoft JhengHe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60001" y="2943320"/>
            <a:ext cx="1280141" cy="410051"/>
          </a:xfrm>
          <a:prstGeom prst="rect">
            <a:avLst/>
          </a:prstGeom>
        </p:spPr>
      </p:pic>
      <p:grpSp>
        <p:nvGrpSpPr>
          <p:cNvPr id="26" name="object 20">
            <a:extLst>
              <a:ext uri="{FF2B5EF4-FFF2-40B4-BE49-F238E27FC236}">
                <a16:creationId xmlns:a16="http://schemas.microsoft.com/office/drawing/2014/main" id="{231A4FB3-79E5-4576-96F7-9F6F536341F6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D3A60BA-463B-448B-AF1B-AA7A77D42B3A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089D54FD-B053-443F-A0C9-785CE7C72B70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1" name="object 25">
            <a:extLst>
              <a:ext uri="{FF2B5EF4-FFF2-40B4-BE49-F238E27FC236}">
                <a16:creationId xmlns:a16="http://schemas.microsoft.com/office/drawing/2014/main" id="{C7F3A973-3A8F-4B96-90D2-6558DF46B02F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3ABE8C0A-601B-4F1F-91A4-FAB523816AC8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3" name="object 28">
            <a:extLst>
              <a:ext uri="{FF2B5EF4-FFF2-40B4-BE49-F238E27FC236}">
                <a16:creationId xmlns:a16="http://schemas.microsoft.com/office/drawing/2014/main" id="{9F6CA4B4-F23B-4D50-B6DF-FDE2B66836FC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06"/>
    </mc:Choice>
    <mc:Fallback xmlns="">
      <p:transition spd="slow" advTm="2610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8345150" cy="10315575"/>
            <a:chOff x="-19050" y="0"/>
            <a:chExt cx="1223010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84745"/>
              <a:ext cx="11300079" cy="55732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40" y="1377788"/>
              <a:ext cx="11084179" cy="54438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77490" y="55054"/>
            <a:ext cx="2058353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144000" y="498977"/>
            <a:ext cx="9144000" cy="2150745"/>
            <a:chOff x="6096000" y="332651"/>
            <a:chExt cx="6096000" cy="14338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7492" y="416052"/>
              <a:ext cx="4064507" cy="13498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96000" y="332650"/>
              <a:ext cx="3048000" cy="288290"/>
            </a:xfrm>
            <a:custGeom>
              <a:avLst/>
              <a:gdLst/>
              <a:ahLst/>
              <a:cxnLst/>
              <a:rect l="l" t="t" r="r" b="b"/>
              <a:pathLst>
                <a:path w="3048000" h="288290">
                  <a:moveTo>
                    <a:pt x="3048000" y="0"/>
                  </a:move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4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ECB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68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68150" y="520447"/>
            <a:ext cx="6438900" cy="1564211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19050">
              <a:spcBef>
                <a:spcPts val="398"/>
              </a:spcBef>
              <a:tabLst>
                <a:tab pos="2305050" algn="l"/>
                <a:tab pos="4591050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上傳文章比對	</a:t>
            </a:r>
            <a:r>
              <a:rPr b="1" dirty="0">
                <a:latin typeface="Microsoft JhengHei"/>
                <a:cs typeface="Microsoft JhengHei"/>
              </a:rPr>
              <a:t>瀏覽篩選報告	</a:t>
            </a: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下載列印報告</a:t>
            </a:r>
            <a:endParaRPr dirty="0">
              <a:latin typeface="Microsoft JhengHei"/>
              <a:cs typeface="Microsoft JhengHei"/>
            </a:endParaRPr>
          </a:p>
          <a:p>
            <a:pPr marL="914400" algn="ctr">
              <a:spcBef>
                <a:spcPts val="998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篩選排除設定</a:t>
            </a:r>
            <a:endParaRPr sz="7200" dirty="0">
              <a:solidFill>
                <a:srgbClr val="009999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9383" y="2077974"/>
            <a:ext cx="16460153" cy="2493645"/>
            <a:chOff x="159588" y="1385316"/>
            <a:chExt cx="10973435" cy="1662430"/>
          </a:xfrm>
        </p:grpSpPr>
        <p:sp>
          <p:nvSpPr>
            <p:cNvPr id="19" name="object 19"/>
            <p:cNvSpPr/>
            <p:nvPr/>
          </p:nvSpPr>
          <p:spPr>
            <a:xfrm>
              <a:off x="10200513" y="2341372"/>
              <a:ext cx="900430" cy="365125"/>
            </a:xfrm>
            <a:custGeom>
              <a:avLst/>
              <a:gdLst/>
              <a:ahLst/>
              <a:cxnLst/>
              <a:rect l="l" t="t" r="r" b="b"/>
              <a:pathLst>
                <a:path w="900429" h="365125">
                  <a:moveTo>
                    <a:pt x="0" y="60832"/>
                  </a:moveTo>
                  <a:lnTo>
                    <a:pt x="4772" y="37183"/>
                  </a:lnTo>
                  <a:lnTo>
                    <a:pt x="17795" y="17843"/>
                  </a:lnTo>
                  <a:lnTo>
                    <a:pt x="37129" y="4790"/>
                  </a:lnTo>
                  <a:lnTo>
                    <a:pt x="60832" y="0"/>
                  </a:lnTo>
                  <a:lnTo>
                    <a:pt x="839596" y="0"/>
                  </a:lnTo>
                  <a:lnTo>
                    <a:pt x="863300" y="4790"/>
                  </a:lnTo>
                  <a:lnTo>
                    <a:pt x="882634" y="17843"/>
                  </a:lnTo>
                  <a:lnTo>
                    <a:pt x="895657" y="37183"/>
                  </a:lnTo>
                  <a:lnTo>
                    <a:pt x="900429" y="60832"/>
                  </a:lnTo>
                  <a:lnTo>
                    <a:pt x="900429" y="304291"/>
                  </a:lnTo>
                  <a:lnTo>
                    <a:pt x="895657" y="327995"/>
                  </a:lnTo>
                  <a:lnTo>
                    <a:pt x="882634" y="347329"/>
                  </a:lnTo>
                  <a:lnTo>
                    <a:pt x="863300" y="360352"/>
                  </a:lnTo>
                  <a:lnTo>
                    <a:pt x="839596" y="365125"/>
                  </a:lnTo>
                  <a:lnTo>
                    <a:pt x="60832" y="365125"/>
                  </a:lnTo>
                  <a:lnTo>
                    <a:pt x="37129" y="360352"/>
                  </a:lnTo>
                  <a:lnTo>
                    <a:pt x="17795" y="347329"/>
                  </a:lnTo>
                  <a:lnTo>
                    <a:pt x="4772" y="327995"/>
                  </a:lnTo>
                  <a:lnTo>
                    <a:pt x="0" y="304291"/>
                  </a:lnTo>
                  <a:lnTo>
                    <a:pt x="0" y="60832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1139" y="2036114"/>
              <a:ext cx="1101420" cy="10116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196959" y="2110994"/>
              <a:ext cx="960755" cy="872490"/>
            </a:xfrm>
            <a:custGeom>
              <a:avLst/>
              <a:gdLst/>
              <a:ahLst/>
              <a:cxnLst/>
              <a:rect l="l" t="t" r="r" b="b"/>
              <a:pathLst>
                <a:path w="960754" h="872489">
                  <a:moveTo>
                    <a:pt x="524256" y="0"/>
                  </a:moveTo>
                  <a:lnTo>
                    <a:pt x="524256" y="218058"/>
                  </a:lnTo>
                  <a:lnTo>
                    <a:pt x="0" y="218058"/>
                  </a:lnTo>
                  <a:lnTo>
                    <a:pt x="0" y="654050"/>
                  </a:lnTo>
                  <a:lnTo>
                    <a:pt x="524256" y="654050"/>
                  </a:lnTo>
                  <a:lnTo>
                    <a:pt x="524256" y="872108"/>
                  </a:lnTo>
                  <a:lnTo>
                    <a:pt x="960247" y="436117"/>
                  </a:lnTo>
                  <a:lnTo>
                    <a:pt x="5242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91338" y="1417066"/>
              <a:ext cx="1956435" cy="720090"/>
            </a:xfrm>
            <a:custGeom>
              <a:avLst/>
              <a:gdLst/>
              <a:ahLst/>
              <a:cxnLst/>
              <a:rect l="l" t="t" r="r" b="b"/>
              <a:pathLst>
                <a:path w="1956435" h="720089">
                  <a:moveTo>
                    <a:pt x="1835962" y="0"/>
                  </a:moveTo>
                  <a:lnTo>
                    <a:pt x="120014" y="0"/>
                  </a:lnTo>
                  <a:lnTo>
                    <a:pt x="73300" y="9447"/>
                  </a:lnTo>
                  <a:lnTo>
                    <a:pt x="35152" y="35194"/>
                  </a:lnTo>
                  <a:lnTo>
                    <a:pt x="9431" y="73348"/>
                  </a:lnTo>
                  <a:lnTo>
                    <a:pt x="0" y="120014"/>
                  </a:lnTo>
                  <a:lnTo>
                    <a:pt x="0" y="600075"/>
                  </a:lnTo>
                  <a:lnTo>
                    <a:pt x="9431" y="646795"/>
                  </a:lnTo>
                  <a:lnTo>
                    <a:pt x="35152" y="684942"/>
                  </a:lnTo>
                  <a:lnTo>
                    <a:pt x="73300" y="710660"/>
                  </a:lnTo>
                  <a:lnTo>
                    <a:pt x="120014" y="720089"/>
                  </a:lnTo>
                  <a:lnTo>
                    <a:pt x="1835962" y="720089"/>
                  </a:lnTo>
                  <a:lnTo>
                    <a:pt x="1882682" y="710660"/>
                  </a:lnTo>
                  <a:lnTo>
                    <a:pt x="1920830" y="684942"/>
                  </a:lnTo>
                  <a:lnTo>
                    <a:pt x="1946548" y="646795"/>
                  </a:lnTo>
                  <a:lnTo>
                    <a:pt x="1955977" y="600075"/>
                  </a:lnTo>
                  <a:lnTo>
                    <a:pt x="1955977" y="120014"/>
                  </a:lnTo>
                  <a:lnTo>
                    <a:pt x="1946548" y="73348"/>
                  </a:lnTo>
                  <a:lnTo>
                    <a:pt x="1920830" y="35194"/>
                  </a:lnTo>
                  <a:lnTo>
                    <a:pt x="1882682" y="9447"/>
                  </a:lnTo>
                  <a:lnTo>
                    <a:pt x="1835962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91338" y="1417066"/>
              <a:ext cx="1956435" cy="720090"/>
            </a:xfrm>
            <a:custGeom>
              <a:avLst/>
              <a:gdLst/>
              <a:ahLst/>
              <a:cxnLst/>
              <a:rect l="l" t="t" r="r" b="b"/>
              <a:pathLst>
                <a:path w="1956435" h="720089">
                  <a:moveTo>
                    <a:pt x="0" y="120014"/>
                  </a:moveTo>
                  <a:lnTo>
                    <a:pt x="9431" y="73348"/>
                  </a:lnTo>
                  <a:lnTo>
                    <a:pt x="35152" y="35194"/>
                  </a:lnTo>
                  <a:lnTo>
                    <a:pt x="73300" y="9447"/>
                  </a:lnTo>
                  <a:lnTo>
                    <a:pt x="120014" y="0"/>
                  </a:lnTo>
                  <a:lnTo>
                    <a:pt x="1835962" y="0"/>
                  </a:lnTo>
                  <a:lnTo>
                    <a:pt x="1882682" y="9447"/>
                  </a:lnTo>
                  <a:lnTo>
                    <a:pt x="1920830" y="35194"/>
                  </a:lnTo>
                  <a:lnTo>
                    <a:pt x="1946548" y="73348"/>
                  </a:lnTo>
                  <a:lnTo>
                    <a:pt x="1955977" y="120014"/>
                  </a:lnTo>
                  <a:lnTo>
                    <a:pt x="1955977" y="600075"/>
                  </a:lnTo>
                  <a:lnTo>
                    <a:pt x="1946548" y="646795"/>
                  </a:lnTo>
                  <a:lnTo>
                    <a:pt x="1920830" y="684942"/>
                  </a:lnTo>
                  <a:lnTo>
                    <a:pt x="1882682" y="710660"/>
                  </a:lnTo>
                  <a:lnTo>
                    <a:pt x="1835962" y="720089"/>
                  </a:lnTo>
                  <a:lnTo>
                    <a:pt x="120014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5"/>
                  </a:lnTo>
                  <a:lnTo>
                    <a:pt x="0" y="120014"/>
                  </a:lnTo>
                  <a:close/>
                </a:path>
              </a:pathLst>
            </a:custGeom>
            <a:ln w="634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656587" y="2359343"/>
            <a:ext cx="952500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b="1" dirty="0">
                <a:solidFill>
                  <a:srgbClr val="003A45"/>
                </a:solidFill>
                <a:latin typeface="Microsoft JhengHei"/>
                <a:cs typeface="Microsoft JhengHei"/>
              </a:rPr>
              <a:t>篩選</a:t>
            </a:r>
            <a:endParaRPr sz="3600">
              <a:latin typeface="Microsoft JhengHei"/>
              <a:cs typeface="Microsoft Jheng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18216" y="2421064"/>
            <a:ext cx="9622155" cy="932498"/>
            <a:chOff x="545477" y="1614042"/>
            <a:chExt cx="6414770" cy="621665"/>
          </a:xfrm>
        </p:grpSpPr>
        <p:sp>
          <p:nvSpPr>
            <p:cNvPr id="26" name="object 26"/>
            <p:cNvSpPr/>
            <p:nvPr/>
          </p:nvSpPr>
          <p:spPr>
            <a:xfrm>
              <a:off x="564527" y="163309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10" y="0"/>
                  </a:moveTo>
                  <a:lnTo>
                    <a:pt x="0" y="0"/>
                  </a:lnTo>
                  <a:lnTo>
                    <a:pt x="127063" y="127127"/>
                  </a:lnTo>
                  <a:lnTo>
                    <a:pt x="127063" y="288036"/>
                  </a:lnTo>
                  <a:lnTo>
                    <a:pt x="160947" y="254127"/>
                  </a:lnTo>
                  <a:lnTo>
                    <a:pt x="160947" y="127127"/>
                  </a:lnTo>
                  <a:lnTo>
                    <a:pt x="28801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64527" y="163309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10" y="0"/>
                  </a:moveTo>
                  <a:lnTo>
                    <a:pt x="0" y="0"/>
                  </a:lnTo>
                  <a:lnTo>
                    <a:pt x="127063" y="127127"/>
                  </a:lnTo>
                  <a:lnTo>
                    <a:pt x="127063" y="254127"/>
                  </a:lnTo>
                  <a:lnTo>
                    <a:pt x="127063" y="288036"/>
                  </a:lnTo>
                  <a:lnTo>
                    <a:pt x="160947" y="254127"/>
                  </a:lnTo>
                  <a:lnTo>
                    <a:pt x="160947" y="127127"/>
                  </a:lnTo>
                  <a:lnTo>
                    <a:pt x="288010" y="0"/>
                  </a:lnTo>
                  <a:close/>
                </a:path>
              </a:pathLst>
            </a:custGeom>
            <a:ln w="38100">
              <a:solidFill>
                <a:srgbClr val="46998A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6668" y="1962213"/>
              <a:ext cx="853427" cy="273367"/>
            </a:xfrm>
            <a:prstGeom prst="rect">
              <a:avLst/>
            </a:prstGeom>
          </p:spPr>
        </p:pic>
      </p:grpSp>
      <p:grpSp>
        <p:nvGrpSpPr>
          <p:cNvPr id="30" name="object 20">
            <a:extLst>
              <a:ext uri="{FF2B5EF4-FFF2-40B4-BE49-F238E27FC236}">
                <a16:creationId xmlns:a16="http://schemas.microsoft.com/office/drawing/2014/main" id="{626594DF-6AD3-4886-BBA0-F75B21437BDD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A8C3FEB5-42CE-4BDE-A520-1884533DDC76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BF8A85EA-3924-46BA-A177-9E114D0F532C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5" name="object 25">
            <a:extLst>
              <a:ext uri="{FF2B5EF4-FFF2-40B4-BE49-F238E27FC236}">
                <a16:creationId xmlns:a16="http://schemas.microsoft.com/office/drawing/2014/main" id="{866E6A64-9E5B-4809-B549-9B4CDCDFEE76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4DEC2B2A-3EC9-426D-8E30-5AB25222E505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D41292E5-F7F8-4670-A9B9-A8B61CFBEE9D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7"/>
    </mc:Choice>
    <mc:Fallback xmlns="">
      <p:transition spd="slow" advTm="889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8345150" cy="10315575"/>
            <a:chOff x="-19050" y="0"/>
            <a:chExt cx="1223010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87773"/>
              <a:ext cx="11293983" cy="55702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15" y="1380619"/>
              <a:ext cx="11072239" cy="54381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77490" y="55054"/>
            <a:ext cx="2058353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144000" y="498977"/>
            <a:ext cx="9144000" cy="2150745"/>
            <a:chOff x="6096000" y="332651"/>
            <a:chExt cx="6096000" cy="14338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7492" y="416052"/>
              <a:ext cx="4064507" cy="13498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96000" y="332650"/>
              <a:ext cx="3048000" cy="288290"/>
            </a:xfrm>
            <a:custGeom>
              <a:avLst/>
              <a:gdLst/>
              <a:ahLst/>
              <a:cxnLst/>
              <a:rect l="l" t="t" r="r" b="b"/>
              <a:pathLst>
                <a:path w="3048000" h="288290">
                  <a:moveTo>
                    <a:pt x="3048000" y="0"/>
                  </a:move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4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ECB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68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68150" y="520447"/>
            <a:ext cx="6438900" cy="1564211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19050">
              <a:spcBef>
                <a:spcPts val="398"/>
              </a:spcBef>
              <a:tabLst>
                <a:tab pos="2305050" algn="l"/>
                <a:tab pos="4591050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上傳文章比對	</a:t>
            </a:r>
            <a:r>
              <a:rPr b="1" dirty="0">
                <a:latin typeface="Microsoft JhengHei"/>
                <a:cs typeface="Microsoft JhengHei"/>
              </a:rPr>
              <a:t>瀏覽篩選報告	</a:t>
            </a: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下載列印報告</a:t>
            </a:r>
            <a:endParaRPr dirty="0">
              <a:latin typeface="Microsoft JhengHei"/>
              <a:cs typeface="Microsoft JhengHei"/>
            </a:endParaRPr>
          </a:p>
          <a:p>
            <a:pPr marL="914400" algn="ctr">
              <a:spcBef>
                <a:spcPts val="998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篩選排除設定</a:t>
            </a:r>
            <a:endParaRPr sz="7200" dirty="0">
              <a:solidFill>
                <a:srgbClr val="009999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870823" y="3674172"/>
            <a:ext cx="6981825" cy="1539240"/>
            <a:chOff x="5913882" y="2449448"/>
            <a:chExt cx="4654550" cy="1026160"/>
          </a:xfrm>
        </p:grpSpPr>
        <p:sp>
          <p:nvSpPr>
            <p:cNvPr id="19" name="object 19"/>
            <p:cNvSpPr/>
            <p:nvPr/>
          </p:nvSpPr>
          <p:spPr>
            <a:xfrm>
              <a:off x="5951982" y="2487548"/>
              <a:ext cx="4578350" cy="949960"/>
            </a:xfrm>
            <a:custGeom>
              <a:avLst/>
              <a:gdLst/>
              <a:ahLst/>
              <a:cxnLst/>
              <a:rect l="l" t="t" r="r" b="b"/>
              <a:pathLst>
                <a:path w="4578350" h="949960">
                  <a:moveTo>
                    <a:pt x="2526284" y="698880"/>
                  </a:moveTo>
                  <a:lnTo>
                    <a:pt x="2051558" y="698880"/>
                  </a:lnTo>
                  <a:lnTo>
                    <a:pt x="2288920" y="949705"/>
                  </a:lnTo>
                  <a:lnTo>
                    <a:pt x="2526284" y="698880"/>
                  </a:lnTo>
                  <a:close/>
                </a:path>
                <a:path w="4578350" h="949960">
                  <a:moveTo>
                    <a:pt x="4577842" y="0"/>
                  </a:moveTo>
                  <a:lnTo>
                    <a:pt x="0" y="0"/>
                  </a:lnTo>
                  <a:lnTo>
                    <a:pt x="0" y="698880"/>
                  </a:lnTo>
                  <a:lnTo>
                    <a:pt x="4577842" y="698880"/>
                  </a:lnTo>
                  <a:lnTo>
                    <a:pt x="4577842" y="0"/>
                  </a:lnTo>
                  <a:close/>
                </a:path>
              </a:pathLst>
            </a:custGeom>
            <a:solidFill>
              <a:srgbClr val="E9F6D9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951982" y="2487548"/>
              <a:ext cx="4578350" cy="949960"/>
            </a:xfrm>
            <a:custGeom>
              <a:avLst/>
              <a:gdLst/>
              <a:ahLst/>
              <a:cxnLst/>
              <a:rect l="l" t="t" r="r" b="b"/>
              <a:pathLst>
                <a:path w="4578350" h="949960">
                  <a:moveTo>
                    <a:pt x="0" y="0"/>
                  </a:moveTo>
                  <a:lnTo>
                    <a:pt x="4577842" y="0"/>
                  </a:lnTo>
                  <a:lnTo>
                    <a:pt x="4577842" y="698880"/>
                  </a:lnTo>
                  <a:lnTo>
                    <a:pt x="2526284" y="698880"/>
                  </a:lnTo>
                  <a:lnTo>
                    <a:pt x="2288920" y="949705"/>
                  </a:lnTo>
                  <a:lnTo>
                    <a:pt x="2051558" y="698880"/>
                  </a:lnTo>
                  <a:lnTo>
                    <a:pt x="0" y="69888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369932" y="3993831"/>
            <a:ext cx="5981700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b="1" dirty="0">
                <a:solidFill>
                  <a:srgbClr val="585858"/>
                </a:solidFill>
                <a:latin typeface="Microsoft JhengHei"/>
                <a:cs typeface="Microsoft JhengHei"/>
              </a:rPr>
              <a:t>可勾選要排除哪些內容不比對</a:t>
            </a:r>
            <a:endParaRPr sz="3600">
              <a:latin typeface="Microsoft JhengHei"/>
              <a:cs typeface="Microsoft JhengHe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9383" y="2077974"/>
            <a:ext cx="3029903" cy="1175385"/>
            <a:chOff x="159588" y="1385316"/>
            <a:chExt cx="2019935" cy="783590"/>
          </a:xfrm>
        </p:grpSpPr>
        <p:sp>
          <p:nvSpPr>
            <p:cNvPr id="23" name="object 23"/>
            <p:cNvSpPr/>
            <p:nvPr/>
          </p:nvSpPr>
          <p:spPr>
            <a:xfrm>
              <a:off x="191338" y="1417066"/>
              <a:ext cx="1956435" cy="720090"/>
            </a:xfrm>
            <a:custGeom>
              <a:avLst/>
              <a:gdLst/>
              <a:ahLst/>
              <a:cxnLst/>
              <a:rect l="l" t="t" r="r" b="b"/>
              <a:pathLst>
                <a:path w="1956435" h="720089">
                  <a:moveTo>
                    <a:pt x="1835962" y="0"/>
                  </a:moveTo>
                  <a:lnTo>
                    <a:pt x="120014" y="0"/>
                  </a:lnTo>
                  <a:lnTo>
                    <a:pt x="73300" y="9447"/>
                  </a:lnTo>
                  <a:lnTo>
                    <a:pt x="35152" y="35194"/>
                  </a:lnTo>
                  <a:lnTo>
                    <a:pt x="9431" y="73348"/>
                  </a:lnTo>
                  <a:lnTo>
                    <a:pt x="0" y="120014"/>
                  </a:lnTo>
                  <a:lnTo>
                    <a:pt x="0" y="600075"/>
                  </a:lnTo>
                  <a:lnTo>
                    <a:pt x="9431" y="646795"/>
                  </a:lnTo>
                  <a:lnTo>
                    <a:pt x="35152" y="684942"/>
                  </a:lnTo>
                  <a:lnTo>
                    <a:pt x="73300" y="710660"/>
                  </a:lnTo>
                  <a:lnTo>
                    <a:pt x="120014" y="720089"/>
                  </a:lnTo>
                  <a:lnTo>
                    <a:pt x="1835962" y="720089"/>
                  </a:lnTo>
                  <a:lnTo>
                    <a:pt x="1882682" y="710660"/>
                  </a:lnTo>
                  <a:lnTo>
                    <a:pt x="1920830" y="684942"/>
                  </a:lnTo>
                  <a:lnTo>
                    <a:pt x="1946548" y="646795"/>
                  </a:lnTo>
                  <a:lnTo>
                    <a:pt x="1955977" y="600075"/>
                  </a:lnTo>
                  <a:lnTo>
                    <a:pt x="1955977" y="120014"/>
                  </a:lnTo>
                  <a:lnTo>
                    <a:pt x="1946548" y="73348"/>
                  </a:lnTo>
                  <a:lnTo>
                    <a:pt x="1920830" y="35194"/>
                  </a:lnTo>
                  <a:lnTo>
                    <a:pt x="1882682" y="9447"/>
                  </a:lnTo>
                  <a:lnTo>
                    <a:pt x="1835962" y="0"/>
                  </a:lnTo>
                  <a:close/>
                </a:path>
              </a:pathLst>
            </a:custGeom>
            <a:solidFill>
              <a:srgbClr val="E9F6D9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91338" y="1417066"/>
              <a:ext cx="1956435" cy="720090"/>
            </a:xfrm>
            <a:custGeom>
              <a:avLst/>
              <a:gdLst/>
              <a:ahLst/>
              <a:cxnLst/>
              <a:rect l="l" t="t" r="r" b="b"/>
              <a:pathLst>
                <a:path w="1956435" h="720089">
                  <a:moveTo>
                    <a:pt x="0" y="120014"/>
                  </a:moveTo>
                  <a:lnTo>
                    <a:pt x="9431" y="73348"/>
                  </a:lnTo>
                  <a:lnTo>
                    <a:pt x="35152" y="35194"/>
                  </a:lnTo>
                  <a:lnTo>
                    <a:pt x="73300" y="9447"/>
                  </a:lnTo>
                  <a:lnTo>
                    <a:pt x="120014" y="0"/>
                  </a:lnTo>
                  <a:lnTo>
                    <a:pt x="1835962" y="0"/>
                  </a:lnTo>
                  <a:lnTo>
                    <a:pt x="1882682" y="9447"/>
                  </a:lnTo>
                  <a:lnTo>
                    <a:pt x="1920830" y="35194"/>
                  </a:lnTo>
                  <a:lnTo>
                    <a:pt x="1946548" y="73348"/>
                  </a:lnTo>
                  <a:lnTo>
                    <a:pt x="1955977" y="120014"/>
                  </a:lnTo>
                  <a:lnTo>
                    <a:pt x="1955977" y="600075"/>
                  </a:lnTo>
                  <a:lnTo>
                    <a:pt x="1946548" y="646795"/>
                  </a:lnTo>
                  <a:lnTo>
                    <a:pt x="1920830" y="684942"/>
                  </a:lnTo>
                  <a:lnTo>
                    <a:pt x="1882682" y="710660"/>
                  </a:lnTo>
                  <a:lnTo>
                    <a:pt x="1835962" y="720089"/>
                  </a:lnTo>
                  <a:lnTo>
                    <a:pt x="120014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5"/>
                  </a:lnTo>
                  <a:lnTo>
                    <a:pt x="0" y="120014"/>
                  </a:lnTo>
                  <a:close/>
                </a:path>
              </a:pathLst>
            </a:custGeom>
            <a:ln w="634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56587" y="2359343"/>
            <a:ext cx="952500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b="1" dirty="0">
                <a:solidFill>
                  <a:srgbClr val="003A45"/>
                </a:solidFill>
                <a:latin typeface="Microsoft JhengHei"/>
                <a:cs typeface="Microsoft JhengHei"/>
              </a:rPr>
              <a:t>篩選</a:t>
            </a:r>
            <a:endParaRPr sz="3600">
              <a:latin typeface="Microsoft JhengHei"/>
              <a:cs typeface="Microsoft JhengHe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18216" y="2421064"/>
            <a:ext cx="9622155" cy="932498"/>
            <a:chOff x="545477" y="1614042"/>
            <a:chExt cx="6414770" cy="621665"/>
          </a:xfrm>
        </p:grpSpPr>
        <p:sp>
          <p:nvSpPr>
            <p:cNvPr id="27" name="object 27"/>
            <p:cNvSpPr/>
            <p:nvPr/>
          </p:nvSpPr>
          <p:spPr>
            <a:xfrm>
              <a:off x="564527" y="163309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10" y="0"/>
                  </a:moveTo>
                  <a:lnTo>
                    <a:pt x="0" y="0"/>
                  </a:lnTo>
                  <a:lnTo>
                    <a:pt x="127063" y="127127"/>
                  </a:lnTo>
                  <a:lnTo>
                    <a:pt x="127063" y="288036"/>
                  </a:lnTo>
                  <a:lnTo>
                    <a:pt x="160947" y="254127"/>
                  </a:lnTo>
                  <a:lnTo>
                    <a:pt x="160947" y="127127"/>
                  </a:lnTo>
                  <a:lnTo>
                    <a:pt x="28801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64527" y="163309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10" y="0"/>
                  </a:moveTo>
                  <a:lnTo>
                    <a:pt x="0" y="0"/>
                  </a:lnTo>
                  <a:lnTo>
                    <a:pt x="127063" y="127127"/>
                  </a:lnTo>
                  <a:lnTo>
                    <a:pt x="127063" y="254127"/>
                  </a:lnTo>
                  <a:lnTo>
                    <a:pt x="127063" y="288036"/>
                  </a:lnTo>
                  <a:lnTo>
                    <a:pt x="160947" y="254127"/>
                  </a:lnTo>
                  <a:lnTo>
                    <a:pt x="160947" y="127127"/>
                  </a:lnTo>
                  <a:lnTo>
                    <a:pt x="288010" y="0"/>
                  </a:lnTo>
                  <a:close/>
                </a:path>
              </a:pathLst>
            </a:custGeom>
            <a:ln w="38100">
              <a:solidFill>
                <a:srgbClr val="46998A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6668" y="1962213"/>
              <a:ext cx="853427" cy="273367"/>
            </a:xfrm>
            <a:prstGeom prst="rect">
              <a:avLst/>
            </a:prstGeom>
          </p:spPr>
        </p:pic>
      </p:grpSp>
      <p:grpSp>
        <p:nvGrpSpPr>
          <p:cNvPr id="31" name="object 20">
            <a:extLst>
              <a:ext uri="{FF2B5EF4-FFF2-40B4-BE49-F238E27FC236}">
                <a16:creationId xmlns:a16="http://schemas.microsoft.com/office/drawing/2014/main" id="{18215462-C2BC-4C9A-9805-9EB411E722F4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34" name="object 23">
              <a:extLst>
                <a:ext uri="{FF2B5EF4-FFF2-40B4-BE49-F238E27FC236}">
                  <a16:creationId xmlns:a16="http://schemas.microsoft.com/office/drawing/2014/main" id="{04BD6747-7C6A-4F58-862E-814F96FDEA68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5" name="object 24">
              <a:extLst>
                <a:ext uri="{FF2B5EF4-FFF2-40B4-BE49-F238E27FC236}">
                  <a16:creationId xmlns:a16="http://schemas.microsoft.com/office/drawing/2014/main" id="{BEAB888F-55A1-4A1D-A76F-208645CC411F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6" name="object 25">
            <a:extLst>
              <a:ext uri="{FF2B5EF4-FFF2-40B4-BE49-F238E27FC236}">
                <a16:creationId xmlns:a16="http://schemas.microsoft.com/office/drawing/2014/main" id="{12C83016-0B20-4C69-AF84-A37B6EC0F172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7" name="object 26">
            <a:extLst>
              <a:ext uri="{FF2B5EF4-FFF2-40B4-BE49-F238E27FC236}">
                <a16:creationId xmlns:a16="http://schemas.microsoft.com/office/drawing/2014/main" id="{0AF45F7F-EFA3-4EC1-A626-D031E63EC1A8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8" name="object 28">
            <a:extLst>
              <a:ext uri="{FF2B5EF4-FFF2-40B4-BE49-F238E27FC236}">
                <a16:creationId xmlns:a16="http://schemas.microsoft.com/office/drawing/2014/main" id="{2287CA71-6EF1-4C2C-A463-5EC50C51BC68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41"/>
    </mc:Choice>
    <mc:Fallback xmlns="">
      <p:transition spd="slow" advTm="3534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8345150" cy="10315575"/>
            <a:chOff x="-19050" y="0"/>
            <a:chExt cx="1223010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1287773"/>
              <a:ext cx="11280267" cy="55702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32" y="1380619"/>
              <a:ext cx="11048873" cy="54381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0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524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77490" y="55054"/>
            <a:ext cx="2058353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66076" y="498976"/>
            <a:ext cx="10821924" cy="4138937"/>
            <a:chOff x="4977384" y="332650"/>
            <a:chExt cx="7214616" cy="2759291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7384" y="416052"/>
              <a:ext cx="5068443" cy="13498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4584" y="437388"/>
              <a:ext cx="2122551" cy="13498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5892" y="416052"/>
              <a:ext cx="1626106" cy="13498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464171" y="1412747"/>
              <a:ext cx="2360295" cy="1375410"/>
            </a:xfrm>
            <a:custGeom>
              <a:avLst/>
              <a:gdLst/>
              <a:ahLst/>
              <a:cxnLst/>
              <a:rect l="l" t="t" r="r" b="b"/>
              <a:pathLst>
                <a:path w="2360295" h="1375410">
                  <a:moveTo>
                    <a:pt x="1679828" y="79628"/>
                  </a:moveTo>
                  <a:lnTo>
                    <a:pt x="1686091" y="48648"/>
                  </a:lnTo>
                  <a:lnTo>
                    <a:pt x="1703165" y="23336"/>
                  </a:lnTo>
                  <a:lnTo>
                    <a:pt x="1728477" y="6262"/>
                  </a:lnTo>
                  <a:lnTo>
                    <a:pt x="1759457" y="0"/>
                  </a:lnTo>
                  <a:lnTo>
                    <a:pt x="2280538" y="0"/>
                  </a:lnTo>
                  <a:lnTo>
                    <a:pt x="2311572" y="6262"/>
                  </a:lnTo>
                  <a:lnTo>
                    <a:pt x="2336879" y="23336"/>
                  </a:lnTo>
                  <a:lnTo>
                    <a:pt x="2353923" y="48648"/>
                  </a:lnTo>
                  <a:lnTo>
                    <a:pt x="2360168" y="79628"/>
                  </a:lnTo>
                  <a:lnTo>
                    <a:pt x="2360168" y="398272"/>
                  </a:lnTo>
                  <a:lnTo>
                    <a:pt x="2353923" y="429252"/>
                  </a:lnTo>
                  <a:lnTo>
                    <a:pt x="2336879" y="454564"/>
                  </a:lnTo>
                  <a:lnTo>
                    <a:pt x="2311572" y="471638"/>
                  </a:lnTo>
                  <a:lnTo>
                    <a:pt x="2280538" y="477900"/>
                  </a:lnTo>
                  <a:lnTo>
                    <a:pt x="1759457" y="477900"/>
                  </a:lnTo>
                  <a:lnTo>
                    <a:pt x="1728477" y="471638"/>
                  </a:lnTo>
                  <a:lnTo>
                    <a:pt x="1703165" y="454564"/>
                  </a:lnTo>
                  <a:lnTo>
                    <a:pt x="1686091" y="429252"/>
                  </a:lnTo>
                  <a:lnTo>
                    <a:pt x="1679828" y="398272"/>
                  </a:lnTo>
                  <a:lnTo>
                    <a:pt x="1679828" y="79628"/>
                  </a:lnTo>
                  <a:close/>
                </a:path>
                <a:path w="2360295" h="1375410">
                  <a:moveTo>
                    <a:pt x="0" y="977011"/>
                  </a:moveTo>
                  <a:lnTo>
                    <a:pt x="6262" y="946030"/>
                  </a:lnTo>
                  <a:lnTo>
                    <a:pt x="23336" y="920718"/>
                  </a:lnTo>
                  <a:lnTo>
                    <a:pt x="48648" y="903644"/>
                  </a:lnTo>
                  <a:lnTo>
                    <a:pt x="79628" y="897381"/>
                  </a:lnTo>
                  <a:lnTo>
                    <a:pt x="1288542" y="897381"/>
                  </a:lnTo>
                  <a:lnTo>
                    <a:pt x="1319522" y="903644"/>
                  </a:lnTo>
                  <a:lnTo>
                    <a:pt x="1344834" y="920718"/>
                  </a:lnTo>
                  <a:lnTo>
                    <a:pt x="1361908" y="946030"/>
                  </a:lnTo>
                  <a:lnTo>
                    <a:pt x="1368171" y="977011"/>
                  </a:lnTo>
                  <a:lnTo>
                    <a:pt x="1368171" y="1295653"/>
                  </a:lnTo>
                  <a:lnTo>
                    <a:pt x="1361908" y="1326634"/>
                  </a:lnTo>
                  <a:lnTo>
                    <a:pt x="1344834" y="1351946"/>
                  </a:lnTo>
                  <a:lnTo>
                    <a:pt x="1319522" y="1369020"/>
                  </a:lnTo>
                  <a:lnTo>
                    <a:pt x="1288542" y="1375282"/>
                  </a:lnTo>
                  <a:lnTo>
                    <a:pt x="79628" y="1375282"/>
                  </a:lnTo>
                  <a:lnTo>
                    <a:pt x="48648" y="1369020"/>
                  </a:lnTo>
                  <a:lnTo>
                    <a:pt x="23336" y="1351946"/>
                  </a:lnTo>
                  <a:lnTo>
                    <a:pt x="6262" y="1326634"/>
                  </a:lnTo>
                  <a:lnTo>
                    <a:pt x="0" y="1295653"/>
                  </a:lnTo>
                  <a:lnTo>
                    <a:pt x="0" y="977011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7396" y="2080310"/>
              <a:ext cx="1099908" cy="10116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50850" y="2149880"/>
              <a:ext cx="960755" cy="872490"/>
            </a:xfrm>
            <a:custGeom>
              <a:avLst/>
              <a:gdLst/>
              <a:ahLst/>
              <a:cxnLst/>
              <a:rect l="l" t="t" r="r" b="b"/>
              <a:pathLst>
                <a:path w="960754" h="872489">
                  <a:moveTo>
                    <a:pt x="524255" y="0"/>
                  </a:moveTo>
                  <a:lnTo>
                    <a:pt x="524255" y="218059"/>
                  </a:lnTo>
                  <a:lnTo>
                    <a:pt x="0" y="218059"/>
                  </a:lnTo>
                  <a:lnTo>
                    <a:pt x="0" y="654050"/>
                  </a:lnTo>
                  <a:lnTo>
                    <a:pt x="524255" y="654050"/>
                  </a:lnTo>
                  <a:lnTo>
                    <a:pt x="524255" y="872109"/>
                  </a:lnTo>
                  <a:lnTo>
                    <a:pt x="960247" y="435990"/>
                  </a:lnTo>
                  <a:lnTo>
                    <a:pt x="52425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6000" y="332650"/>
              <a:ext cx="4572000" cy="288290"/>
            </a:xfrm>
            <a:custGeom>
              <a:avLst/>
              <a:gdLst/>
              <a:ahLst/>
              <a:cxnLst/>
              <a:rect l="l" t="t" r="r" b="b"/>
              <a:pathLst>
                <a:path w="4572000" h="288290">
                  <a:moveTo>
                    <a:pt x="4572000" y="0"/>
                  </a:moveTo>
                  <a:lnTo>
                    <a:pt x="3048000" y="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4572000" y="287997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68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BCE28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057007" y="520447"/>
            <a:ext cx="10250805" cy="1564211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1658303">
              <a:spcBef>
                <a:spcPts val="398"/>
              </a:spcBef>
              <a:tabLst>
                <a:tab pos="3830003" algn="l"/>
                <a:tab pos="6116003" algn="l"/>
                <a:tab pos="8402955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	上傳文章比對	瀏覽篩選報告	</a:t>
            </a:r>
            <a:r>
              <a:rPr b="1" dirty="0">
                <a:latin typeface="Microsoft JhengHei"/>
                <a:cs typeface="Microsoft JhengHei"/>
              </a:rPr>
              <a:t>下載列印報告</a:t>
            </a:r>
            <a:endParaRPr dirty="0">
              <a:latin typeface="Microsoft JhengHei"/>
              <a:cs typeface="Microsoft JhengHei"/>
            </a:endParaRPr>
          </a:p>
          <a:p>
            <a:pPr marL="19050">
              <a:spcBef>
                <a:spcPts val="998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下載相似度報告</a:t>
            </a:r>
            <a:r>
              <a:rPr sz="7200" spc="-8" dirty="0">
                <a:solidFill>
                  <a:srgbClr val="009999"/>
                </a:solidFill>
                <a:latin typeface="Arial Black"/>
                <a:cs typeface="Arial Black"/>
              </a:rPr>
              <a:t>PD</a:t>
            </a:r>
            <a:r>
              <a:rPr sz="7200" spc="8" dirty="0">
                <a:solidFill>
                  <a:srgbClr val="009999"/>
                </a:solidFill>
                <a:latin typeface="Arial Black"/>
                <a:cs typeface="Arial Black"/>
              </a:rPr>
              <a:t>F</a:t>
            </a: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檔案</a:t>
            </a:r>
            <a:endParaRPr sz="7200" dirty="0">
              <a:solidFill>
                <a:srgbClr val="009999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160001" y="2943320"/>
            <a:ext cx="3872865" cy="3168968"/>
            <a:chOff x="6106667" y="1962213"/>
            <a:chExt cx="2581910" cy="2112645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6667" y="1962213"/>
              <a:ext cx="853427" cy="2733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06537" y="3728034"/>
              <a:ext cx="1081798" cy="346506"/>
            </a:xfrm>
            <a:prstGeom prst="rect">
              <a:avLst/>
            </a:prstGeom>
          </p:spPr>
        </p:pic>
      </p:grpSp>
      <p:grpSp>
        <p:nvGrpSpPr>
          <p:cNvPr id="25" name="object 20">
            <a:extLst>
              <a:ext uri="{FF2B5EF4-FFF2-40B4-BE49-F238E27FC236}">
                <a16:creationId xmlns:a16="http://schemas.microsoft.com/office/drawing/2014/main" id="{50435436-D605-443F-A13B-BB396DB49F4C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708BC937-B526-4DA9-A496-BE72FDA89431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960A455A-5830-4CFF-88CD-3C9F7898D052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0" name="object 25">
            <a:extLst>
              <a:ext uri="{FF2B5EF4-FFF2-40B4-BE49-F238E27FC236}">
                <a16:creationId xmlns:a16="http://schemas.microsoft.com/office/drawing/2014/main" id="{AF17E29F-DFC3-45BB-82AB-D8E26AF9934F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158D9ED2-C9ED-44BD-A878-9E4DB27C0828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106A260F-34B3-44CD-B55B-931446C9541F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3"/>
    </mc:Choice>
    <mc:Fallback xmlns="">
      <p:transition spd="slow" advTm="1728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6092" y="2700863"/>
            <a:ext cx="12938760" cy="6701790"/>
            <a:chOff x="2244061" y="1800575"/>
            <a:chExt cx="8625840" cy="4467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4061" y="1800575"/>
              <a:ext cx="4298879" cy="4450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1654" y="1868335"/>
              <a:ext cx="4172712" cy="43055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2214" y="1802083"/>
              <a:ext cx="4297369" cy="44657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9432" y="1869744"/>
              <a:ext cx="4172711" cy="432015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9144000" y="1"/>
            <a:ext cx="4572000" cy="486728"/>
          </a:xfrm>
          <a:custGeom>
            <a:avLst/>
            <a:gdLst/>
            <a:ahLst/>
            <a:cxnLst/>
            <a:rect l="l" t="t" r="r" b="b"/>
            <a:pathLst>
              <a:path w="3048000" h="324485">
                <a:moveTo>
                  <a:pt x="3048000" y="0"/>
                </a:moveTo>
                <a:lnTo>
                  <a:pt x="0" y="0"/>
                </a:lnTo>
                <a:lnTo>
                  <a:pt x="0" y="324002"/>
                </a:lnTo>
                <a:lnTo>
                  <a:pt x="3048000" y="324002"/>
                </a:lnTo>
                <a:lnTo>
                  <a:pt x="3048000" y="0"/>
                </a:lnTo>
                <a:close/>
              </a:path>
            </a:pathLst>
          </a:custGeom>
          <a:solidFill>
            <a:srgbClr val="00524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8" name="object 8"/>
          <p:cNvSpPr/>
          <p:nvPr/>
        </p:nvSpPr>
        <p:spPr>
          <a:xfrm>
            <a:off x="4572000" y="1"/>
            <a:ext cx="0" cy="515303"/>
          </a:xfrm>
          <a:custGeom>
            <a:avLst/>
            <a:gdLst/>
            <a:ahLst/>
            <a:cxnLst/>
            <a:rect l="l" t="t" r="r" b="b"/>
            <a:pathLst>
              <a:path h="343535">
                <a:moveTo>
                  <a:pt x="0" y="0"/>
                </a:moveTo>
                <a:lnTo>
                  <a:pt x="0" y="343026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9" name="object 9"/>
          <p:cNvSpPr/>
          <p:nvPr/>
        </p:nvSpPr>
        <p:spPr>
          <a:xfrm>
            <a:off x="9144000" y="1"/>
            <a:ext cx="0" cy="515303"/>
          </a:xfrm>
          <a:custGeom>
            <a:avLst/>
            <a:gdLst/>
            <a:ahLst/>
            <a:cxnLst/>
            <a:rect l="l" t="t" r="r" b="b"/>
            <a:pathLst>
              <a:path h="343535">
                <a:moveTo>
                  <a:pt x="0" y="0"/>
                </a:moveTo>
                <a:lnTo>
                  <a:pt x="0" y="343026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0" name="object 10"/>
          <p:cNvSpPr/>
          <p:nvPr/>
        </p:nvSpPr>
        <p:spPr>
          <a:xfrm>
            <a:off x="0" y="1"/>
            <a:ext cx="18288000" cy="515303"/>
          </a:xfrm>
          <a:custGeom>
            <a:avLst/>
            <a:gdLst/>
            <a:ahLst/>
            <a:cxnLst/>
            <a:rect l="l" t="t" r="r" b="b"/>
            <a:pathLst>
              <a:path w="12192000" h="343535">
                <a:moveTo>
                  <a:pt x="9144000" y="0"/>
                </a:moveTo>
                <a:lnTo>
                  <a:pt x="9144000" y="343026"/>
                </a:lnTo>
              </a:path>
              <a:path w="12192000" h="343535">
                <a:moveTo>
                  <a:pt x="0" y="323976"/>
                </a:moveTo>
                <a:lnTo>
                  <a:pt x="12192000" y="323976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1" name="object 11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77490" y="55054"/>
            <a:ext cx="2058353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44000" y="498977"/>
            <a:ext cx="9144000" cy="432435"/>
            <a:chOff x="6096000" y="332651"/>
            <a:chExt cx="6096000" cy="288290"/>
          </a:xfrm>
        </p:grpSpPr>
        <p:sp>
          <p:nvSpPr>
            <p:cNvPr id="16" name="object 16"/>
            <p:cNvSpPr/>
            <p:nvPr/>
          </p:nvSpPr>
          <p:spPr>
            <a:xfrm>
              <a:off x="6096000" y="332650"/>
              <a:ext cx="4572000" cy="288290"/>
            </a:xfrm>
            <a:custGeom>
              <a:avLst/>
              <a:gdLst/>
              <a:ahLst/>
              <a:cxnLst/>
              <a:rect l="l" t="t" r="r" b="b"/>
              <a:pathLst>
                <a:path w="4572000" h="288290">
                  <a:moveTo>
                    <a:pt x="4572000" y="0"/>
                  </a:moveTo>
                  <a:lnTo>
                    <a:pt x="3048000" y="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4572000" y="287997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68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BCE28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125961" y="624077"/>
            <a:ext cx="7162800" cy="2057400"/>
            <a:chOff x="7417307" y="416051"/>
            <a:chExt cx="4775200" cy="137160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7307" y="416051"/>
              <a:ext cx="3849242" cy="13498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65307" y="437387"/>
              <a:ext cx="1726692" cy="134988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717275" y="520447"/>
            <a:ext cx="6592253" cy="1564211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169545">
              <a:spcBef>
                <a:spcPts val="398"/>
              </a:spcBef>
              <a:tabLst>
                <a:tab pos="2455545" algn="l"/>
                <a:tab pos="4742498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上傳文章比對	瀏覽篩選報告	</a:t>
            </a:r>
            <a:r>
              <a:rPr b="1" dirty="0">
                <a:latin typeface="Microsoft JhengHei"/>
                <a:cs typeface="Microsoft JhengHei"/>
              </a:rPr>
              <a:t>下載列印報告</a:t>
            </a:r>
            <a:endParaRPr dirty="0">
              <a:latin typeface="Microsoft JhengHei"/>
              <a:cs typeface="Microsoft JhengHei"/>
            </a:endParaRPr>
          </a:p>
          <a:p>
            <a:pPr marL="19050">
              <a:spcBef>
                <a:spcPts val="998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相似度報告</a:t>
            </a:r>
            <a:r>
              <a:rPr sz="7200" spc="-8" dirty="0">
                <a:solidFill>
                  <a:srgbClr val="009999"/>
                </a:solidFill>
                <a:latin typeface="Arial Black"/>
                <a:cs typeface="Arial Black"/>
              </a:rPr>
              <a:t>PDF</a:t>
            </a:r>
            <a:endParaRPr sz="7200" dirty="0">
              <a:solidFill>
                <a:srgbClr val="009999"/>
              </a:solidFill>
              <a:latin typeface="Arial Black"/>
              <a:cs typeface="Arial Black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3231" y="4569619"/>
            <a:ext cx="2731199" cy="145322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35838" y="4681099"/>
            <a:ext cx="2500313" cy="1163780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55245" rIns="0" bIns="0" rtlCol="0">
            <a:spAutoFit/>
          </a:bodyPr>
          <a:lstStyle/>
          <a:p>
            <a:pPr marL="334328" marR="323850" indent="457200">
              <a:spcBef>
                <a:spcPts val="435"/>
              </a:spcBef>
            </a:pPr>
            <a:r>
              <a:rPr sz="3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檔案 </a:t>
            </a:r>
            <a:r>
              <a:rPr sz="3600" b="1" spc="8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36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基本資訊</a:t>
            </a:r>
            <a:endParaRPr sz="3600">
              <a:latin typeface="Microsoft JhengHei"/>
              <a:cs typeface="Microsoft Jheng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10945" y="2930556"/>
            <a:ext cx="2827971" cy="1453515"/>
            <a:chOff x="473963" y="1953704"/>
            <a:chExt cx="1885314" cy="969010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963" y="1953704"/>
              <a:ext cx="1884807" cy="96881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57225" y="2027389"/>
              <a:ext cx="1729105" cy="831215"/>
            </a:xfrm>
            <a:custGeom>
              <a:avLst/>
              <a:gdLst/>
              <a:ahLst/>
              <a:cxnLst/>
              <a:rect l="l" t="t" r="r" b="b"/>
              <a:pathLst>
                <a:path w="1729105" h="831214">
                  <a:moveTo>
                    <a:pt x="1728724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1728724" y="830999"/>
                  </a:lnTo>
                  <a:lnTo>
                    <a:pt x="1728724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35838" y="3041084"/>
            <a:ext cx="2593658" cy="607218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382905">
              <a:lnSpc>
                <a:spcPts val="4283"/>
              </a:lnSpc>
              <a:spcBef>
                <a:spcPts val="435"/>
              </a:spcBef>
            </a:pPr>
            <a:r>
              <a:rPr sz="36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文章標題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5838" y="3640694"/>
            <a:ext cx="2593658" cy="558807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154305">
              <a:spcBef>
                <a:spcPts val="38"/>
              </a:spcBef>
            </a:pPr>
            <a:r>
              <a:rPr sz="3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與作者姓名</a:t>
            </a:r>
            <a:endParaRPr sz="3600">
              <a:latin typeface="Microsoft JhengHei"/>
              <a:cs typeface="Microsoft JhengHe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54411" y="2788919"/>
            <a:ext cx="5853873" cy="1643063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0307574" y="2901563"/>
            <a:ext cx="5562600" cy="134844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55245" rIns="0" bIns="0" rtlCol="0">
            <a:spAutoFit/>
          </a:bodyPr>
          <a:lstStyle/>
          <a:p>
            <a:pPr marL="852488">
              <a:spcBef>
                <a:spcPts val="435"/>
              </a:spcBef>
            </a:pPr>
            <a:r>
              <a:rPr sz="36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上傳文章所有內容</a:t>
            </a:r>
            <a:endParaRPr sz="3600">
              <a:latin typeface="Microsoft JhengHei"/>
              <a:cs typeface="Microsoft JhengHei"/>
            </a:endParaRPr>
          </a:p>
          <a:p>
            <a:pPr marL="705801" marR="28575" indent="-667701">
              <a:spcBef>
                <a:spcPts val="38"/>
              </a:spcBef>
            </a:pP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（相似</a:t>
            </a:r>
            <a:r>
              <a:rPr sz="2400" spc="8" dirty="0">
                <a:solidFill>
                  <a:srgbClr val="FFFFFF"/>
                </a:solidFill>
                <a:latin typeface="Microsoft JhengHei"/>
                <a:cs typeface="Microsoft JhengHei"/>
              </a:rPr>
              <a:t>段</a:t>
            </a: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落以</a:t>
            </a:r>
            <a:r>
              <a:rPr sz="2400" b="1" spc="8" dirty="0">
                <a:solidFill>
                  <a:srgbClr val="FFFFFF"/>
                </a:solidFill>
                <a:latin typeface="Microsoft JhengHei"/>
                <a:cs typeface="Microsoft JhengHei"/>
              </a:rPr>
              <a:t>不</a:t>
            </a:r>
            <a:r>
              <a:rPr sz="24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同顏色</a:t>
            </a:r>
            <a:r>
              <a:rPr sz="2400" b="1" spc="8" dirty="0">
                <a:solidFill>
                  <a:srgbClr val="FFFFFF"/>
                </a:solidFill>
                <a:latin typeface="Microsoft JhengHei"/>
                <a:cs typeface="Microsoft JhengHei"/>
              </a:rPr>
              <a:t>套</a:t>
            </a:r>
            <a:r>
              <a:rPr sz="24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色與</a:t>
            </a:r>
            <a:r>
              <a:rPr sz="2400" b="1" spc="8" dirty="0">
                <a:solidFill>
                  <a:srgbClr val="FFFFFF"/>
                </a:solidFill>
                <a:latin typeface="Microsoft JhengHei"/>
                <a:cs typeface="Microsoft JhengHei"/>
              </a:rPr>
              <a:t>數</a:t>
            </a: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字</a:t>
            </a: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標示， 相同顏色、數字為同一來源）</a:t>
            </a:r>
            <a:endParaRPr sz="2400">
              <a:latin typeface="Microsoft JhengHei"/>
              <a:cs typeface="Microsoft JhengHe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3231" y="6108193"/>
            <a:ext cx="2731199" cy="2020253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835838" y="6224892"/>
            <a:ext cx="2500313" cy="1718740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56198" rIns="0" bIns="0" rtlCol="0">
            <a:spAutoFit/>
          </a:bodyPr>
          <a:lstStyle/>
          <a:p>
            <a:pPr marL="1020128" marR="552450" indent="-457200">
              <a:spcBef>
                <a:spcPts val="443"/>
              </a:spcBef>
            </a:pPr>
            <a:r>
              <a:rPr sz="3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相似度 與</a:t>
            </a:r>
            <a:endParaRPr sz="3600">
              <a:latin typeface="Microsoft JhengHei"/>
              <a:cs typeface="Microsoft JhengHei"/>
            </a:endParaRPr>
          </a:p>
          <a:p>
            <a:pPr marL="334328"/>
            <a:r>
              <a:rPr sz="36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排除設定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0" y="0"/>
            <a:ext cx="0" cy="455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4133"/>
              </a:lnSpc>
            </a:pPr>
            <a:endParaRPr spc="-8" dirty="0"/>
          </a:p>
        </p:txBody>
      </p:sp>
      <p:grpSp>
        <p:nvGrpSpPr>
          <p:cNvPr id="35" name="object 20">
            <a:extLst>
              <a:ext uri="{FF2B5EF4-FFF2-40B4-BE49-F238E27FC236}">
                <a16:creationId xmlns:a16="http://schemas.microsoft.com/office/drawing/2014/main" id="{0406F9B6-6B60-42AC-93F9-97213EF91034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ADD06EED-EA38-4459-8ECD-AA427BE5C1DD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6905EABC-E7E6-4778-923F-D6AB23E93F8E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40" name="object 25">
            <a:extLst>
              <a:ext uri="{FF2B5EF4-FFF2-40B4-BE49-F238E27FC236}">
                <a16:creationId xmlns:a16="http://schemas.microsoft.com/office/drawing/2014/main" id="{FC9C9F71-CA24-4D66-AD11-40C8A2CDA4C8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1CD1C8C9-ACF4-47D8-AB43-FA58BD766737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42" name="object 28">
            <a:extLst>
              <a:ext uri="{FF2B5EF4-FFF2-40B4-BE49-F238E27FC236}">
                <a16:creationId xmlns:a16="http://schemas.microsoft.com/office/drawing/2014/main" id="{0329C4B0-106B-4D2B-823F-CF4D142FA2E8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43"/>
    </mc:Choice>
    <mc:Fallback xmlns="">
      <p:transition spd="slow" advTm="276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5084189"/>
            <a:ext cx="18288000" cy="51435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12192000" y="0"/>
                </a:moveTo>
                <a:lnTo>
                  <a:pt x="0" y="0"/>
                </a:lnTo>
                <a:lnTo>
                  <a:pt x="0" y="3429000"/>
                </a:lnTo>
                <a:lnTo>
                  <a:pt x="12192000" y="342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78A">
              <a:alpha val="70195"/>
            </a:srgbClr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2671574" y="2923352"/>
            <a:ext cx="13280136" cy="6025515"/>
            <a:chOff x="243840" y="2077211"/>
            <a:chExt cx="8853424" cy="4017010"/>
          </a:xfrm>
        </p:grpSpPr>
        <p:sp>
          <p:nvSpPr>
            <p:cNvPr id="11" name="object 11"/>
            <p:cNvSpPr/>
            <p:nvPr/>
          </p:nvSpPr>
          <p:spPr>
            <a:xfrm>
              <a:off x="3095244" y="5193791"/>
              <a:ext cx="6002020" cy="900430"/>
            </a:xfrm>
            <a:custGeom>
              <a:avLst/>
              <a:gdLst/>
              <a:ahLst/>
              <a:cxnLst/>
              <a:rect l="l" t="t" r="r" b="b"/>
              <a:pathLst>
                <a:path w="6002020" h="900429">
                  <a:moveTo>
                    <a:pt x="0" y="0"/>
                  </a:moveTo>
                  <a:lnTo>
                    <a:pt x="0" y="899998"/>
                  </a:lnTo>
                </a:path>
                <a:path w="6002020" h="900429">
                  <a:moveTo>
                    <a:pt x="6001511" y="0"/>
                  </a:moveTo>
                  <a:lnTo>
                    <a:pt x="6001511" y="899998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4595" y="2077211"/>
              <a:ext cx="2697480" cy="26990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36035" y="2168651"/>
              <a:ext cx="2519680" cy="2520950"/>
            </a:xfrm>
            <a:custGeom>
              <a:avLst/>
              <a:gdLst/>
              <a:ahLst/>
              <a:cxnLst/>
              <a:rect l="l" t="t" r="r" b="b"/>
              <a:pathLst>
                <a:path w="2519679" h="2520950">
                  <a:moveTo>
                    <a:pt x="2378202" y="0"/>
                  </a:moveTo>
                  <a:lnTo>
                    <a:pt x="140969" y="0"/>
                  </a:lnTo>
                  <a:lnTo>
                    <a:pt x="96414" y="7187"/>
                  </a:lnTo>
                  <a:lnTo>
                    <a:pt x="57716" y="27200"/>
                  </a:lnTo>
                  <a:lnTo>
                    <a:pt x="27200" y="57716"/>
                  </a:lnTo>
                  <a:lnTo>
                    <a:pt x="7187" y="96414"/>
                  </a:lnTo>
                  <a:lnTo>
                    <a:pt x="0" y="140970"/>
                  </a:lnTo>
                  <a:lnTo>
                    <a:pt x="0" y="2379726"/>
                  </a:lnTo>
                  <a:lnTo>
                    <a:pt x="7187" y="2424281"/>
                  </a:lnTo>
                  <a:lnTo>
                    <a:pt x="27200" y="2462979"/>
                  </a:lnTo>
                  <a:lnTo>
                    <a:pt x="57716" y="2493495"/>
                  </a:lnTo>
                  <a:lnTo>
                    <a:pt x="96414" y="2513508"/>
                  </a:lnTo>
                  <a:lnTo>
                    <a:pt x="140969" y="2520696"/>
                  </a:lnTo>
                  <a:lnTo>
                    <a:pt x="2378202" y="2520696"/>
                  </a:lnTo>
                  <a:lnTo>
                    <a:pt x="2422757" y="2513508"/>
                  </a:lnTo>
                  <a:lnTo>
                    <a:pt x="2461455" y="2493495"/>
                  </a:lnTo>
                  <a:lnTo>
                    <a:pt x="2491971" y="2462979"/>
                  </a:lnTo>
                  <a:lnTo>
                    <a:pt x="2511984" y="2424281"/>
                  </a:lnTo>
                  <a:lnTo>
                    <a:pt x="2519172" y="2379726"/>
                  </a:lnTo>
                  <a:lnTo>
                    <a:pt x="2519172" y="140970"/>
                  </a:lnTo>
                  <a:lnTo>
                    <a:pt x="2511984" y="96414"/>
                  </a:lnTo>
                  <a:lnTo>
                    <a:pt x="2491971" y="57716"/>
                  </a:lnTo>
                  <a:lnTo>
                    <a:pt x="2461455" y="27200"/>
                  </a:lnTo>
                  <a:lnTo>
                    <a:pt x="2422757" y="7187"/>
                  </a:lnTo>
                  <a:lnTo>
                    <a:pt x="2378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1088" y="2566415"/>
              <a:ext cx="2449067" cy="17251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" y="2077211"/>
              <a:ext cx="2699004" cy="2699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5280" y="2168651"/>
              <a:ext cx="2520950" cy="2520950"/>
            </a:xfrm>
            <a:custGeom>
              <a:avLst/>
              <a:gdLst/>
              <a:ahLst/>
              <a:cxnLst/>
              <a:rect l="l" t="t" r="r" b="b"/>
              <a:pathLst>
                <a:path w="2520950" h="2520950">
                  <a:moveTo>
                    <a:pt x="2379599" y="0"/>
                  </a:moveTo>
                  <a:lnTo>
                    <a:pt x="141109" y="0"/>
                  </a:lnTo>
                  <a:lnTo>
                    <a:pt x="96510" y="7188"/>
                  </a:lnTo>
                  <a:lnTo>
                    <a:pt x="57774" y="27208"/>
                  </a:lnTo>
                  <a:lnTo>
                    <a:pt x="27227" y="57744"/>
                  </a:lnTo>
                  <a:lnTo>
                    <a:pt x="7194" y="96479"/>
                  </a:lnTo>
                  <a:lnTo>
                    <a:pt x="0" y="141097"/>
                  </a:lnTo>
                  <a:lnTo>
                    <a:pt x="0" y="2379599"/>
                  </a:lnTo>
                  <a:lnTo>
                    <a:pt x="7194" y="2424216"/>
                  </a:lnTo>
                  <a:lnTo>
                    <a:pt x="27227" y="2462951"/>
                  </a:lnTo>
                  <a:lnTo>
                    <a:pt x="57774" y="2493487"/>
                  </a:lnTo>
                  <a:lnTo>
                    <a:pt x="96510" y="2513507"/>
                  </a:lnTo>
                  <a:lnTo>
                    <a:pt x="141109" y="2520696"/>
                  </a:lnTo>
                  <a:lnTo>
                    <a:pt x="2379599" y="2520696"/>
                  </a:lnTo>
                  <a:lnTo>
                    <a:pt x="2424216" y="2513507"/>
                  </a:lnTo>
                  <a:lnTo>
                    <a:pt x="2462951" y="2493487"/>
                  </a:lnTo>
                  <a:lnTo>
                    <a:pt x="2493487" y="2462951"/>
                  </a:lnTo>
                  <a:lnTo>
                    <a:pt x="2513507" y="2424216"/>
                  </a:lnTo>
                  <a:lnTo>
                    <a:pt x="2520696" y="2379599"/>
                  </a:lnTo>
                  <a:lnTo>
                    <a:pt x="2520696" y="141097"/>
                  </a:lnTo>
                  <a:lnTo>
                    <a:pt x="2513507" y="96479"/>
                  </a:lnTo>
                  <a:lnTo>
                    <a:pt x="2493487" y="57744"/>
                  </a:lnTo>
                  <a:lnTo>
                    <a:pt x="2462951" y="27208"/>
                  </a:lnTo>
                  <a:lnTo>
                    <a:pt x="2424216" y="7188"/>
                  </a:lnTo>
                  <a:lnTo>
                    <a:pt x="2379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028" y="2438399"/>
              <a:ext cx="1979676" cy="198120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259277" y="7201244"/>
            <a:ext cx="3890963" cy="2824812"/>
          </a:xfrm>
          <a:prstGeom prst="rect">
            <a:avLst/>
          </a:prstGeom>
        </p:spPr>
        <p:txBody>
          <a:bodyPr vert="horz" wrap="square" lIns="0" tIns="275273" rIns="0" bIns="0" rtlCol="0">
            <a:spAutoFit/>
          </a:bodyPr>
          <a:lstStyle/>
          <a:p>
            <a:pPr marL="658176" algn="ctr">
              <a:spcBef>
                <a:spcPts val="2168"/>
              </a:spcBef>
            </a:pPr>
            <a:r>
              <a:rPr sz="4200" b="1" spc="-8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JhengHei"/>
                <a:cs typeface="Microsoft JhengHei"/>
              </a:rPr>
              <a:t>470</a:t>
            </a:r>
            <a:r>
              <a:rPr sz="4200" b="1" spc="-90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JhengHei"/>
                <a:cs typeface="Microsoft JhengHei"/>
              </a:rPr>
              <a:t> </a:t>
            </a:r>
            <a:r>
              <a:rPr sz="4200" b="1" spc="-8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JhengHei"/>
                <a:cs typeface="Microsoft JhengHei"/>
              </a:rPr>
              <a:t>億</a:t>
            </a:r>
            <a:endParaRPr sz="4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icrosoft JhengHei"/>
              <a:cs typeface="Microsoft JhengHei"/>
            </a:endParaRPr>
          </a:p>
          <a:p>
            <a:pPr marL="656273" algn="ctr">
              <a:spcBef>
                <a:spcPts val="2018"/>
              </a:spcBef>
            </a:pPr>
            <a:r>
              <a:rPr sz="4200" b="1" spc="-8" dirty="0">
                <a:solidFill>
                  <a:srgbClr val="005245"/>
                </a:solidFill>
                <a:latin typeface="Microsoft JhengHei"/>
                <a:cs typeface="Microsoft JhengHei"/>
              </a:rPr>
              <a:t>公開網頁資訊</a:t>
            </a:r>
            <a:endParaRPr sz="4200" dirty="0">
              <a:latin typeface="Microsoft JhengHei"/>
              <a:cs typeface="Microsoft JhengHei"/>
            </a:endParaRPr>
          </a:p>
          <a:p>
            <a:pPr marL="19050">
              <a:spcBef>
                <a:spcPts val="4881"/>
              </a:spcBef>
            </a:pPr>
            <a:r>
              <a:rPr sz="2400" spc="-15" dirty="0">
                <a:solidFill>
                  <a:srgbClr val="B9FFF3"/>
                </a:solidFill>
                <a:latin typeface="Microsoft JhengHei"/>
                <a:cs typeface="Microsoft JhengHei"/>
              </a:rPr>
              <a:t>image:</a:t>
            </a:r>
            <a:r>
              <a:rPr sz="2400" spc="-8" dirty="0">
                <a:solidFill>
                  <a:srgbClr val="B9FFF3"/>
                </a:solidFill>
                <a:latin typeface="Microsoft JhengHei"/>
                <a:cs typeface="Microsoft JhengHei"/>
              </a:rPr>
              <a:t> Flaticon.com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62586" y="7227522"/>
            <a:ext cx="2701290" cy="17263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indent="413385">
              <a:lnSpc>
                <a:spcPct val="140100"/>
              </a:lnSpc>
              <a:spcBef>
                <a:spcPts val="150"/>
              </a:spcBef>
            </a:pPr>
            <a:r>
              <a:rPr lang="en-US" altLang="zh-TW" sz="4200" b="1" spc="-8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JhengHei"/>
                <a:cs typeface="Microsoft JhengHei"/>
              </a:rPr>
              <a:t>1.9</a:t>
            </a:r>
            <a:r>
              <a:rPr lang="zh-TW" altLang="en-US" sz="4200" b="1" spc="-53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JhengHei"/>
                <a:cs typeface="Microsoft JhengHei"/>
              </a:rPr>
              <a:t> </a:t>
            </a:r>
            <a:r>
              <a:rPr lang="zh-TW" altLang="en-US" sz="4200" b="1" spc="-8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JhengHei"/>
                <a:cs typeface="Microsoft JhengHei"/>
              </a:rPr>
              <a:t>億</a:t>
            </a:r>
            <a:r>
              <a:rPr lang="en-US" altLang="zh-TW" sz="4200" b="1" spc="-8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JhengHei"/>
                <a:cs typeface="Microsoft JhengHei"/>
              </a:rPr>
              <a:t>+</a:t>
            </a:r>
            <a:r>
              <a:rPr sz="4200" b="1" spc="-8" dirty="0" err="1">
                <a:solidFill>
                  <a:srgbClr val="005245"/>
                </a:solidFill>
                <a:latin typeface="Microsoft JhengHei"/>
                <a:cs typeface="Microsoft JhengHei"/>
              </a:rPr>
              <a:t>期刊出版品</a:t>
            </a:r>
            <a:endParaRPr sz="4200" dirty="0">
              <a:latin typeface="Microsoft JhengHei"/>
              <a:cs typeface="Microsoft JhengHe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445052" y="2923352"/>
            <a:ext cx="4275773" cy="6025515"/>
            <a:chOff x="6092825" y="2077211"/>
            <a:chExt cx="2850515" cy="401701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3828" y="2077211"/>
              <a:ext cx="2699004" cy="26990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335268" y="2168651"/>
              <a:ext cx="2520950" cy="2520950"/>
            </a:xfrm>
            <a:custGeom>
              <a:avLst/>
              <a:gdLst/>
              <a:ahLst/>
              <a:cxnLst/>
              <a:rect l="l" t="t" r="r" b="b"/>
              <a:pathLst>
                <a:path w="2520950" h="2520950">
                  <a:moveTo>
                    <a:pt x="2379599" y="0"/>
                  </a:moveTo>
                  <a:lnTo>
                    <a:pt x="141097" y="0"/>
                  </a:lnTo>
                  <a:lnTo>
                    <a:pt x="96479" y="7188"/>
                  </a:lnTo>
                  <a:lnTo>
                    <a:pt x="57744" y="27208"/>
                  </a:lnTo>
                  <a:lnTo>
                    <a:pt x="27208" y="57744"/>
                  </a:lnTo>
                  <a:lnTo>
                    <a:pt x="7188" y="96479"/>
                  </a:lnTo>
                  <a:lnTo>
                    <a:pt x="0" y="141097"/>
                  </a:lnTo>
                  <a:lnTo>
                    <a:pt x="0" y="2379599"/>
                  </a:lnTo>
                  <a:lnTo>
                    <a:pt x="7188" y="2424216"/>
                  </a:lnTo>
                  <a:lnTo>
                    <a:pt x="27208" y="2462951"/>
                  </a:lnTo>
                  <a:lnTo>
                    <a:pt x="57744" y="2493487"/>
                  </a:lnTo>
                  <a:lnTo>
                    <a:pt x="96479" y="2513507"/>
                  </a:lnTo>
                  <a:lnTo>
                    <a:pt x="141097" y="2520696"/>
                  </a:lnTo>
                  <a:lnTo>
                    <a:pt x="2379599" y="2520696"/>
                  </a:lnTo>
                  <a:lnTo>
                    <a:pt x="2424216" y="2513507"/>
                  </a:lnTo>
                  <a:lnTo>
                    <a:pt x="2462951" y="2493487"/>
                  </a:lnTo>
                  <a:lnTo>
                    <a:pt x="2493487" y="2462951"/>
                  </a:lnTo>
                  <a:lnTo>
                    <a:pt x="2513507" y="2424216"/>
                  </a:lnTo>
                  <a:lnTo>
                    <a:pt x="2520696" y="2379599"/>
                  </a:lnTo>
                  <a:lnTo>
                    <a:pt x="2520696" y="141097"/>
                  </a:lnTo>
                  <a:lnTo>
                    <a:pt x="2513507" y="96479"/>
                  </a:lnTo>
                  <a:lnTo>
                    <a:pt x="2493487" y="57744"/>
                  </a:lnTo>
                  <a:lnTo>
                    <a:pt x="2462951" y="27208"/>
                  </a:lnTo>
                  <a:lnTo>
                    <a:pt x="2424216" y="7188"/>
                  </a:lnTo>
                  <a:lnTo>
                    <a:pt x="2379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5268" y="2755391"/>
              <a:ext cx="2520695" cy="134721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096000" y="5193791"/>
              <a:ext cx="0" cy="900430"/>
            </a:xfrm>
            <a:custGeom>
              <a:avLst/>
              <a:gdLst/>
              <a:ahLst/>
              <a:cxnLst/>
              <a:rect l="l" t="t" r="r" b="b"/>
              <a:pathLst>
                <a:path h="900429">
                  <a:moveTo>
                    <a:pt x="0" y="0"/>
                  </a:moveTo>
                  <a:lnTo>
                    <a:pt x="0" y="899998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69963" y="4930139"/>
              <a:ext cx="2077974" cy="78714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2350117" y="7086311"/>
            <a:ext cx="2701290" cy="1827103"/>
          </a:xfrm>
          <a:prstGeom prst="rect">
            <a:avLst/>
          </a:prstGeom>
        </p:spPr>
        <p:txBody>
          <a:bodyPr vert="horz" wrap="square" lIns="0" tIns="275273" rIns="0" bIns="0" rtlCol="0">
            <a:spAutoFit/>
          </a:bodyPr>
          <a:lstStyle/>
          <a:p>
            <a:pPr marL="141923">
              <a:spcBef>
                <a:spcPts val="2168"/>
              </a:spcBef>
            </a:pPr>
            <a:r>
              <a:rPr sz="42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ProQuest</a:t>
            </a:r>
            <a:endParaRPr sz="4200">
              <a:latin typeface="Microsoft JhengHei"/>
              <a:cs typeface="Microsoft JhengHei"/>
            </a:endParaRPr>
          </a:p>
          <a:p>
            <a:pPr marL="19050">
              <a:spcBef>
                <a:spcPts val="2018"/>
              </a:spcBef>
            </a:pPr>
            <a:r>
              <a:rPr sz="4200" b="1" spc="-8" dirty="0">
                <a:solidFill>
                  <a:srgbClr val="005245"/>
                </a:solidFill>
                <a:latin typeface="Microsoft JhengHei"/>
                <a:cs typeface="Microsoft JhengHei"/>
              </a:rPr>
              <a:t>碩博士論文</a:t>
            </a:r>
            <a:endParaRPr sz="4200">
              <a:latin typeface="Microsoft JhengHei"/>
              <a:cs typeface="Microsoft JhengHei"/>
            </a:endParaRPr>
          </a:p>
        </p:txBody>
      </p:sp>
      <p:graphicFrame>
        <p:nvGraphicFramePr>
          <p:cNvPr id="35" name="object 12">
            <a:extLst>
              <a:ext uri="{FF2B5EF4-FFF2-40B4-BE49-F238E27FC236}">
                <a16:creationId xmlns:a16="http://schemas.microsoft.com/office/drawing/2014/main" id="{994D8874-7099-4ADF-B551-621048A8CA41}"/>
              </a:ext>
            </a:extLst>
          </p:cNvPr>
          <p:cNvGraphicFramePr>
            <a:graphicFrameLocks noGrp="1"/>
          </p:cNvGraphicFramePr>
          <p:nvPr/>
        </p:nvGraphicFramePr>
        <p:xfrm>
          <a:off x="-28575" y="-38"/>
          <a:ext cx="18288000" cy="486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系統簡介</a:t>
                      </a:r>
                      <a:endParaRPr sz="21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2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帳號啟用</a:t>
                      </a:r>
                      <a:endParaRPr sz="21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操作方式</a:t>
                      </a:r>
                      <a:endParaRPr sz="21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tc>
                  <a:txBody>
                    <a:bodyPr/>
                    <a:lstStyle/>
                    <a:p>
                      <a:pPr marL="853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常見問題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2100" b="1" spc="-25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2100" b="1" spc="-40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100" b="1" spc="-65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矩形 35">
            <a:extLst>
              <a:ext uri="{FF2B5EF4-FFF2-40B4-BE49-F238E27FC236}">
                <a16:creationId xmlns:a16="http://schemas.microsoft.com/office/drawing/2014/main" id="{DE2DD9DB-BCE0-462E-84C5-94A080F149BB}"/>
              </a:ext>
            </a:extLst>
          </p:cNvPr>
          <p:cNvSpPr/>
          <p:nvPr/>
        </p:nvSpPr>
        <p:spPr>
          <a:xfrm>
            <a:off x="6748472" y="623126"/>
            <a:ext cx="4470455" cy="1384995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zh-TW" altLang="en-US" sz="8100" b="1" spc="75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比對來源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22"/>
    </mc:Choice>
    <mc:Fallback xmlns="">
      <p:transition spd="slow" advTm="5702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6092" y="3430076"/>
            <a:ext cx="6448425" cy="6698933"/>
            <a:chOff x="2244061" y="2286717"/>
            <a:chExt cx="4298950" cy="4465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4061" y="2286717"/>
              <a:ext cx="4298879" cy="44657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1654" y="2354376"/>
              <a:ext cx="4172712" cy="432028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0249238" y="4614188"/>
            <a:ext cx="6448425" cy="5178743"/>
            <a:chOff x="6832825" y="3076125"/>
            <a:chExt cx="4298950" cy="34524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2825" y="3076125"/>
              <a:ext cx="4298879" cy="34523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0925" y="3139719"/>
              <a:ext cx="4172712" cy="3316224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9144000" y="1"/>
            <a:ext cx="4572000" cy="486728"/>
          </a:xfrm>
          <a:custGeom>
            <a:avLst/>
            <a:gdLst/>
            <a:ahLst/>
            <a:cxnLst/>
            <a:rect l="l" t="t" r="r" b="b"/>
            <a:pathLst>
              <a:path w="3048000" h="324485">
                <a:moveTo>
                  <a:pt x="3048000" y="0"/>
                </a:moveTo>
                <a:lnTo>
                  <a:pt x="0" y="0"/>
                </a:lnTo>
                <a:lnTo>
                  <a:pt x="0" y="324002"/>
                </a:lnTo>
                <a:lnTo>
                  <a:pt x="3048000" y="324002"/>
                </a:lnTo>
                <a:lnTo>
                  <a:pt x="3048000" y="0"/>
                </a:lnTo>
                <a:close/>
              </a:path>
            </a:pathLst>
          </a:custGeom>
          <a:solidFill>
            <a:srgbClr val="00524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9" name="object 9"/>
          <p:cNvSpPr/>
          <p:nvPr/>
        </p:nvSpPr>
        <p:spPr>
          <a:xfrm>
            <a:off x="4572000" y="1"/>
            <a:ext cx="0" cy="515303"/>
          </a:xfrm>
          <a:custGeom>
            <a:avLst/>
            <a:gdLst/>
            <a:ahLst/>
            <a:cxnLst/>
            <a:rect l="l" t="t" r="r" b="b"/>
            <a:pathLst>
              <a:path h="343535">
                <a:moveTo>
                  <a:pt x="0" y="0"/>
                </a:moveTo>
                <a:lnTo>
                  <a:pt x="0" y="343026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0" name="object 10"/>
          <p:cNvSpPr/>
          <p:nvPr/>
        </p:nvSpPr>
        <p:spPr>
          <a:xfrm>
            <a:off x="9144000" y="1"/>
            <a:ext cx="0" cy="515303"/>
          </a:xfrm>
          <a:custGeom>
            <a:avLst/>
            <a:gdLst/>
            <a:ahLst/>
            <a:cxnLst/>
            <a:rect l="l" t="t" r="r" b="b"/>
            <a:pathLst>
              <a:path h="343535">
                <a:moveTo>
                  <a:pt x="0" y="0"/>
                </a:moveTo>
                <a:lnTo>
                  <a:pt x="0" y="343026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1" name="object 11"/>
          <p:cNvSpPr/>
          <p:nvPr/>
        </p:nvSpPr>
        <p:spPr>
          <a:xfrm>
            <a:off x="0" y="1"/>
            <a:ext cx="18288000" cy="515303"/>
          </a:xfrm>
          <a:custGeom>
            <a:avLst/>
            <a:gdLst/>
            <a:ahLst/>
            <a:cxnLst/>
            <a:rect l="l" t="t" r="r" b="b"/>
            <a:pathLst>
              <a:path w="12192000" h="343535">
                <a:moveTo>
                  <a:pt x="9144000" y="0"/>
                </a:moveTo>
                <a:lnTo>
                  <a:pt x="9144000" y="343026"/>
                </a:lnTo>
              </a:path>
              <a:path w="12192000" h="343535">
                <a:moveTo>
                  <a:pt x="0" y="323976"/>
                </a:moveTo>
                <a:lnTo>
                  <a:pt x="12192000" y="323976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2" name="object 12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3644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76025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77490" y="55054"/>
            <a:ext cx="2058353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144000" y="498977"/>
            <a:ext cx="9144000" cy="432435"/>
            <a:chOff x="6096000" y="332651"/>
            <a:chExt cx="6096000" cy="288290"/>
          </a:xfrm>
        </p:grpSpPr>
        <p:sp>
          <p:nvSpPr>
            <p:cNvPr id="17" name="object 17"/>
            <p:cNvSpPr/>
            <p:nvPr/>
          </p:nvSpPr>
          <p:spPr>
            <a:xfrm>
              <a:off x="6096000" y="332650"/>
              <a:ext cx="4572000" cy="288290"/>
            </a:xfrm>
            <a:custGeom>
              <a:avLst/>
              <a:gdLst/>
              <a:ahLst/>
              <a:cxnLst/>
              <a:rect l="l" t="t" r="r" b="b"/>
              <a:pathLst>
                <a:path w="4572000" h="288290">
                  <a:moveTo>
                    <a:pt x="4572000" y="0"/>
                  </a:moveTo>
                  <a:lnTo>
                    <a:pt x="3048000" y="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3048000" y="287997"/>
                  </a:lnTo>
                  <a:lnTo>
                    <a:pt x="4572000" y="287997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E9F6D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68000" y="332651"/>
              <a:ext cx="1524000" cy="288290"/>
            </a:xfrm>
            <a:custGeom>
              <a:avLst/>
              <a:gdLst/>
              <a:ahLst/>
              <a:cxnLst/>
              <a:rect l="l" t="t" r="r" b="b"/>
              <a:pathLst>
                <a:path w="1524000" h="288290">
                  <a:moveTo>
                    <a:pt x="1524000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1524000" y="2879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BCE28B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696450" y="552069"/>
            <a:ext cx="118110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使用者介面</a:t>
            </a:r>
            <a:endParaRPr>
              <a:latin typeface="Microsoft JhengHei"/>
              <a:cs typeface="Microsoft JhengHe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37659" y="2368277"/>
            <a:ext cx="5138738" cy="1641158"/>
            <a:chOff x="2758439" y="1578851"/>
            <a:chExt cx="3425825" cy="109410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8439" y="1578851"/>
              <a:ext cx="3425571" cy="10938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855975" y="1653451"/>
              <a:ext cx="3240405" cy="954405"/>
            </a:xfrm>
            <a:custGeom>
              <a:avLst/>
              <a:gdLst/>
              <a:ahLst/>
              <a:cxnLst/>
              <a:rect l="l" t="t" r="r" b="b"/>
              <a:pathLst>
                <a:path w="3240404" h="954405">
                  <a:moveTo>
                    <a:pt x="3240024" y="0"/>
                  </a:moveTo>
                  <a:lnTo>
                    <a:pt x="0" y="0"/>
                  </a:lnTo>
                  <a:lnTo>
                    <a:pt x="0" y="954112"/>
                  </a:lnTo>
                  <a:lnTo>
                    <a:pt x="3240024" y="954112"/>
                  </a:lnTo>
                  <a:lnTo>
                    <a:pt x="3240024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283965" y="2516048"/>
            <a:ext cx="4860608" cy="131189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3" algn="ctr">
              <a:spcBef>
                <a:spcPts val="150"/>
              </a:spcBef>
            </a:pPr>
            <a:r>
              <a:rPr sz="3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相似度總百分比</a:t>
            </a:r>
            <a:endParaRPr sz="3600">
              <a:latin typeface="Microsoft JhengHei"/>
              <a:cs typeface="Microsoft JhengHei"/>
            </a:endParaRPr>
          </a:p>
          <a:p>
            <a:pPr marL="229553" marR="217170" algn="ctr">
              <a:spcBef>
                <a:spcPts val="38"/>
              </a:spcBef>
            </a:pP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（此篇文章與</a:t>
            </a:r>
            <a:r>
              <a:rPr sz="2400" spc="60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400" spc="-8" dirty="0">
                <a:solidFill>
                  <a:srgbClr val="FFFFFF"/>
                </a:solidFill>
                <a:latin typeface="Arial MT"/>
                <a:cs typeface="Arial MT"/>
              </a:rPr>
              <a:t>iThenticate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資料庫 內容比對的文字相似度）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43325" y="3911347"/>
            <a:ext cx="2160270" cy="460058"/>
          </a:xfrm>
          <a:custGeom>
            <a:avLst/>
            <a:gdLst/>
            <a:ahLst/>
            <a:cxnLst/>
            <a:rect l="l" t="t" r="r" b="b"/>
            <a:pathLst>
              <a:path w="1440179" h="306705">
                <a:moveTo>
                  <a:pt x="0" y="51181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1" y="0"/>
                </a:lnTo>
                <a:lnTo>
                  <a:pt x="1389126" y="0"/>
                </a:lnTo>
                <a:lnTo>
                  <a:pt x="1408997" y="4032"/>
                </a:lnTo>
                <a:lnTo>
                  <a:pt x="1425225" y="15017"/>
                </a:lnTo>
                <a:lnTo>
                  <a:pt x="1436167" y="31289"/>
                </a:lnTo>
                <a:lnTo>
                  <a:pt x="1440179" y="51181"/>
                </a:lnTo>
                <a:lnTo>
                  <a:pt x="1440179" y="255650"/>
                </a:lnTo>
                <a:lnTo>
                  <a:pt x="1436167" y="275522"/>
                </a:lnTo>
                <a:lnTo>
                  <a:pt x="1425225" y="291750"/>
                </a:lnTo>
                <a:lnTo>
                  <a:pt x="1408997" y="302692"/>
                </a:lnTo>
                <a:lnTo>
                  <a:pt x="1389126" y="306705"/>
                </a:lnTo>
                <a:lnTo>
                  <a:pt x="51181" y="306705"/>
                </a:lnTo>
                <a:lnTo>
                  <a:pt x="31289" y="302692"/>
                </a:lnTo>
                <a:lnTo>
                  <a:pt x="15017" y="291750"/>
                </a:lnTo>
                <a:lnTo>
                  <a:pt x="4032" y="275522"/>
                </a:lnTo>
                <a:lnTo>
                  <a:pt x="0" y="255650"/>
                </a:lnTo>
                <a:lnTo>
                  <a:pt x="0" y="51181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25" name="object 25"/>
          <p:cNvGrpSpPr/>
          <p:nvPr/>
        </p:nvGrpSpPr>
        <p:grpSpPr>
          <a:xfrm>
            <a:off x="85451" y="6500008"/>
            <a:ext cx="2632709" cy="2180273"/>
            <a:chOff x="56967" y="4333338"/>
            <a:chExt cx="1755139" cy="145351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67" y="4333338"/>
              <a:ext cx="1754687" cy="145293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9335" y="4392866"/>
              <a:ext cx="1620520" cy="1323975"/>
            </a:xfrm>
            <a:custGeom>
              <a:avLst/>
              <a:gdLst/>
              <a:ahLst/>
              <a:cxnLst/>
              <a:rect l="l" t="t" r="r" b="b"/>
              <a:pathLst>
                <a:path w="1620520" h="1323975">
                  <a:moveTo>
                    <a:pt x="1620012" y="0"/>
                  </a:moveTo>
                  <a:lnTo>
                    <a:pt x="0" y="0"/>
                  </a:lnTo>
                  <a:lnTo>
                    <a:pt x="0" y="1323467"/>
                  </a:lnTo>
                  <a:lnTo>
                    <a:pt x="1620012" y="1323467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04800" y="6631306"/>
            <a:ext cx="3197731" cy="2298386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592455" marR="7620" indent="-574358">
              <a:spcBef>
                <a:spcPts val="143"/>
              </a:spcBef>
            </a:pPr>
            <a:r>
              <a:rPr sz="2400" spc="-8" dirty="0" err="1">
                <a:solidFill>
                  <a:srgbClr val="FFFFFF"/>
                </a:solidFill>
                <a:latin typeface="Microsoft JhengHei"/>
                <a:cs typeface="Microsoft JhengHei"/>
              </a:rPr>
              <a:t>來源類別共有</a:t>
            </a: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：</a:t>
            </a:r>
            <a:endParaRPr lang="en-US" altLang="zh-TW" sz="2400" spc="-8" dirty="0">
              <a:solidFill>
                <a:srgbClr val="FFFFFF"/>
              </a:solidFill>
              <a:latin typeface="Microsoft JhengHei"/>
              <a:cs typeface="Microsoft JhengHei"/>
            </a:endParaRPr>
          </a:p>
          <a:p>
            <a:pPr marL="592455" marR="7620" indent="-574358">
              <a:spcBef>
                <a:spcPts val="143"/>
              </a:spcBef>
            </a:pPr>
            <a:r>
              <a:rPr lang="zh-TW" altLang="en-US" sz="24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已提交內容 </a:t>
            </a:r>
            <a:endParaRPr lang="en-US" altLang="zh-TW" sz="2400" b="1" spc="-8" dirty="0">
              <a:solidFill>
                <a:srgbClr val="FFFFFF"/>
              </a:solidFill>
              <a:latin typeface="Microsoft JhengHei"/>
              <a:cs typeface="Microsoft JhengHei"/>
            </a:endParaRPr>
          </a:p>
          <a:p>
            <a:pPr marL="592455" marR="7620" indent="-574358">
              <a:spcBef>
                <a:spcPts val="143"/>
              </a:spcBef>
            </a:pPr>
            <a:r>
              <a:rPr lang="zh-TW" altLang="en-US" sz="24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網際網路、</a:t>
            </a:r>
            <a:endParaRPr lang="en-US" altLang="zh-TW" sz="2400" b="1" spc="-8" dirty="0">
              <a:solidFill>
                <a:srgbClr val="FFFFFF"/>
              </a:solidFill>
              <a:latin typeface="Microsoft JhengHei"/>
              <a:cs typeface="Microsoft JhengHei"/>
            </a:endParaRPr>
          </a:p>
          <a:p>
            <a:pPr marL="592455" marR="7620" indent="-574358">
              <a:spcBef>
                <a:spcPts val="143"/>
              </a:spcBef>
            </a:pPr>
            <a:r>
              <a:rPr lang="en-US" altLang="zh-TW" sz="2400" b="1" spc="-8" dirty="0" err="1">
                <a:solidFill>
                  <a:srgbClr val="FFFFFF"/>
                </a:solidFill>
                <a:latin typeface="Arial"/>
                <a:cs typeface="Arial"/>
              </a:rPr>
              <a:t>Cro</a:t>
            </a:r>
            <a:r>
              <a:rPr lang="en-US" altLang="zh-TW" sz="2400" b="1" spc="-15" dirty="0" err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altLang="zh-TW" sz="2400" b="1" spc="-8" dirty="0" err="1">
                <a:solidFill>
                  <a:srgbClr val="FFFFFF"/>
                </a:solidFill>
                <a:latin typeface="Arial"/>
                <a:cs typeface="Arial"/>
              </a:rPr>
              <a:t>sre</a:t>
            </a:r>
            <a:r>
              <a:rPr lang="en-US" altLang="zh-TW" sz="2400" b="1" spc="-15" dirty="0" err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zh-TW" altLang="en-US" sz="24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、</a:t>
            </a:r>
            <a:endParaRPr lang="en-US" altLang="zh-TW" sz="2400" b="1" spc="-8" dirty="0">
              <a:solidFill>
                <a:srgbClr val="FFFFFF"/>
              </a:solidFill>
              <a:latin typeface="Microsoft JhengHei"/>
              <a:cs typeface="Microsoft JhengHei"/>
            </a:endParaRPr>
          </a:p>
          <a:p>
            <a:pPr marL="592455" marR="7620" indent="-574358">
              <a:spcBef>
                <a:spcPts val="143"/>
              </a:spcBef>
            </a:pPr>
            <a:r>
              <a:rPr lang="zh-TW" altLang="en-US" sz="24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期刊出版品</a:t>
            </a:r>
            <a:r>
              <a:rPr lang="en-US" altLang="zh-TW" sz="2400" b="1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…</a:t>
            </a:r>
            <a:endParaRPr lang="zh-TW" altLang="en-US" sz="2400" dirty="0">
              <a:latin typeface="Microsoft JhengHei"/>
              <a:cs typeface="Microsoft JhengHei"/>
            </a:endParaRPr>
          </a:p>
          <a:p>
            <a:pPr marL="592455" marR="7620" indent="-574358">
              <a:spcBef>
                <a:spcPts val="143"/>
              </a:spcBef>
            </a:pPr>
            <a:endParaRPr sz="2400" dirty="0">
              <a:latin typeface="Microsoft JhengHei"/>
              <a:cs typeface="Microsoft JhengHe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190989" y="2247137"/>
            <a:ext cx="6567488" cy="3148013"/>
            <a:chOff x="6793992" y="1498091"/>
            <a:chExt cx="4378325" cy="209867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3992" y="1498091"/>
              <a:ext cx="4378071" cy="209816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900926" y="1582419"/>
              <a:ext cx="4173220" cy="1939289"/>
            </a:xfrm>
            <a:custGeom>
              <a:avLst/>
              <a:gdLst/>
              <a:ahLst/>
              <a:cxnLst/>
              <a:rect l="l" t="t" r="r" b="b"/>
              <a:pathLst>
                <a:path w="4173220" h="1939289">
                  <a:moveTo>
                    <a:pt x="4172712" y="0"/>
                  </a:moveTo>
                  <a:lnTo>
                    <a:pt x="0" y="0"/>
                  </a:lnTo>
                  <a:lnTo>
                    <a:pt x="0" y="1939036"/>
                  </a:lnTo>
                  <a:lnTo>
                    <a:pt x="4172712" y="1939036"/>
                  </a:lnTo>
                  <a:lnTo>
                    <a:pt x="4172712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573892" y="2410016"/>
            <a:ext cx="5817869" cy="266611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3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篩選排除備註</a:t>
            </a:r>
            <a:endParaRPr sz="3600">
              <a:latin typeface="Microsoft JhengHei"/>
              <a:cs typeface="Microsoft JhengHei"/>
            </a:endParaRPr>
          </a:p>
          <a:p>
            <a:pPr marL="626745" marR="617220" algn="ctr">
              <a:spcBef>
                <a:spcPts val="2909"/>
              </a:spcBef>
            </a:pP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此處顯示是否使用篩選排除工具， 未設定顯示為「關閉」，</a:t>
            </a:r>
            <a:endParaRPr sz="24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</a:pP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若有篩選，則顯示為「開啟」或「</a:t>
            </a:r>
            <a:r>
              <a:rPr sz="2400" spc="-8" dirty="0">
                <a:solidFill>
                  <a:srgbClr val="FFFFFF"/>
                </a:solidFill>
                <a:latin typeface="Arial MT"/>
                <a:cs typeface="Arial MT"/>
              </a:rPr>
              <a:t>&lt;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FFFFFF"/>
                </a:solidFill>
                <a:latin typeface="Arial MT"/>
                <a:cs typeface="Arial MT"/>
              </a:rPr>
              <a:t>X</a:t>
            </a: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字」</a:t>
            </a:r>
            <a:endParaRPr sz="2400">
              <a:latin typeface="Microsoft JhengHei"/>
              <a:cs typeface="Microsoft JhengHei"/>
            </a:endParaRPr>
          </a:p>
          <a:p>
            <a:pPr>
              <a:spcBef>
                <a:spcPts val="120"/>
              </a:spcBef>
            </a:pPr>
            <a:endParaRPr sz="1500">
              <a:latin typeface="Microsoft JhengHei"/>
              <a:cs typeface="Microsoft JhengHei"/>
            </a:endParaRPr>
          </a:p>
          <a:p>
            <a:pPr algn="ctr">
              <a:spcBef>
                <a:spcPts val="8"/>
              </a:spcBef>
            </a:pP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亦會顯示已手動移除的來源或文字</a:t>
            </a:r>
            <a:r>
              <a:rPr sz="2400" spc="8" dirty="0">
                <a:solidFill>
                  <a:srgbClr val="FFFFFF"/>
                </a:solidFill>
                <a:latin typeface="Microsoft JhengHei"/>
                <a:cs typeface="Microsoft JhengHei"/>
              </a:rPr>
              <a:t>段</a:t>
            </a: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落資訊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471738" y="4784599"/>
            <a:ext cx="7302818" cy="5275898"/>
            <a:chOff x="1647825" y="3189732"/>
            <a:chExt cx="4868545" cy="3517265"/>
          </a:xfrm>
        </p:grpSpPr>
        <p:sp>
          <p:nvSpPr>
            <p:cNvPr id="34" name="object 34"/>
            <p:cNvSpPr/>
            <p:nvPr/>
          </p:nvSpPr>
          <p:spPr>
            <a:xfrm>
              <a:off x="1666875" y="4836541"/>
              <a:ext cx="958215" cy="819150"/>
            </a:xfrm>
            <a:custGeom>
              <a:avLst/>
              <a:gdLst/>
              <a:ahLst/>
              <a:cxnLst/>
              <a:rect l="l" t="t" r="r" b="b"/>
              <a:pathLst>
                <a:path w="958214" h="819150">
                  <a:moveTo>
                    <a:pt x="957833" y="0"/>
                  </a:moveTo>
                  <a:lnTo>
                    <a:pt x="138556" y="0"/>
                  </a:lnTo>
                  <a:lnTo>
                    <a:pt x="138556" y="346709"/>
                  </a:lnTo>
                  <a:lnTo>
                    <a:pt x="0" y="346709"/>
                  </a:lnTo>
                </a:path>
                <a:path w="958214" h="819150">
                  <a:moveTo>
                    <a:pt x="957833" y="401319"/>
                  </a:moveTo>
                  <a:lnTo>
                    <a:pt x="138556" y="401319"/>
                  </a:lnTo>
                  <a:lnTo>
                    <a:pt x="138556" y="346709"/>
                  </a:lnTo>
                  <a:lnTo>
                    <a:pt x="0" y="346709"/>
                  </a:lnTo>
                </a:path>
                <a:path w="958214" h="819150">
                  <a:moveTo>
                    <a:pt x="957833" y="818895"/>
                  </a:moveTo>
                  <a:lnTo>
                    <a:pt x="137922" y="818895"/>
                  </a:lnTo>
                  <a:lnTo>
                    <a:pt x="137922" y="346709"/>
                  </a:lnTo>
                  <a:lnTo>
                    <a:pt x="0" y="34670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335530" y="3824986"/>
              <a:ext cx="4149090" cy="2849880"/>
            </a:xfrm>
            <a:custGeom>
              <a:avLst/>
              <a:gdLst/>
              <a:ahLst/>
              <a:cxnLst/>
              <a:rect l="l" t="t" r="r" b="b"/>
              <a:pathLst>
                <a:path w="4149090" h="2849879">
                  <a:moveTo>
                    <a:pt x="0" y="178434"/>
                  </a:moveTo>
                  <a:lnTo>
                    <a:pt x="6372" y="130998"/>
                  </a:lnTo>
                  <a:lnTo>
                    <a:pt x="24355" y="88373"/>
                  </a:lnTo>
                  <a:lnTo>
                    <a:pt x="52244" y="52260"/>
                  </a:lnTo>
                  <a:lnTo>
                    <a:pt x="88335" y="24360"/>
                  </a:lnTo>
                  <a:lnTo>
                    <a:pt x="130924" y="6373"/>
                  </a:lnTo>
                  <a:lnTo>
                    <a:pt x="178307" y="0"/>
                  </a:lnTo>
                  <a:lnTo>
                    <a:pt x="3970401" y="0"/>
                  </a:lnTo>
                  <a:lnTo>
                    <a:pt x="4017837" y="6373"/>
                  </a:lnTo>
                  <a:lnTo>
                    <a:pt x="4060462" y="24360"/>
                  </a:lnTo>
                  <a:lnTo>
                    <a:pt x="4096575" y="52260"/>
                  </a:lnTo>
                  <a:lnTo>
                    <a:pt x="4124475" y="88373"/>
                  </a:lnTo>
                  <a:lnTo>
                    <a:pt x="4142462" y="130998"/>
                  </a:lnTo>
                  <a:lnTo>
                    <a:pt x="4148835" y="178434"/>
                  </a:lnTo>
                  <a:lnTo>
                    <a:pt x="4148835" y="2671292"/>
                  </a:lnTo>
                  <a:lnTo>
                    <a:pt x="4142462" y="2718712"/>
                  </a:lnTo>
                  <a:lnTo>
                    <a:pt x="4124475" y="2761324"/>
                  </a:lnTo>
                  <a:lnTo>
                    <a:pt x="4096575" y="2797427"/>
                  </a:lnTo>
                  <a:lnTo>
                    <a:pt x="4060462" y="2825321"/>
                  </a:lnTo>
                  <a:lnTo>
                    <a:pt x="4017837" y="2843304"/>
                  </a:lnTo>
                  <a:lnTo>
                    <a:pt x="3970401" y="2849676"/>
                  </a:lnTo>
                  <a:lnTo>
                    <a:pt x="178307" y="2849676"/>
                  </a:lnTo>
                  <a:lnTo>
                    <a:pt x="130924" y="2843304"/>
                  </a:lnTo>
                  <a:lnTo>
                    <a:pt x="88335" y="2825321"/>
                  </a:lnTo>
                  <a:lnTo>
                    <a:pt x="52244" y="2797427"/>
                  </a:lnTo>
                  <a:lnTo>
                    <a:pt x="24355" y="2761324"/>
                  </a:lnTo>
                  <a:lnTo>
                    <a:pt x="6372" y="2718712"/>
                  </a:lnTo>
                  <a:lnTo>
                    <a:pt x="0" y="2671292"/>
                  </a:lnTo>
                  <a:lnTo>
                    <a:pt x="0" y="178434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4872" y="3189732"/>
              <a:ext cx="3977259" cy="1095375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761993" y="4897620"/>
            <a:ext cx="5670231" cy="1349408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56198" rIns="0" bIns="0" rtlCol="0">
            <a:spAutoFit/>
          </a:bodyPr>
          <a:lstStyle/>
          <a:p>
            <a:pPr algn="ctr">
              <a:spcBef>
                <a:spcPts val="443"/>
              </a:spcBef>
            </a:pPr>
            <a:r>
              <a:rPr sz="3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主要來源</a:t>
            </a:r>
            <a:endParaRPr sz="3600">
              <a:latin typeface="Microsoft JhengHei"/>
              <a:cs typeface="Microsoft JhengHei"/>
            </a:endParaRPr>
          </a:p>
          <a:p>
            <a:pPr marL="247650" marR="239078" algn="ctr">
              <a:spcBef>
                <a:spcPts val="30"/>
              </a:spcBef>
            </a:pP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（文章內各相似段落所屬來源出處， </a:t>
            </a: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顏色數字與內文內套色段落互相匹</a:t>
            </a:r>
            <a:r>
              <a:rPr sz="2400" spc="8" dirty="0">
                <a:solidFill>
                  <a:srgbClr val="FFFFFF"/>
                </a:solidFill>
                <a:latin typeface="Microsoft JhengHei"/>
                <a:cs typeface="Microsoft JhengHei"/>
              </a:rPr>
              <a:t>配</a:t>
            </a:r>
            <a:r>
              <a:rPr sz="2400" spc="-8" dirty="0">
                <a:solidFill>
                  <a:srgbClr val="FFFFFF"/>
                </a:solidFill>
                <a:latin typeface="Microsoft JhengHei"/>
                <a:cs typeface="Microsoft JhengHei"/>
              </a:rPr>
              <a:t>）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1125961" y="624077"/>
            <a:ext cx="7162800" cy="2057400"/>
            <a:chOff x="7417307" y="416051"/>
            <a:chExt cx="4775200" cy="1371600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7307" y="416051"/>
              <a:ext cx="3849242" cy="134988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65307" y="437387"/>
              <a:ext cx="1726692" cy="1349883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717275" y="520447"/>
            <a:ext cx="6592253" cy="1564211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169545">
              <a:spcBef>
                <a:spcPts val="398"/>
              </a:spcBef>
              <a:tabLst>
                <a:tab pos="2455545" algn="l"/>
                <a:tab pos="4742498" algn="l"/>
              </a:tabLst>
            </a:pPr>
            <a:r>
              <a:rPr b="1" dirty="0">
                <a:solidFill>
                  <a:srgbClr val="A6A6A6"/>
                </a:solidFill>
                <a:latin typeface="Microsoft JhengHei"/>
                <a:cs typeface="Microsoft JhengHei"/>
              </a:rPr>
              <a:t>上傳文章比對	瀏覽篩選報告	</a:t>
            </a:r>
            <a:r>
              <a:rPr b="1" dirty="0">
                <a:latin typeface="Microsoft JhengHei"/>
                <a:cs typeface="Microsoft JhengHei"/>
              </a:rPr>
              <a:t>下載列印報告</a:t>
            </a:r>
            <a:endParaRPr dirty="0">
              <a:latin typeface="Microsoft JhengHei"/>
              <a:cs typeface="Microsoft JhengHei"/>
            </a:endParaRPr>
          </a:p>
          <a:p>
            <a:pPr marL="19050">
              <a:spcBef>
                <a:spcPts val="998"/>
              </a:spcBef>
            </a:pPr>
            <a:r>
              <a:rPr sz="7200" b="1" dirty="0">
                <a:solidFill>
                  <a:srgbClr val="009999"/>
                </a:solidFill>
                <a:latin typeface="Microsoft JhengHei"/>
                <a:cs typeface="Microsoft JhengHei"/>
              </a:rPr>
              <a:t>相似度報告</a:t>
            </a:r>
            <a:r>
              <a:rPr sz="7200" spc="-8" dirty="0">
                <a:solidFill>
                  <a:srgbClr val="009999"/>
                </a:solidFill>
                <a:latin typeface="Arial Black"/>
                <a:cs typeface="Arial Black"/>
              </a:rPr>
              <a:t>PDF</a:t>
            </a:r>
            <a:endParaRPr sz="7200" dirty="0">
              <a:solidFill>
                <a:srgbClr val="009999"/>
              </a:solidFill>
              <a:latin typeface="Arial Black"/>
              <a:cs typeface="Arial Black"/>
            </a:endParaRPr>
          </a:p>
        </p:txBody>
      </p:sp>
      <p:grpSp>
        <p:nvGrpSpPr>
          <p:cNvPr id="43" name="object 20">
            <a:extLst>
              <a:ext uri="{FF2B5EF4-FFF2-40B4-BE49-F238E27FC236}">
                <a16:creationId xmlns:a16="http://schemas.microsoft.com/office/drawing/2014/main" id="{18F0B94D-7F19-4EBE-BC13-1B77EC8B723F}"/>
              </a:ext>
            </a:extLst>
          </p:cNvPr>
          <p:cNvGrpSpPr/>
          <p:nvPr/>
        </p:nvGrpSpPr>
        <p:grpSpPr>
          <a:xfrm>
            <a:off x="0" y="1"/>
            <a:ext cx="18288000" cy="515303"/>
            <a:chOff x="0" y="0"/>
            <a:chExt cx="12192000" cy="343535"/>
          </a:xfrm>
        </p:grpSpPr>
        <p:sp>
          <p:nvSpPr>
            <p:cNvPr id="46" name="object 23">
              <a:extLst>
                <a:ext uri="{FF2B5EF4-FFF2-40B4-BE49-F238E27FC236}">
                  <a16:creationId xmlns:a16="http://schemas.microsoft.com/office/drawing/2014/main" id="{3B250472-930A-4E6B-AE6A-F1F78078D98F}"/>
                </a:ext>
              </a:extLst>
            </p:cNvPr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7" name="object 24">
              <a:extLst>
                <a:ext uri="{FF2B5EF4-FFF2-40B4-BE49-F238E27FC236}">
                  <a16:creationId xmlns:a16="http://schemas.microsoft.com/office/drawing/2014/main" id="{C07F00EE-CA37-4BC4-A8A5-FD84C8D89828}"/>
                </a:ext>
              </a:extLst>
            </p:cNvPr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48" name="object 25">
            <a:extLst>
              <a:ext uri="{FF2B5EF4-FFF2-40B4-BE49-F238E27FC236}">
                <a16:creationId xmlns:a16="http://schemas.microsoft.com/office/drawing/2014/main" id="{561B6A90-F9AC-4323-8A22-C68C2A3B245A}"/>
              </a:ext>
            </a:extLst>
          </p:cNvPr>
          <p:cNvSpPr txBox="1"/>
          <p:nvPr/>
        </p:nvSpPr>
        <p:spPr>
          <a:xfrm>
            <a:off x="0" y="55054"/>
            <a:ext cx="454342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" algn="ctr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系統簡介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49" name="object 26">
            <a:extLst>
              <a:ext uri="{FF2B5EF4-FFF2-40B4-BE49-F238E27FC236}">
                <a16:creationId xmlns:a16="http://schemas.microsoft.com/office/drawing/2014/main" id="{28771539-A27B-4614-ADCB-993D55D7933B}"/>
              </a:ext>
            </a:extLst>
          </p:cNvPr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50" name="object 28">
            <a:extLst>
              <a:ext uri="{FF2B5EF4-FFF2-40B4-BE49-F238E27FC236}">
                <a16:creationId xmlns:a16="http://schemas.microsoft.com/office/drawing/2014/main" id="{0DF11859-D05D-4053-BAE7-73C2B9B35F86}"/>
              </a:ext>
            </a:extLst>
          </p:cNvPr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88"/>
    </mc:Choice>
    <mc:Fallback xmlns="">
      <p:transition spd="slow" advTm="3758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" y="4906709"/>
            <a:ext cx="5694998" cy="5380673"/>
            <a:chOff x="0" y="3271139"/>
            <a:chExt cx="3796665" cy="3587115"/>
          </a:xfrm>
        </p:grpSpPr>
        <p:sp>
          <p:nvSpPr>
            <p:cNvPr id="4" name="object 4"/>
            <p:cNvSpPr/>
            <p:nvPr/>
          </p:nvSpPr>
          <p:spPr>
            <a:xfrm>
              <a:off x="0" y="3884930"/>
              <a:ext cx="3521075" cy="2973070"/>
            </a:xfrm>
            <a:custGeom>
              <a:avLst/>
              <a:gdLst/>
              <a:ahLst/>
              <a:cxnLst/>
              <a:rect l="l" t="t" r="r" b="b"/>
              <a:pathLst>
                <a:path w="3521075" h="2973070">
                  <a:moveTo>
                    <a:pt x="1913763" y="0"/>
                  </a:moveTo>
                  <a:lnTo>
                    <a:pt x="0" y="1034593"/>
                  </a:lnTo>
                  <a:lnTo>
                    <a:pt x="0" y="2973069"/>
                  </a:lnTo>
                  <a:lnTo>
                    <a:pt x="3521039" y="2973068"/>
                  </a:lnTo>
                  <a:lnTo>
                    <a:pt x="1913763" y="0"/>
                  </a:lnTo>
                  <a:close/>
                </a:path>
              </a:pathLst>
            </a:custGeom>
            <a:solidFill>
              <a:srgbClr val="00A7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" name="object 5"/>
            <p:cNvSpPr/>
            <p:nvPr/>
          </p:nvSpPr>
          <p:spPr>
            <a:xfrm>
              <a:off x="1162939" y="3271138"/>
              <a:ext cx="2633345" cy="2058670"/>
            </a:xfrm>
            <a:custGeom>
              <a:avLst/>
              <a:gdLst/>
              <a:ahLst/>
              <a:cxnLst/>
              <a:rect l="l" t="t" r="r" b="b"/>
              <a:pathLst>
                <a:path w="2633345" h="2058670">
                  <a:moveTo>
                    <a:pt x="1228598" y="1170178"/>
                  </a:moveTo>
                  <a:lnTo>
                    <a:pt x="1171829" y="0"/>
                  </a:lnTo>
                  <a:lnTo>
                    <a:pt x="0" y="56769"/>
                  </a:lnTo>
                  <a:lnTo>
                    <a:pt x="56756" y="1226947"/>
                  </a:lnTo>
                  <a:lnTo>
                    <a:pt x="1228598" y="1170178"/>
                  </a:lnTo>
                  <a:close/>
                </a:path>
                <a:path w="2633345" h="2058670">
                  <a:moveTo>
                    <a:pt x="2633218" y="1661160"/>
                  </a:moveTo>
                  <a:lnTo>
                    <a:pt x="2235962" y="1263904"/>
                  </a:lnTo>
                  <a:lnTo>
                    <a:pt x="1838579" y="1661160"/>
                  </a:lnTo>
                  <a:lnTo>
                    <a:pt x="2235962" y="2058543"/>
                  </a:lnTo>
                  <a:lnTo>
                    <a:pt x="2633218" y="1661160"/>
                  </a:lnTo>
                  <a:close/>
                </a:path>
              </a:pathLst>
            </a:custGeom>
            <a:solidFill>
              <a:srgbClr val="91919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950988" y="3505327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425450" h="425450">
                  <a:moveTo>
                    <a:pt x="247751" y="0"/>
                  </a:moveTo>
                  <a:lnTo>
                    <a:pt x="0" y="177546"/>
                  </a:lnTo>
                  <a:lnTo>
                    <a:pt x="177546" y="425196"/>
                  </a:lnTo>
                  <a:lnTo>
                    <a:pt x="425310" y="247650"/>
                  </a:lnTo>
                  <a:lnTo>
                    <a:pt x="247751" y="0"/>
                  </a:lnTo>
                  <a:close/>
                </a:path>
              </a:pathLst>
            </a:custGeom>
            <a:solidFill>
              <a:srgbClr val="FFA2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3051154" y="0"/>
            <a:ext cx="5236844" cy="3916680"/>
            <a:chOff x="8700769" y="0"/>
            <a:chExt cx="3491229" cy="2611120"/>
          </a:xfrm>
        </p:grpSpPr>
        <p:sp>
          <p:nvSpPr>
            <p:cNvPr id="8" name="object 8"/>
            <p:cNvSpPr/>
            <p:nvPr/>
          </p:nvSpPr>
          <p:spPr>
            <a:xfrm>
              <a:off x="8700769" y="0"/>
              <a:ext cx="3491229" cy="2610485"/>
            </a:xfrm>
            <a:custGeom>
              <a:avLst/>
              <a:gdLst/>
              <a:ahLst/>
              <a:cxnLst/>
              <a:rect l="l" t="t" r="r" b="b"/>
              <a:pathLst>
                <a:path w="3491229" h="2610485">
                  <a:moveTo>
                    <a:pt x="2937607" y="0"/>
                  </a:moveTo>
                  <a:lnTo>
                    <a:pt x="786911" y="0"/>
                  </a:lnTo>
                  <a:lnTo>
                    <a:pt x="0" y="1043939"/>
                  </a:lnTo>
                  <a:lnTo>
                    <a:pt x="2077720" y="2610104"/>
                  </a:lnTo>
                  <a:lnTo>
                    <a:pt x="3491229" y="734899"/>
                  </a:lnTo>
                  <a:lnTo>
                    <a:pt x="3491229" y="417314"/>
                  </a:lnTo>
                  <a:lnTo>
                    <a:pt x="2937607" y="0"/>
                  </a:lnTo>
                  <a:close/>
                </a:path>
              </a:pathLst>
            </a:custGeom>
            <a:solidFill>
              <a:srgbClr val="FFA2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9" name="object 9"/>
            <p:cNvSpPr/>
            <p:nvPr/>
          </p:nvSpPr>
          <p:spPr>
            <a:xfrm>
              <a:off x="10641456" y="48428"/>
              <a:ext cx="1550670" cy="2562860"/>
            </a:xfrm>
            <a:custGeom>
              <a:avLst/>
              <a:gdLst/>
              <a:ahLst/>
              <a:cxnLst/>
              <a:rect l="l" t="t" r="r" b="b"/>
              <a:pathLst>
                <a:path w="1550670" h="2562860">
                  <a:moveTo>
                    <a:pt x="1550543" y="0"/>
                  </a:moveTo>
                  <a:lnTo>
                    <a:pt x="0" y="635339"/>
                  </a:lnTo>
                  <a:lnTo>
                    <a:pt x="789686" y="2562564"/>
                  </a:lnTo>
                  <a:lnTo>
                    <a:pt x="1550543" y="2250801"/>
                  </a:lnTo>
                  <a:lnTo>
                    <a:pt x="1550543" y="0"/>
                  </a:lnTo>
                  <a:close/>
                </a:path>
              </a:pathLst>
            </a:custGeom>
            <a:solidFill>
              <a:srgbClr val="91919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0" name="object 10"/>
          <p:cNvSpPr/>
          <p:nvPr/>
        </p:nvSpPr>
        <p:spPr>
          <a:xfrm>
            <a:off x="11066146" y="933831"/>
            <a:ext cx="1103948" cy="1104900"/>
          </a:xfrm>
          <a:custGeom>
            <a:avLst/>
            <a:gdLst/>
            <a:ahLst/>
            <a:cxnLst/>
            <a:rect l="l" t="t" r="r" b="b"/>
            <a:pathLst>
              <a:path w="735965" h="736600">
                <a:moveTo>
                  <a:pt x="517778" y="0"/>
                </a:moveTo>
                <a:lnTo>
                  <a:pt x="0" y="218186"/>
                </a:lnTo>
                <a:lnTo>
                  <a:pt x="218186" y="736092"/>
                </a:lnTo>
                <a:lnTo>
                  <a:pt x="735965" y="517906"/>
                </a:lnTo>
                <a:lnTo>
                  <a:pt x="517778" y="0"/>
                </a:lnTo>
                <a:close/>
              </a:path>
            </a:pathLst>
          </a:custGeom>
          <a:solidFill>
            <a:srgbClr val="00A78A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1" name="object 11"/>
          <p:cNvSpPr/>
          <p:nvPr/>
        </p:nvSpPr>
        <p:spPr>
          <a:xfrm>
            <a:off x="16411193" y="4338255"/>
            <a:ext cx="929640" cy="929640"/>
          </a:xfrm>
          <a:custGeom>
            <a:avLst/>
            <a:gdLst/>
            <a:ahLst/>
            <a:cxnLst/>
            <a:rect l="l" t="t" r="r" b="b"/>
            <a:pathLst>
              <a:path w="619759" h="619760">
                <a:moveTo>
                  <a:pt x="435990" y="0"/>
                </a:moveTo>
                <a:lnTo>
                  <a:pt x="0" y="183641"/>
                </a:lnTo>
                <a:lnTo>
                  <a:pt x="183642" y="619632"/>
                </a:lnTo>
                <a:lnTo>
                  <a:pt x="619632" y="435990"/>
                </a:lnTo>
                <a:lnTo>
                  <a:pt x="435990" y="0"/>
                </a:lnTo>
                <a:close/>
              </a:path>
            </a:pathLst>
          </a:custGeom>
          <a:solidFill>
            <a:srgbClr val="515151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2" name="object 12"/>
          <p:cNvSpPr/>
          <p:nvPr/>
        </p:nvSpPr>
        <p:spPr>
          <a:xfrm>
            <a:off x="4722494" y="8277605"/>
            <a:ext cx="422910" cy="423863"/>
          </a:xfrm>
          <a:custGeom>
            <a:avLst/>
            <a:gdLst/>
            <a:ahLst/>
            <a:cxnLst/>
            <a:rect l="l" t="t" r="r" b="b"/>
            <a:pathLst>
              <a:path w="281939" h="282575">
                <a:moveTo>
                  <a:pt x="76707" y="0"/>
                </a:moveTo>
                <a:lnTo>
                  <a:pt x="0" y="205244"/>
                </a:lnTo>
                <a:lnTo>
                  <a:pt x="205231" y="282003"/>
                </a:lnTo>
                <a:lnTo>
                  <a:pt x="281940" y="76822"/>
                </a:lnTo>
                <a:lnTo>
                  <a:pt x="76707" y="0"/>
                </a:lnTo>
                <a:close/>
              </a:path>
            </a:pathLst>
          </a:custGeom>
          <a:solidFill>
            <a:srgbClr val="515151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865F717-0CB1-41F4-8014-3F2FB5A9C701}"/>
              </a:ext>
            </a:extLst>
          </p:cNvPr>
          <p:cNvSpPr/>
          <p:nvPr/>
        </p:nvSpPr>
        <p:spPr>
          <a:xfrm>
            <a:off x="6466349" y="4451003"/>
            <a:ext cx="5355312" cy="1661993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zh-TW" altLang="en-US" sz="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3"/>
    </mc:Choice>
    <mc:Fallback xmlns="">
      <p:transition spd="slow" advTm="129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1891" y="1874520"/>
            <a:ext cx="15835313" cy="4935855"/>
            <a:chOff x="947927" y="1249680"/>
            <a:chExt cx="10556875" cy="3290570"/>
          </a:xfrm>
        </p:grpSpPr>
        <p:sp>
          <p:nvSpPr>
            <p:cNvPr id="3" name="object 3"/>
            <p:cNvSpPr/>
            <p:nvPr/>
          </p:nvSpPr>
          <p:spPr>
            <a:xfrm>
              <a:off x="947927" y="1359408"/>
              <a:ext cx="10556875" cy="830580"/>
            </a:xfrm>
            <a:custGeom>
              <a:avLst/>
              <a:gdLst/>
              <a:ahLst/>
              <a:cxnLst/>
              <a:rect l="l" t="t" r="r" b="b"/>
              <a:pathLst>
                <a:path w="10556875" h="830580">
                  <a:moveTo>
                    <a:pt x="10556748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10556748" y="830580"/>
                  </a:lnTo>
                  <a:lnTo>
                    <a:pt x="10556748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4941" y="2607414"/>
              <a:ext cx="9746918" cy="19327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8460" y="1249680"/>
              <a:ext cx="3228593" cy="133883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432356" y="7344155"/>
            <a:ext cx="3234690" cy="664606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4200" b="1" spc="-8" dirty="0">
                <a:solidFill>
                  <a:srgbClr val="006FC0"/>
                </a:solidFill>
                <a:latin typeface="Microsoft JhengHei"/>
                <a:cs typeface="Microsoft JhengHei"/>
              </a:rPr>
              <a:t>與資料庫比對</a:t>
            </a:r>
            <a:endParaRPr sz="4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5712" y="7364730"/>
            <a:ext cx="3234690" cy="664606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4200" b="1" spc="-8" dirty="0">
                <a:solidFill>
                  <a:srgbClr val="006FC0"/>
                </a:solidFill>
                <a:latin typeface="Microsoft JhengHei"/>
                <a:cs typeface="Microsoft JhengHei"/>
              </a:rPr>
              <a:t>文稿上傳雲端</a:t>
            </a:r>
            <a:endParaRPr sz="42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78078" y="7118223"/>
            <a:ext cx="2701290" cy="1308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" marR="7620" indent="264795">
              <a:lnSpc>
                <a:spcPct val="100400"/>
              </a:lnSpc>
              <a:spcBef>
                <a:spcPts val="120"/>
              </a:spcBef>
            </a:pPr>
            <a:r>
              <a:rPr sz="4200" b="1" spc="-8" dirty="0">
                <a:solidFill>
                  <a:srgbClr val="006FC0"/>
                </a:solidFill>
                <a:latin typeface="Microsoft JhengHei"/>
                <a:cs typeface="Microsoft JhengHei"/>
              </a:rPr>
              <a:t>快速產出 原創性報告</a:t>
            </a:r>
            <a:endParaRPr sz="4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23662" y="2122435"/>
            <a:ext cx="3697605" cy="1127232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7200" b="1" dirty="0">
                <a:solidFill>
                  <a:srgbClr val="FFFFFF"/>
                </a:solidFill>
              </a:rPr>
              <a:t>操作簡單</a:t>
            </a:r>
            <a:endParaRPr sz="7200" b="1" dirty="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9689" y="1874520"/>
            <a:ext cx="4842890" cy="200825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496233" y="2118361"/>
            <a:ext cx="3697605" cy="112723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7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輕鬆上手</a:t>
            </a:r>
            <a:endParaRPr sz="72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60684" y="9586183"/>
            <a:ext cx="369569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4133"/>
              </a:lnSpc>
            </a:pPr>
            <a:endParaRPr sz="3600" dirty="0">
              <a:latin typeface="Arial MT"/>
              <a:cs typeface="Arial MT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-28575" y="-38"/>
          <a:ext cx="18288000" cy="486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系統簡介</a:t>
                      </a:r>
                      <a:endParaRPr sz="21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2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帳號啟用</a:t>
                      </a:r>
                      <a:endParaRPr sz="21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操作方式</a:t>
                      </a:r>
                      <a:endParaRPr sz="21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tc>
                  <a:txBody>
                    <a:bodyPr/>
                    <a:lstStyle/>
                    <a:p>
                      <a:pPr marL="853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常見問題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2100" b="1" spc="-25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2100" b="1" spc="-40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100" b="1" spc="-65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5"/>
    </mc:Choice>
    <mc:Fallback xmlns="">
      <p:transition spd="slow" advTm="207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73225"/>
              <a:ext cx="12192000" cy="1685289"/>
            </a:xfrm>
            <a:custGeom>
              <a:avLst/>
              <a:gdLst/>
              <a:ahLst/>
              <a:cxnLst/>
              <a:rect l="l" t="t" r="r" b="b"/>
              <a:pathLst>
                <a:path w="12192000" h="1685289">
                  <a:moveTo>
                    <a:pt x="12192000" y="0"/>
                  </a:moveTo>
                  <a:lnTo>
                    <a:pt x="0" y="0"/>
                  </a:lnTo>
                  <a:lnTo>
                    <a:pt x="0" y="1685289"/>
                  </a:lnTo>
                  <a:lnTo>
                    <a:pt x="12192000" y="168528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4743" y="1080516"/>
              <a:ext cx="5361051" cy="22094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4870" y="2159847"/>
            <a:ext cx="16558260" cy="1789914"/>
          </a:xfrm>
          <a:prstGeom prst="rect">
            <a:avLst/>
          </a:prstGeom>
        </p:spPr>
        <p:txBody>
          <a:bodyPr vert="horz" wrap="square" lIns="0" tIns="20003" rIns="0" bIns="0" rtlCol="0" anchor="ctr">
            <a:spAutoFit/>
          </a:bodyPr>
          <a:lstStyle/>
          <a:p>
            <a:pPr marL="9849801">
              <a:spcBef>
                <a:spcPts val="158"/>
              </a:spcBef>
            </a:pPr>
            <a:r>
              <a:rPr sz="11500" b="1" dirty="0">
                <a:solidFill>
                  <a:schemeClr val="bg1"/>
                </a:solidFill>
              </a:rPr>
              <a:t>帳號啟用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90942" y="6091808"/>
            <a:ext cx="2168843" cy="664606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4200" spc="-8" dirty="0">
                <a:solidFill>
                  <a:srgbClr val="005245"/>
                </a:solidFill>
                <a:latin typeface="Microsoft JhengHei"/>
                <a:cs typeface="Microsoft JhengHei"/>
              </a:rPr>
              <a:t>開通帳號</a:t>
            </a:r>
            <a:endParaRPr sz="42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97636" y="5898299"/>
            <a:ext cx="3767138" cy="161326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>
              <a:lnSpc>
                <a:spcPct val="130100"/>
              </a:lnSpc>
              <a:spcBef>
                <a:spcPts val="150"/>
              </a:spcBef>
            </a:pPr>
            <a:r>
              <a:rPr sz="4200" spc="-8" dirty="0">
                <a:solidFill>
                  <a:srgbClr val="005245"/>
                </a:solidFill>
                <a:latin typeface="Microsoft JhengHei"/>
                <a:cs typeface="Microsoft JhengHei"/>
              </a:rPr>
              <a:t>忘記使用者名稱 或密碼</a:t>
            </a:r>
            <a:endParaRPr sz="4200">
              <a:latin typeface="Microsoft JhengHei"/>
              <a:cs typeface="Microsoft Jheng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" y="5143575"/>
            <a:ext cx="17244060" cy="5143500"/>
            <a:chOff x="1" y="3429050"/>
            <a:chExt cx="11496040" cy="3429000"/>
          </a:xfrm>
        </p:grpSpPr>
        <p:sp>
          <p:nvSpPr>
            <p:cNvPr id="10" name="object 10"/>
            <p:cNvSpPr/>
            <p:nvPr/>
          </p:nvSpPr>
          <p:spPr>
            <a:xfrm>
              <a:off x="5015864" y="3429050"/>
              <a:ext cx="6480175" cy="233679"/>
            </a:xfrm>
            <a:custGeom>
              <a:avLst/>
              <a:gdLst/>
              <a:ahLst/>
              <a:cxnLst/>
              <a:rect l="l" t="t" r="r" b="b"/>
              <a:pathLst>
                <a:path w="6480175" h="233679">
                  <a:moveTo>
                    <a:pt x="6480048" y="0"/>
                  </a:moveTo>
                  <a:lnTo>
                    <a:pt x="0" y="0"/>
                  </a:lnTo>
                  <a:lnTo>
                    <a:pt x="0" y="233502"/>
                  </a:lnTo>
                  <a:lnTo>
                    <a:pt x="6480048" y="233502"/>
                  </a:lnTo>
                  <a:lnTo>
                    <a:pt x="6480048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255888" y="3966336"/>
              <a:ext cx="0" cy="1263015"/>
            </a:xfrm>
            <a:custGeom>
              <a:avLst/>
              <a:gdLst/>
              <a:ahLst/>
              <a:cxnLst/>
              <a:rect l="l" t="t" r="r" b="b"/>
              <a:pathLst>
                <a:path h="1263014">
                  <a:moveTo>
                    <a:pt x="0" y="0"/>
                  </a:moveTo>
                  <a:lnTo>
                    <a:pt x="0" y="1262888"/>
                  </a:lnTo>
                </a:path>
              </a:pathLst>
            </a:custGeom>
            <a:ln w="6350">
              <a:solidFill>
                <a:srgbClr val="00A78A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5888035"/>
              <a:ext cx="6816089" cy="96996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660684" y="9586597"/>
            <a:ext cx="368618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4133"/>
              </a:lnSpc>
            </a:pPr>
            <a:endParaRPr sz="36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5"/>
    </mc:Choice>
    <mc:Fallback xmlns="">
      <p:transition spd="slow" advTm="88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CADDB524-E33B-4E27-822C-DA5DD24AD0C8}"/>
              </a:ext>
            </a:extLst>
          </p:cNvPr>
          <p:cNvSpPr/>
          <p:nvPr/>
        </p:nvSpPr>
        <p:spPr>
          <a:xfrm>
            <a:off x="1" y="0"/>
            <a:ext cx="2357438" cy="10287000"/>
          </a:xfrm>
          <a:custGeom>
            <a:avLst/>
            <a:gdLst/>
            <a:ahLst/>
            <a:cxnLst/>
            <a:rect l="l" t="t" r="r" b="b"/>
            <a:pathLst>
              <a:path w="1571625" h="6858000">
                <a:moveTo>
                  <a:pt x="0" y="6858000"/>
                </a:moveTo>
                <a:lnTo>
                  <a:pt x="1571244" y="6858000"/>
                </a:lnTo>
                <a:lnTo>
                  <a:pt x="15712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78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8578" y="1481327"/>
            <a:ext cx="15949422" cy="88056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2197" y="627888"/>
            <a:ext cx="12157710" cy="758862"/>
          </a:xfrm>
          <a:prstGeom prst="rect">
            <a:avLst/>
          </a:prstGeom>
        </p:spPr>
        <p:txBody>
          <a:bodyPr vert="horz" wrap="square" lIns="0" tIns="20003" rIns="0" bIns="0" rtlCol="0" anchor="ctr">
            <a:spAutoFit/>
          </a:bodyPr>
          <a:lstStyle/>
          <a:p>
            <a:pPr marL="19050">
              <a:spcBef>
                <a:spcPts val="158"/>
              </a:spcBef>
            </a:pPr>
            <a:r>
              <a:rPr sz="4800" dirty="0">
                <a:solidFill>
                  <a:srgbClr val="FF0000"/>
                </a:solidFill>
              </a:rPr>
              <a:t>請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sz="4800" dirty="0" err="1">
                <a:solidFill>
                  <a:srgbClr val="FF0000"/>
                </a:solidFill>
              </a:rPr>
              <a:t>圖書館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網頁申請</a:t>
            </a:r>
            <a:r>
              <a:rPr sz="4800" spc="-5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z="4800" spc="-8" dirty="0" err="1">
                <a:solidFill>
                  <a:srgbClr val="FF0000"/>
                </a:solidFill>
              </a:rPr>
              <a:t>iThenticate</a:t>
            </a:r>
            <a:r>
              <a:rPr sz="4800" spc="-23" dirty="0">
                <a:solidFill>
                  <a:srgbClr val="FF0000"/>
                </a:solidFill>
              </a:rPr>
              <a:t> </a:t>
            </a:r>
            <a:r>
              <a:rPr sz="4800" dirty="0" err="1">
                <a:solidFill>
                  <a:srgbClr val="FF0000"/>
                </a:solidFill>
              </a:rPr>
              <a:t>帳號</a:t>
            </a:r>
            <a:endParaRPr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28575" y="-38"/>
          <a:ext cx="18288000" cy="486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系統簡介</a:t>
                      </a:r>
                      <a:endParaRPr sz="210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帳號啟用</a:t>
                      </a:r>
                      <a:endParaRPr sz="210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2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操作方式</a:t>
                      </a:r>
                      <a:endParaRPr sz="210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tc>
                  <a:txBody>
                    <a:bodyPr/>
                    <a:lstStyle/>
                    <a:p>
                      <a:pPr marL="853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常見問題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2100" b="1" spc="-25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2100" b="1" spc="-40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100" b="1" spc="-65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0" y="534923"/>
            <a:ext cx="1950720" cy="5324475"/>
            <a:chOff x="0" y="356615"/>
            <a:chExt cx="1300480" cy="35496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6615"/>
              <a:ext cx="1299972" cy="1354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88135"/>
              <a:ext cx="1299972" cy="13548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19655"/>
              <a:ext cx="1299972" cy="1354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551176"/>
              <a:ext cx="1299972" cy="13548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7352" y="822122"/>
            <a:ext cx="953453" cy="445121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7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 號 申 請</a:t>
            </a:r>
            <a:endParaRPr sz="7200" dirty="0">
              <a:latin typeface="Microsoft JhengHei"/>
              <a:cs typeface="Microsoft JhengHe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93507" y="2393441"/>
            <a:ext cx="4264343" cy="2190750"/>
            <a:chOff x="4995671" y="1595627"/>
            <a:chExt cx="2842895" cy="1460500"/>
          </a:xfrm>
        </p:grpSpPr>
        <p:sp>
          <p:nvSpPr>
            <p:cNvPr id="12" name="object 12"/>
            <p:cNvSpPr/>
            <p:nvPr/>
          </p:nvSpPr>
          <p:spPr>
            <a:xfrm>
              <a:off x="6240017" y="2521458"/>
              <a:ext cx="1534795" cy="471170"/>
            </a:xfrm>
            <a:custGeom>
              <a:avLst/>
              <a:gdLst/>
              <a:ahLst/>
              <a:cxnLst/>
              <a:rect l="l" t="t" r="r" b="b"/>
              <a:pathLst>
                <a:path w="1534795" h="471169">
                  <a:moveTo>
                    <a:pt x="0" y="78486"/>
                  </a:moveTo>
                  <a:lnTo>
                    <a:pt x="6173" y="47952"/>
                  </a:lnTo>
                  <a:lnTo>
                    <a:pt x="23002" y="23002"/>
                  </a:lnTo>
                  <a:lnTo>
                    <a:pt x="47952" y="6173"/>
                  </a:lnTo>
                  <a:lnTo>
                    <a:pt x="78486" y="0"/>
                  </a:lnTo>
                  <a:lnTo>
                    <a:pt x="1456182" y="0"/>
                  </a:lnTo>
                  <a:lnTo>
                    <a:pt x="1486715" y="6173"/>
                  </a:lnTo>
                  <a:lnTo>
                    <a:pt x="1511665" y="23002"/>
                  </a:lnTo>
                  <a:lnTo>
                    <a:pt x="1528494" y="47952"/>
                  </a:lnTo>
                  <a:lnTo>
                    <a:pt x="1534667" y="78486"/>
                  </a:lnTo>
                  <a:lnTo>
                    <a:pt x="1534667" y="392429"/>
                  </a:lnTo>
                  <a:lnTo>
                    <a:pt x="1528494" y="422963"/>
                  </a:lnTo>
                  <a:lnTo>
                    <a:pt x="1511665" y="447913"/>
                  </a:lnTo>
                  <a:lnTo>
                    <a:pt x="1486715" y="464742"/>
                  </a:lnTo>
                  <a:lnTo>
                    <a:pt x="1456182" y="470915"/>
                  </a:lnTo>
                  <a:lnTo>
                    <a:pt x="78486" y="470915"/>
                  </a:lnTo>
                  <a:lnTo>
                    <a:pt x="47952" y="464742"/>
                  </a:lnTo>
                  <a:lnTo>
                    <a:pt x="23002" y="447913"/>
                  </a:lnTo>
                  <a:lnTo>
                    <a:pt x="6173" y="422963"/>
                  </a:lnTo>
                  <a:lnTo>
                    <a:pt x="0" y="392429"/>
                  </a:lnTo>
                  <a:lnTo>
                    <a:pt x="0" y="78486"/>
                  </a:lnTo>
                  <a:close/>
                </a:path>
              </a:pathLst>
            </a:custGeom>
            <a:ln w="1270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5671" y="1595627"/>
              <a:ext cx="1263408" cy="11460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72887" y="1671446"/>
              <a:ext cx="1114425" cy="1000125"/>
            </a:xfrm>
            <a:custGeom>
              <a:avLst/>
              <a:gdLst/>
              <a:ahLst/>
              <a:cxnLst/>
              <a:rect l="l" t="t" r="r" b="b"/>
              <a:pathLst>
                <a:path w="1114425" h="1000125">
                  <a:moveTo>
                    <a:pt x="279781" y="0"/>
                  </a:moveTo>
                  <a:lnTo>
                    <a:pt x="0" y="411733"/>
                  </a:lnTo>
                  <a:lnTo>
                    <a:pt x="562483" y="793876"/>
                  </a:lnTo>
                  <a:lnTo>
                    <a:pt x="422656" y="999743"/>
                  </a:lnTo>
                  <a:lnTo>
                    <a:pt x="1114044" y="867790"/>
                  </a:lnTo>
                  <a:lnTo>
                    <a:pt x="982090" y="176275"/>
                  </a:lnTo>
                  <a:lnTo>
                    <a:pt x="842263" y="382142"/>
                  </a:lnTo>
                  <a:lnTo>
                    <a:pt x="279781" y="0"/>
                  </a:lnTo>
                  <a:close/>
                </a:path>
              </a:pathLst>
            </a:custGeom>
            <a:solidFill>
              <a:srgbClr val="FF7D7D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91"/>
    </mc:Choice>
    <mc:Fallback xmlns="">
      <p:transition spd="slow" advTm="3519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357438" cy="10287000"/>
          </a:xfrm>
          <a:custGeom>
            <a:avLst/>
            <a:gdLst/>
            <a:ahLst/>
            <a:cxnLst/>
            <a:rect l="l" t="t" r="r" b="b"/>
            <a:pathLst>
              <a:path w="1571625" h="6858000">
                <a:moveTo>
                  <a:pt x="0" y="6858000"/>
                </a:moveTo>
                <a:lnTo>
                  <a:pt x="1571244" y="6858000"/>
                </a:lnTo>
                <a:lnTo>
                  <a:pt x="15712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78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2357439" y="0"/>
            <a:ext cx="15967710" cy="10287000"/>
            <a:chOff x="1546860" y="0"/>
            <a:chExt cx="10645140" cy="6858000"/>
          </a:xfrm>
        </p:grpSpPr>
        <p:sp>
          <p:nvSpPr>
            <p:cNvPr id="4" name="object 4"/>
            <p:cNvSpPr/>
            <p:nvPr/>
          </p:nvSpPr>
          <p:spPr>
            <a:xfrm>
              <a:off x="1571244" y="0"/>
              <a:ext cx="10621010" cy="6858000"/>
            </a:xfrm>
            <a:custGeom>
              <a:avLst/>
              <a:gdLst/>
              <a:ahLst/>
              <a:cxnLst/>
              <a:rect l="l" t="t" r="r" b="b"/>
              <a:pathLst>
                <a:path w="10621010" h="6858000">
                  <a:moveTo>
                    <a:pt x="106207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0756" y="6858000"/>
                  </a:lnTo>
                  <a:lnTo>
                    <a:pt x="1062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6860" y="620268"/>
              <a:ext cx="10645140" cy="5878068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-28575" y="-38"/>
          <a:ext cx="18288000" cy="486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系統簡介</a:t>
                      </a:r>
                      <a:endParaRPr sz="210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帳號啟用</a:t>
                      </a:r>
                      <a:endParaRPr sz="210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2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操作方式</a:t>
                      </a:r>
                      <a:endParaRPr sz="210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tc>
                  <a:txBody>
                    <a:bodyPr/>
                    <a:lstStyle/>
                    <a:p>
                      <a:pPr marL="853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常見問題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2100" b="1" spc="-25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2100" b="1" spc="-40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100" b="1" spc="-65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0" y="534923"/>
            <a:ext cx="1950720" cy="5324475"/>
            <a:chOff x="0" y="356615"/>
            <a:chExt cx="1300480" cy="35496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6615"/>
              <a:ext cx="1299972" cy="1354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88135"/>
              <a:ext cx="1299972" cy="1354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19655"/>
              <a:ext cx="1299972" cy="1354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551176"/>
              <a:ext cx="1299972" cy="135483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57352" y="822122"/>
            <a:ext cx="953453" cy="445121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7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 號 申 請</a:t>
            </a:r>
            <a:endParaRPr sz="7200">
              <a:latin typeface="Microsoft JhengHei"/>
              <a:cs typeface="Microsoft JhengHe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67000" y="4332065"/>
            <a:ext cx="4403408" cy="2108835"/>
            <a:chOff x="1641348" y="2877311"/>
            <a:chExt cx="2935605" cy="1405890"/>
          </a:xfrm>
        </p:grpSpPr>
        <p:sp>
          <p:nvSpPr>
            <p:cNvPr id="14" name="object 14"/>
            <p:cNvSpPr/>
            <p:nvPr/>
          </p:nvSpPr>
          <p:spPr>
            <a:xfrm>
              <a:off x="2620518" y="3647693"/>
              <a:ext cx="1892935" cy="571500"/>
            </a:xfrm>
            <a:custGeom>
              <a:avLst/>
              <a:gdLst/>
              <a:ahLst/>
              <a:cxnLst/>
              <a:rect l="l" t="t" r="r" b="b"/>
              <a:pathLst>
                <a:path w="1892935" h="571500">
                  <a:moveTo>
                    <a:pt x="0" y="95249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1797558" y="0"/>
                  </a:lnTo>
                  <a:lnTo>
                    <a:pt x="1834622" y="7489"/>
                  </a:lnTo>
                  <a:lnTo>
                    <a:pt x="1864899" y="27908"/>
                  </a:lnTo>
                  <a:lnTo>
                    <a:pt x="1885318" y="58185"/>
                  </a:lnTo>
                  <a:lnTo>
                    <a:pt x="1892808" y="95249"/>
                  </a:lnTo>
                  <a:lnTo>
                    <a:pt x="1892808" y="476249"/>
                  </a:lnTo>
                  <a:lnTo>
                    <a:pt x="1885318" y="513314"/>
                  </a:lnTo>
                  <a:lnTo>
                    <a:pt x="1864899" y="543591"/>
                  </a:lnTo>
                  <a:lnTo>
                    <a:pt x="1834622" y="564010"/>
                  </a:lnTo>
                  <a:lnTo>
                    <a:pt x="1797558" y="571499"/>
                  </a:lnTo>
                  <a:lnTo>
                    <a:pt x="95250" y="571499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49"/>
                  </a:lnTo>
                  <a:lnTo>
                    <a:pt x="0" y="95249"/>
                  </a:lnTo>
                  <a:close/>
                </a:path>
              </a:pathLst>
            </a:custGeom>
            <a:ln w="1270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1348" y="2877311"/>
              <a:ext cx="1263408" cy="11460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18310" y="2953384"/>
              <a:ext cx="1114425" cy="1000125"/>
            </a:xfrm>
            <a:custGeom>
              <a:avLst/>
              <a:gdLst/>
              <a:ahLst/>
              <a:cxnLst/>
              <a:rect l="l" t="t" r="r" b="b"/>
              <a:pathLst>
                <a:path w="1114425" h="1000125">
                  <a:moveTo>
                    <a:pt x="279781" y="0"/>
                  </a:moveTo>
                  <a:lnTo>
                    <a:pt x="0" y="411734"/>
                  </a:lnTo>
                  <a:lnTo>
                    <a:pt x="562482" y="793876"/>
                  </a:lnTo>
                  <a:lnTo>
                    <a:pt x="422656" y="999744"/>
                  </a:lnTo>
                  <a:lnTo>
                    <a:pt x="1114044" y="867790"/>
                  </a:lnTo>
                  <a:lnTo>
                    <a:pt x="982090" y="176275"/>
                  </a:lnTo>
                  <a:lnTo>
                    <a:pt x="842263" y="382142"/>
                  </a:lnTo>
                  <a:lnTo>
                    <a:pt x="279781" y="0"/>
                  </a:lnTo>
                  <a:close/>
                </a:path>
              </a:pathLst>
            </a:custGeom>
            <a:solidFill>
              <a:srgbClr val="FF7D7D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5"/>
    </mc:Choice>
    <mc:Fallback xmlns="">
      <p:transition spd="slow" advTm="697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357438" cy="10287000"/>
          </a:xfrm>
          <a:custGeom>
            <a:avLst/>
            <a:gdLst/>
            <a:ahLst/>
            <a:cxnLst/>
            <a:rect l="l" t="t" r="r" b="b"/>
            <a:pathLst>
              <a:path w="1571625" h="6858000">
                <a:moveTo>
                  <a:pt x="0" y="6858000"/>
                </a:moveTo>
                <a:lnTo>
                  <a:pt x="1571244" y="6858000"/>
                </a:lnTo>
                <a:lnTo>
                  <a:pt x="15712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78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2356866" y="0"/>
            <a:ext cx="15931515" cy="10287000"/>
            <a:chOff x="1571244" y="0"/>
            <a:chExt cx="10621010" cy="6858000"/>
          </a:xfrm>
        </p:grpSpPr>
        <p:sp>
          <p:nvSpPr>
            <p:cNvPr id="4" name="object 4"/>
            <p:cNvSpPr/>
            <p:nvPr/>
          </p:nvSpPr>
          <p:spPr>
            <a:xfrm>
              <a:off x="1571244" y="0"/>
              <a:ext cx="10621010" cy="6858000"/>
            </a:xfrm>
            <a:custGeom>
              <a:avLst/>
              <a:gdLst/>
              <a:ahLst/>
              <a:cxnLst/>
              <a:rect l="l" t="t" r="r" b="b"/>
              <a:pathLst>
                <a:path w="10621010" h="6858000">
                  <a:moveTo>
                    <a:pt x="106207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0756" y="6858000"/>
                  </a:lnTo>
                  <a:lnTo>
                    <a:pt x="1062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5460" y="304798"/>
              <a:ext cx="9985248" cy="6553197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-28575" y="-38"/>
          <a:ext cx="18288000" cy="486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系統簡介</a:t>
                      </a:r>
                      <a:endParaRPr sz="210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帳號啟用</a:t>
                      </a:r>
                      <a:endParaRPr sz="210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2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操作方式</a:t>
                      </a:r>
                      <a:endParaRPr sz="210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tc>
                  <a:txBody>
                    <a:bodyPr/>
                    <a:lstStyle/>
                    <a:p>
                      <a:pPr marL="853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100" b="1" dirty="0">
                          <a:solidFill>
                            <a:srgbClr val="005245"/>
                          </a:solidFill>
                          <a:latin typeface="Microsoft JhengHei"/>
                          <a:cs typeface="Microsoft JhengHei"/>
                        </a:rPr>
                        <a:t>常見問題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2100" b="1" spc="-25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2100" b="1" spc="-40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100" b="1" spc="-65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05245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0" y="534923"/>
            <a:ext cx="1950720" cy="5324475"/>
            <a:chOff x="0" y="356615"/>
            <a:chExt cx="1300480" cy="35496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6615"/>
              <a:ext cx="1299972" cy="1354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88135"/>
              <a:ext cx="1299972" cy="1354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819655"/>
              <a:ext cx="1299972" cy="1354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551176"/>
              <a:ext cx="1299972" cy="135483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57352" y="822122"/>
            <a:ext cx="953453" cy="445121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7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 號 申 請</a:t>
            </a:r>
            <a:endParaRPr sz="7200">
              <a:latin typeface="Microsoft JhengHei"/>
              <a:cs typeface="Microsoft JhengHe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31721" y="4247369"/>
            <a:ext cx="9786938" cy="2032635"/>
            <a:chOff x="1554480" y="2831579"/>
            <a:chExt cx="6524625" cy="1355090"/>
          </a:xfrm>
        </p:grpSpPr>
        <p:sp>
          <p:nvSpPr>
            <p:cNvPr id="14" name="object 14"/>
            <p:cNvSpPr/>
            <p:nvPr/>
          </p:nvSpPr>
          <p:spPr>
            <a:xfrm>
              <a:off x="2795016" y="2936747"/>
              <a:ext cx="5245735" cy="1211580"/>
            </a:xfrm>
            <a:custGeom>
              <a:avLst/>
              <a:gdLst/>
              <a:ahLst/>
              <a:cxnLst/>
              <a:rect l="l" t="t" r="r" b="b"/>
              <a:pathLst>
                <a:path w="5245734" h="1211579">
                  <a:moveTo>
                    <a:pt x="0" y="201929"/>
                  </a:moveTo>
                  <a:lnTo>
                    <a:pt x="5333" y="155634"/>
                  </a:lnTo>
                  <a:lnTo>
                    <a:pt x="20527" y="113133"/>
                  </a:lnTo>
                  <a:lnTo>
                    <a:pt x="44367" y="75640"/>
                  </a:lnTo>
                  <a:lnTo>
                    <a:pt x="75640" y="44367"/>
                  </a:lnTo>
                  <a:lnTo>
                    <a:pt x="113133" y="20527"/>
                  </a:lnTo>
                  <a:lnTo>
                    <a:pt x="155634" y="5333"/>
                  </a:lnTo>
                  <a:lnTo>
                    <a:pt x="201929" y="0"/>
                  </a:lnTo>
                  <a:lnTo>
                    <a:pt x="5043678" y="0"/>
                  </a:lnTo>
                  <a:lnTo>
                    <a:pt x="5089973" y="5334"/>
                  </a:lnTo>
                  <a:lnTo>
                    <a:pt x="5132474" y="20527"/>
                  </a:lnTo>
                  <a:lnTo>
                    <a:pt x="5169967" y="44367"/>
                  </a:lnTo>
                  <a:lnTo>
                    <a:pt x="5201240" y="75640"/>
                  </a:lnTo>
                  <a:lnTo>
                    <a:pt x="5225080" y="113133"/>
                  </a:lnTo>
                  <a:lnTo>
                    <a:pt x="5240274" y="155634"/>
                  </a:lnTo>
                  <a:lnTo>
                    <a:pt x="5245608" y="201929"/>
                  </a:lnTo>
                  <a:lnTo>
                    <a:pt x="5245608" y="1009650"/>
                  </a:lnTo>
                  <a:lnTo>
                    <a:pt x="5240274" y="1055945"/>
                  </a:lnTo>
                  <a:lnTo>
                    <a:pt x="5225080" y="1098446"/>
                  </a:lnTo>
                  <a:lnTo>
                    <a:pt x="5201240" y="1135939"/>
                  </a:lnTo>
                  <a:lnTo>
                    <a:pt x="5169967" y="1167212"/>
                  </a:lnTo>
                  <a:lnTo>
                    <a:pt x="5132474" y="1191052"/>
                  </a:lnTo>
                  <a:lnTo>
                    <a:pt x="5089973" y="1206245"/>
                  </a:lnTo>
                  <a:lnTo>
                    <a:pt x="5043678" y="1211579"/>
                  </a:lnTo>
                  <a:lnTo>
                    <a:pt x="201929" y="1211579"/>
                  </a:lnTo>
                  <a:lnTo>
                    <a:pt x="155634" y="1206245"/>
                  </a:lnTo>
                  <a:lnTo>
                    <a:pt x="113133" y="1191052"/>
                  </a:lnTo>
                  <a:lnTo>
                    <a:pt x="75640" y="1167212"/>
                  </a:lnTo>
                  <a:lnTo>
                    <a:pt x="44367" y="1135939"/>
                  </a:lnTo>
                  <a:lnTo>
                    <a:pt x="20527" y="1098446"/>
                  </a:lnTo>
                  <a:lnTo>
                    <a:pt x="5333" y="1055945"/>
                  </a:lnTo>
                  <a:lnTo>
                    <a:pt x="0" y="1009650"/>
                  </a:lnTo>
                  <a:lnTo>
                    <a:pt x="0" y="201929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4480" y="2831579"/>
              <a:ext cx="1328928" cy="114453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32204" y="2907791"/>
              <a:ext cx="1178560" cy="996950"/>
            </a:xfrm>
            <a:custGeom>
              <a:avLst/>
              <a:gdLst/>
              <a:ahLst/>
              <a:cxnLst/>
              <a:rect l="l" t="t" r="r" b="b"/>
              <a:pathLst>
                <a:path w="1178560" h="996950">
                  <a:moveTo>
                    <a:pt x="679703" y="0"/>
                  </a:moveTo>
                  <a:lnTo>
                    <a:pt x="679703" y="249174"/>
                  </a:lnTo>
                  <a:lnTo>
                    <a:pt x="0" y="249174"/>
                  </a:lnTo>
                  <a:lnTo>
                    <a:pt x="0" y="747522"/>
                  </a:lnTo>
                  <a:lnTo>
                    <a:pt x="679703" y="747522"/>
                  </a:lnTo>
                  <a:lnTo>
                    <a:pt x="679703" y="996696"/>
                  </a:lnTo>
                  <a:lnTo>
                    <a:pt x="1178052" y="498348"/>
                  </a:lnTo>
                  <a:lnTo>
                    <a:pt x="679703" y="0"/>
                  </a:lnTo>
                  <a:close/>
                </a:path>
              </a:pathLst>
            </a:custGeom>
            <a:solidFill>
              <a:srgbClr val="FF7D7D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304031" y="3208020"/>
              <a:ext cx="1927860" cy="288290"/>
            </a:xfrm>
            <a:custGeom>
              <a:avLst/>
              <a:gdLst/>
              <a:ahLst/>
              <a:cxnLst/>
              <a:rect l="l" t="t" r="r" b="b"/>
              <a:pathLst>
                <a:path w="1927860" h="288289">
                  <a:moveTo>
                    <a:pt x="0" y="48005"/>
                  </a:moveTo>
                  <a:lnTo>
                    <a:pt x="3768" y="29307"/>
                  </a:lnTo>
                  <a:lnTo>
                    <a:pt x="14049" y="14049"/>
                  </a:lnTo>
                  <a:lnTo>
                    <a:pt x="29307" y="3768"/>
                  </a:lnTo>
                  <a:lnTo>
                    <a:pt x="48005" y="0"/>
                  </a:lnTo>
                  <a:lnTo>
                    <a:pt x="1879853" y="0"/>
                  </a:lnTo>
                  <a:lnTo>
                    <a:pt x="1898552" y="3768"/>
                  </a:lnTo>
                  <a:lnTo>
                    <a:pt x="1913810" y="14049"/>
                  </a:lnTo>
                  <a:lnTo>
                    <a:pt x="1924091" y="29307"/>
                  </a:lnTo>
                  <a:lnTo>
                    <a:pt x="1927859" y="48005"/>
                  </a:lnTo>
                  <a:lnTo>
                    <a:pt x="1927859" y="240029"/>
                  </a:lnTo>
                  <a:lnTo>
                    <a:pt x="1924091" y="258728"/>
                  </a:lnTo>
                  <a:lnTo>
                    <a:pt x="1913810" y="273986"/>
                  </a:lnTo>
                  <a:lnTo>
                    <a:pt x="1898552" y="284267"/>
                  </a:lnTo>
                  <a:lnTo>
                    <a:pt x="1879853" y="288035"/>
                  </a:lnTo>
                  <a:lnTo>
                    <a:pt x="48005" y="288035"/>
                  </a:lnTo>
                  <a:lnTo>
                    <a:pt x="29307" y="284267"/>
                  </a:lnTo>
                  <a:lnTo>
                    <a:pt x="14049" y="273986"/>
                  </a:lnTo>
                  <a:lnTo>
                    <a:pt x="3768" y="25872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285156" y="-143237"/>
            <a:ext cx="5986841" cy="10498016"/>
            <a:chOff x="8516111" y="36576"/>
            <a:chExt cx="2804159" cy="681723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16111" y="36576"/>
              <a:ext cx="2804159" cy="66796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95359" y="174114"/>
              <a:ext cx="2650236" cy="667969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9"/>
    </mc:Choice>
    <mc:Fallback xmlns="">
      <p:transition spd="slow" advTm="33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58390" cy="10287000"/>
          </a:xfrm>
          <a:custGeom>
            <a:avLst/>
            <a:gdLst/>
            <a:ahLst/>
            <a:cxnLst/>
            <a:rect l="l" t="t" r="r" b="b"/>
            <a:pathLst>
              <a:path w="1572260" h="6858000">
                <a:moveTo>
                  <a:pt x="0" y="6858000"/>
                </a:moveTo>
                <a:lnTo>
                  <a:pt x="1572006" y="6858000"/>
                </a:lnTo>
                <a:lnTo>
                  <a:pt x="15720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78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2358008" y="0"/>
            <a:ext cx="15930563" cy="10287000"/>
          </a:xfrm>
          <a:custGeom>
            <a:avLst/>
            <a:gdLst/>
            <a:ahLst/>
            <a:cxnLst/>
            <a:rect l="l" t="t" r="r" b="b"/>
            <a:pathLst>
              <a:path w="10620375" h="6858000">
                <a:moveTo>
                  <a:pt x="10619994" y="0"/>
                </a:moveTo>
                <a:lnTo>
                  <a:pt x="0" y="0"/>
                </a:lnTo>
                <a:lnTo>
                  <a:pt x="0" y="6858000"/>
                </a:lnTo>
                <a:lnTo>
                  <a:pt x="10619994" y="6858000"/>
                </a:lnTo>
                <a:lnTo>
                  <a:pt x="10619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2673858" y="617411"/>
            <a:ext cx="4311015" cy="758862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4800" b="1" dirty="0">
                <a:solidFill>
                  <a:srgbClr val="46998A"/>
                </a:solidFill>
                <a:latin typeface="Microsoft JhengHei"/>
                <a:cs typeface="Microsoft JhengHei"/>
              </a:rPr>
              <a:t>啟用通知信範例</a:t>
            </a:r>
            <a:endParaRPr sz="4800" dirty="0">
              <a:latin typeface="Microsoft JhengHei"/>
              <a:cs typeface="Microsoft JhengHe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28575" y="1"/>
            <a:ext cx="18345150" cy="572453"/>
            <a:chOff x="-19050" y="0"/>
            <a:chExt cx="12230100" cy="3816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3048000" cy="324485"/>
            </a:xfrm>
            <a:custGeom>
              <a:avLst/>
              <a:gdLst/>
              <a:ahLst/>
              <a:cxnLst/>
              <a:rect l="l" t="t" r="r" b="b"/>
              <a:pathLst>
                <a:path w="3048000" h="324485">
                  <a:moveTo>
                    <a:pt x="3048000" y="0"/>
                  </a:moveTo>
                  <a:lnTo>
                    <a:pt x="0" y="0"/>
                  </a:lnTo>
                  <a:lnTo>
                    <a:pt x="0" y="324002"/>
                  </a:lnTo>
                  <a:lnTo>
                    <a:pt x="3048000" y="32400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A78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343535"/>
            </a:xfrm>
            <a:custGeom>
              <a:avLst/>
              <a:gdLst/>
              <a:ahLst/>
              <a:cxnLst/>
              <a:rect l="l" t="t" r="r" b="b"/>
              <a:pathLst>
                <a:path w="12192000" h="343535">
                  <a:moveTo>
                    <a:pt x="3048000" y="0"/>
                  </a:moveTo>
                  <a:lnTo>
                    <a:pt x="3048000" y="343026"/>
                  </a:lnTo>
                </a:path>
                <a:path w="12192000" h="343535">
                  <a:moveTo>
                    <a:pt x="6096000" y="0"/>
                  </a:moveTo>
                  <a:lnTo>
                    <a:pt x="6096000" y="343026"/>
                  </a:lnTo>
                </a:path>
                <a:path w="12192000" h="343535">
                  <a:moveTo>
                    <a:pt x="9144000" y="0"/>
                  </a:moveTo>
                  <a:lnTo>
                    <a:pt x="9144000" y="343026"/>
                  </a:lnTo>
                </a:path>
                <a:path w="12192000" h="343535">
                  <a:moveTo>
                    <a:pt x="0" y="323976"/>
                  </a:moveTo>
                  <a:lnTo>
                    <a:pt x="12192000" y="32397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31111" y="55054"/>
            <a:ext cx="110871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注意事項</a:t>
            </a:r>
            <a:endParaRPr sz="2100" dirty="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00575" y="1"/>
            <a:ext cx="4514850" cy="398186"/>
          </a:xfrm>
          <a:prstGeom prst="rect">
            <a:avLst/>
          </a:prstGeom>
          <a:solidFill>
            <a:srgbClr val="005245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帳號啟用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2575" y="1"/>
            <a:ext cx="4514850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操作方式</a:t>
            </a:r>
            <a:endParaRPr sz="21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44575" y="0"/>
            <a:ext cx="4543425" cy="398186"/>
          </a:xfrm>
          <a:prstGeom prst="rect">
            <a:avLst/>
          </a:prstGeom>
          <a:solidFill>
            <a:srgbClr val="00A78A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51585">
              <a:spcBef>
                <a:spcPts val="585"/>
              </a:spcBef>
            </a:pPr>
            <a:r>
              <a:rPr sz="2100" b="1" dirty="0">
                <a:solidFill>
                  <a:srgbClr val="005245"/>
                </a:solidFill>
                <a:latin typeface="Microsoft JhengHei"/>
                <a:cs typeface="Microsoft JhengHei"/>
              </a:rPr>
              <a:t>常見問題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/</a:t>
            </a:r>
            <a:r>
              <a:rPr sz="2100" b="1" spc="-3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Q</a:t>
            </a:r>
            <a:r>
              <a:rPr sz="2100" b="1" spc="-60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&amp;</a:t>
            </a:r>
            <a:r>
              <a:rPr sz="2100" b="1" spc="-98" dirty="0">
                <a:solidFill>
                  <a:srgbClr val="00524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5245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534923"/>
            <a:ext cx="1943100" cy="5316855"/>
            <a:chOff x="0" y="356615"/>
            <a:chExt cx="1295400" cy="354457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6615"/>
              <a:ext cx="1295145" cy="13498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8135"/>
              <a:ext cx="1295145" cy="13498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19655"/>
              <a:ext cx="1295145" cy="13498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551176"/>
              <a:ext cx="1295145" cy="134988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57352" y="822578"/>
            <a:ext cx="953453" cy="445121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just">
              <a:spcBef>
                <a:spcPts val="150"/>
              </a:spcBef>
            </a:pPr>
            <a:r>
              <a:rPr sz="7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帳 號 啟 用</a:t>
            </a:r>
            <a:endParaRPr sz="7200" dirty="0">
              <a:latin typeface="Microsoft JhengHei"/>
              <a:cs typeface="Microsoft Jheng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74777" y="1506925"/>
            <a:ext cx="14628210" cy="8629265"/>
            <a:chOff x="2116518" y="1004616"/>
            <a:chExt cx="9752140" cy="5752843"/>
          </a:xfrm>
        </p:grpSpPr>
        <p:sp>
          <p:nvSpPr>
            <p:cNvPr id="19" name="object 19"/>
            <p:cNvSpPr/>
            <p:nvPr/>
          </p:nvSpPr>
          <p:spPr>
            <a:xfrm>
              <a:off x="5010911" y="4535043"/>
              <a:ext cx="1445260" cy="540385"/>
            </a:xfrm>
            <a:custGeom>
              <a:avLst/>
              <a:gdLst/>
              <a:ahLst/>
              <a:cxnLst/>
              <a:rect l="l" t="t" r="r" b="b"/>
              <a:pathLst>
                <a:path w="1445260" h="540385">
                  <a:moveTo>
                    <a:pt x="0" y="90042"/>
                  </a:moveTo>
                  <a:lnTo>
                    <a:pt x="7068" y="55024"/>
                  </a:lnTo>
                  <a:lnTo>
                    <a:pt x="26352" y="26400"/>
                  </a:lnTo>
                  <a:lnTo>
                    <a:pt x="54971" y="7086"/>
                  </a:lnTo>
                  <a:lnTo>
                    <a:pt x="90042" y="0"/>
                  </a:lnTo>
                  <a:lnTo>
                    <a:pt x="1355089" y="0"/>
                  </a:lnTo>
                  <a:lnTo>
                    <a:pt x="1390161" y="7086"/>
                  </a:lnTo>
                  <a:lnTo>
                    <a:pt x="1418780" y="26400"/>
                  </a:lnTo>
                  <a:lnTo>
                    <a:pt x="1438064" y="55024"/>
                  </a:lnTo>
                  <a:lnTo>
                    <a:pt x="1445133" y="90042"/>
                  </a:lnTo>
                  <a:lnTo>
                    <a:pt x="1445133" y="449960"/>
                  </a:lnTo>
                  <a:lnTo>
                    <a:pt x="1438064" y="485032"/>
                  </a:lnTo>
                  <a:lnTo>
                    <a:pt x="1418780" y="513651"/>
                  </a:lnTo>
                  <a:lnTo>
                    <a:pt x="1390161" y="532935"/>
                  </a:lnTo>
                  <a:lnTo>
                    <a:pt x="1355089" y="540003"/>
                  </a:lnTo>
                  <a:lnTo>
                    <a:pt x="90042" y="540003"/>
                  </a:lnTo>
                  <a:lnTo>
                    <a:pt x="54971" y="532935"/>
                  </a:lnTo>
                  <a:lnTo>
                    <a:pt x="26352" y="513651"/>
                  </a:lnTo>
                  <a:lnTo>
                    <a:pt x="7068" y="485032"/>
                  </a:lnTo>
                  <a:lnTo>
                    <a:pt x="0" y="449960"/>
                  </a:lnTo>
                  <a:lnTo>
                    <a:pt x="0" y="90042"/>
                  </a:lnTo>
                  <a:close/>
                </a:path>
              </a:pathLst>
            </a:custGeom>
            <a:ln w="63500">
              <a:noFill/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6518" y="1004616"/>
              <a:ext cx="7920863" cy="5752843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object 21"/>
            <p:cNvSpPr/>
            <p:nvPr/>
          </p:nvSpPr>
          <p:spPr>
            <a:xfrm>
              <a:off x="8686800" y="4114801"/>
              <a:ext cx="3181858" cy="1738584"/>
            </a:xfrm>
            <a:custGeom>
              <a:avLst/>
              <a:gdLst/>
              <a:ahLst/>
              <a:cxnLst/>
              <a:rect l="l" t="t" r="r" b="b"/>
              <a:pathLst>
                <a:path w="3960495" h="1748154">
                  <a:moveTo>
                    <a:pt x="0" y="291338"/>
                  </a:moveTo>
                  <a:lnTo>
                    <a:pt x="3812" y="244079"/>
                  </a:lnTo>
                  <a:lnTo>
                    <a:pt x="14851" y="199249"/>
                  </a:lnTo>
                  <a:lnTo>
                    <a:pt x="32517" y="157448"/>
                  </a:lnTo>
                  <a:lnTo>
                    <a:pt x="56209" y="119274"/>
                  </a:lnTo>
                  <a:lnTo>
                    <a:pt x="85328" y="85328"/>
                  </a:lnTo>
                  <a:lnTo>
                    <a:pt x="119274" y="56209"/>
                  </a:lnTo>
                  <a:lnTo>
                    <a:pt x="157448" y="32517"/>
                  </a:lnTo>
                  <a:lnTo>
                    <a:pt x="199249" y="14851"/>
                  </a:lnTo>
                  <a:lnTo>
                    <a:pt x="244079" y="3812"/>
                  </a:lnTo>
                  <a:lnTo>
                    <a:pt x="291337" y="0"/>
                  </a:lnTo>
                  <a:lnTo>
                    <a:pt x="3669029" y="0"/>
                  </a:lnTo>
                  <a:lnTo>
                    <a:pt x="3716288" y="3812"/>
                  </a:lnTo>
                  <a:lnTo>
                    <a:pt x="3761118" y="14851"/>
                  </a:lnTo>
                  <a:lnTo>
                    <a:pt x="3802919" y="32517"/>
                  </a:lnTo>
                  <a:lnTo>
                    <a:pt x="3841093" y="56209"/>
                  </a:lnTo>
                  <a:lnTo>
                    <a:pt x="3875039" y="85328"/>
                  </a:lnTo>
                  <a:lnTo>
                    <a:pt x="3904158" y="119274"/>
                  </a:lnTo>
                  <a:lnTo>
                    <a:pt x="3927850" y="157448"/>
                  </a:lnTo>
                  <a:lnTo>
                    <a:pt x="3945516" y="199249"/>
                  </a:lnTo>
                  <a:lnTo>
                    <a:pt x="3956555" y="244079"/>
                  </a:lnTo>
                  <a:lnTo>
                    <a:pt x="3960367" y="291338"/>
                  </a:lnTo>
                  <a:lnTo>
                    <a:pt x="3960367" y="1456677"/>
                  </a:lnTo>
                  <a:lnTo>
                    <a:pt x="3956555" y="1503936"/>
                  </a:lnTo>
                  <a:lnTo>
                    <a:pt x="3945516" y="1548766"/>
                  </a:lnTo>
                  <a:lnTo>
                    <a:pt x="3927850" y="1590569"/>
                  </a:lnTo>
                  <a:lnTo>
                    <a:pt x="3904158" y="1628745"/>
                  </a:lnTo>
                  <a:lnTo>
                    <a:pt x="3875039" y="1662693"/>
                  </a:lnTo>
                  <a:lnTo>
                    <a:pt x="3841093" y="1691814"/>
                  </a:lnTo>
                  <a:lnTo>
                    <a:pt x="3802919" y="1715508"/>
                  </a:lnTo>
                  <a:lnTo>
                    <a:pt x="3761118" y="1733174"/>
                  </a:lnTo>
                  <a:lnTo>
                    <a:pt x="3716288" y="1744214"/>
                  </a:lnTo>
                  <a:lnTo>
                    <a:pt x="3669029" y="1748027"/>
                  </a:lnTo>
                  <a:lnTo>
                    <a:pt x="291337" y="1748027"/>
                  </a:lnTo>
                  <a:lnTo>
                    <a:pt x="244079" y="1744214"/>
                  </a:lnTo>
                  <a:lnTo>
                    <a:pt x="199249" y="1733174"/>
                  </a:lnTo>
                  <a:lnTo>
                    <a:pt x="157448" y="1715508"/>
                  </a:lnTo>
                  <a:lnTo>
                    <a:pt x="119274" y="1691814"/>
                  </a:lnTo>
                  <a:lnTo>
                    <a:pt x="85328" y="1662693"/>
                  </a:lnTo>
                  <a:lnTo>
                    <a:pt x="56209" y="1628745"/>
                  </a:lnTo>
                  <a:lnTo>
                    <a:pt x="32517" y="1590569"/>
                  </a:lnTo>
                  <a:lnTo>
                    <a:pt x="14851" y="1548766"/>
                  </a:lnTo>
                  <a:lnTo>
                    <a:pt x="3812" y="1503936"/>
                  </a:lnTo>
                  <a:lnTo>
                    <a:pt x="0" y="1456677"/>
                  </a:lnTo>
                  <a:lnTo>
                    <a:pt x="0" y="291338"/>
                  </a:lnTo>
                  <a:close/>
                </a:path>
              </a:pathLst>
            </a:custGeom>
            <a:ln w="127000">
              <a:noFill/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544619" y="6327432"/>
            <a:ext cx="4541421" cy="223426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8098" rIns="0" bIns="0" rtlCol="0">
            <a:spAutoFit/>
          </a:bodyPr>
          <a:lstStyle/>
          <a:p>
            <a:pPr marL="19050" marR="7620">
              <a:spcBef>
                <a:spcPts val="143"/>
              </a:spcBef>
            </a:pPr>
            <a:r>
              <a:rPr sz="3600" spc="30" dirty="0">
                <a:latin typeface="Microsoft JhengHei"/>
                <a:cs typeface="Microsoft JhengHei"/>
              </a:rPr>
              <a:t>啟用通知信有效期限</a:t>
            </a:r>
            <a:r>
              <a:rPr sz="3600" spc="38" dirty="0">
                <a:latin typeface="Microsoft JhengHei"/>
                <a:cs typeface="Microsoft JhengHei"/>
              </a:rPr>
              <a:t>為</a:t>
            </a:r>
            <a:r>
              <a:rPr sz="3600" b="1" spc="23" dirty="0">
                <a:solidFill>
                  <a:srgbClr val="40BCA8"/>
                </a:solidFill>
                <a:latin typeface="Arial"/>
                <a:cs typeface="Arial"/>
              </a:rPr>
              <a:t>7</a:t>
            </a:r>
            <a:r>
              <a:rPr sz="3600" b="1" spc="30" dirty="0">
                <a:solidFill>
                  <a:srgbClr val="40BCA8"/>
                </a:solidFill>
                <a:latin typeface="Microsoft JhengHei"/>
                <a:cs typeface="Microsoft JhengHei"/>
              </a:rPr>
              <a:t>天</a:t>
            </a:r>
            <a:r>
              <a:rPr sz="3600" dirty="0">
                <a:latin typeface="Microsoft JhengHei"/>
                <a:cs typeface="Microsoft JhengHei"/>
              </a:rPr>
              <a:t>， </a:t>
            </a:r>
            <a:r>
              <a:rPr sz="3600" spc="240" dirty="0" err="1">
                <a:latin typeface="Microsoft JhengHei"/>
                <a:cs typeface="Microsoft JhengHei"/>
              </a:rPr>
              <a:t>如過期</a:t>
            </a:r>
            <a:r>
              <a:rPr sz="3600" spc="225" dirty="0" err="1">
                <a:latin typeface="Microsoft JhengHei"/>
                <a:cs typeface="Microsoft JhengHei"/>
              </a:rPr>
              <a:t>無</a:t>
            </a:r>
            <a:r>
              <a:rPr sz="3600" spc="240" dirty="0" err="1">
                <a:latin typeface="Microsoft JhengHei"/>
                <a:cs typeface="Microsoft JhengHei"/>
              </a:rPr>
              <a:t>法開</a:t>
            </a:r>
            <a:r>
              <a:rPr sz="3600" spc="270" dirty="0" err="1">
                <a:latin typeface="Microsoft JhengHei"/>
                <a:cs typeface="Microsoft JhengHei"/>
              </a:rPr>
              <a:t>啟</a:t>
            </a:r>
            <a:r>
              <a:rPr sz="3600" spc="225" dirty="0" err="1">
                <a:latin typeface="Microsoft JhengHei"/>
                <a:cs typeface="Microsoft JhengHei"/>
              </a:rPr>
              <a:t>，</a:t>
            </a:r>
            <a:r>
              <a:rPr sz="3600" spc="248" dirty="0" err="1">
                <a:latin typeface="Microsoft JhengHei"/>
                <a:cs typeface="Microsoft JhengHei"/>
              </a:rPr>
              <a:t>請聯繫</a:t>
            </a:r>
            <a:r>
              <a:rPr sz="3600" dirty="0" err="1">
                <a:latin typeface="Microsoft JhengHei"/>
                <a:cs typeface="Microsoft JhengHei"/>
              </a:rPr>
              <a:t>管理者重新發送</a:t>
            </a:r>
            <a:r>
              <a:rPr sz="3600" dirty="0">
                <a:latin typeface="Microsoft JhengHei"/>
                <a:cs typeface="Microsoft JhengHei"/>
              </a:rPr>
              <a:t>。</a:t>
            </a:r>
          </a:p>
        </p:txBody>
      </p:sp>
      <p:sp>
        <p:nvSpPr>
          <p:cNvPr id="26" name="object 26"/>
          <p:cNvSpPr/>
          <p:nvPr/>
        </p:nvSpPr>
        <p:spPr>
          <a:xfrm flipH="1">
            <a:off x="16717736" y="505085"/>
            <a:ext cx="1574889" cy="1893570"/>
          </a:xfrm>
          <a:custGeom>
            <a:avLst/>
            <a:gdLst/>
            <a:ahLst/>
            <a:cxnLst/>
            <a:rect l="l" t="t" r="r" b="b"/>
            <a:pathLst>
              <a:path w="6990080" h="1262380">
                <a:moveTo>
                  <a:pt x="6989699" y="0"/>
                </a:moveTo>
                <a:lnTo>
                  <a:pt x="0" y="0"/>
                </a:lnTo>
                <a:lnTo>
                  <a:pt x="0" y="1262265"/>
                </a:lnTo>
                <a:lnTo>
                  <a:pt x="6989699" y="1262265"/>
                </a:lnTo>
                <a:lnTo>
                  <a:pt x="6989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7" name="object 27"/>
          <p:cNvSpPr txBox="1"/>
          <p:nvPr/>
        </p:nvSpPr>
        <p:spPr>
          <a:xfrm>
            <a:off x="8060148" y="6957066"/>
            <a:ext cx="1866900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b="1" spc="-8" dirty="0">
                <a:solidFill>
                  <a:srgbClr val="FF0000"/>
                </a:solidFill>
                <a:latin typeface="Microsoft JhengHei"/>
                <a:cs typeface="Microsoft JhengHei"/>
              </a:rPr>
              <a:t>啟用帳號</a:t>
            </a:r>
            <a:endParaRPr sz="3600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414081" y="9586597"/>
            <a:ext cx="615222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4133"/>
              </a:lnSpc>
            </a:pPr>
            <a:endParaRPr sz="3600" dirty="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56455" y="1643756"/>
            <a:ext cx="9657587" cy="22964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0" tIns="115253" rIns="0" bIns="0" rtlCol="0">
            <a:spAutoFit/>
          </a:bodyPr>
          <a:lstStyle/>
          <a:p>
            <a:pPr marL="138113">
              <a:spcBef>
                <a:spcPts val="907"/>
              </a:spcBef>
            </a:pPr>
            <a:r>
              <a:rPr sz="3000" dirty="0">
                <a:latin typeface="Microsoft YaHei"/>
                <a:cs typeface="Microsoft YaHei"/>
                <a:hlinkClick r:id="rId7"/>
              </a:rPr>
              <a:t>您將會收到一封寄件者</a:t>
            </a:r>
            <a:r>
              <a:rPr sz="3000" spc="-15" dirty="0">
                <a:latin typeface="Microsoft YaHei"/>
                <a:cs typeface="Microsoft YaHei"/>
                <a:hlinkClick r:id="rId7"/>
              </a:rPr>
              <a:t>為</a:t>
            </a:r>
            <a:r>
              <a:rPr sz="3000" spc="-8" dirty="0">
                <a:latin typeface="Microsoft YaHei"/>
                <a:cs typeface="Microsoft YaHei"/>
                <a:hlinkClick r:id="rId7"/>
              </a:rPr>
              <a:t>noreply@turnitin.com</a:t>
            </a:r>
            <a:r>
              <a:rPr sz="3000" dirty="0">
                <a:latin typeface="Microsoft YaHei"/>
                <a:cs typeface="Microsoft YaHei"/>
                <a:hlinkClick r:id="rId7"/>
              </a:rPr>
              <a:t>、</a:t>
            </a:r>
            <a:endParaRPr lang="en-US" altLang="zh-TW" sz="3000" dirty="0">
              <a:latin typeface="Microsoft YaHei"/>
              <a:cs typeface="Microsoft YaHei"/>
            </a:endParaRPr>
          </a:p>
          <a:p>
            <a:pPr marL="138113">
              <a:spcBef>
                <a:spcPts val="907"/>
              </a:spcBef>
            </a:pPr>
            <a:r>
              <a:rPr sz="3000" dirty="0" err="1">
                <a:latin typeface="Microsoft YaHei"/>
                <a:cs typeface="Microsoft YaHei"/>
              </a:rPr>
              <a:t>主</a:t>
            </a:r>
            <a:r>
              <a:rPr sz="3000" spc="-23" dirty="0" err="1">
                <a:latin typeface="Microsoft YaHei"/>
                <a:cs typeface="Microsoft YaHei"/>
              </a:rPr>
              <a:t>旨</a:t>
            </a:r>
            <a:r>
              <a:rPr sz="3000" dirty="0" err="1">
                <a:latin typeface="Microsoft YaHei"/>
                <a:cs typeface="Microsoft YaHei"/>
              </a:rPr>
              <a:t>為</a:t>
            </a:r>
            <a:r>
              <a:rPr sz="3000" b="1" dirty="0" err="1">
                <a:solidFill>
                  <a:srgbClr val="006FC0"/>
                </a:solidFill>
                <a:latin typeface="Microsoft YaHei"/>
                <a:cs typeface="Microsoft YaHei"/>
              </a:rPr>
              <a:t>「</a:t>
            </a:r>
            <a:r>
              <a:rPr sz="3000" b="1" spc="-8" dirty="0" err="1">
                <a:solidFill>
                  <a:srgbClr val="006FC0"/>
                </a:solidFill>
                <a:latin typeface="Microsoft YaHei"/>
                <a:cs typeface="Microsoft YaHei"/>
              </a:rPr>
              <a:t>Welcome</a:t>
            </a:r>
            <a:r>
              <a:rPr sz="3000" b="1" spc="-38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3000" b="1" spc="-8" dirty="0">
                <a:solidFill>
                  <a:srgbClr val="006FC0"/>
                </a:solidFill>
                <a:latin typeface="Microsoft YaHei"/>
                <a:cs typeface="Microsoft YaHei"/>
              </a:rPr>
              <a:t>to</a:t>
            </a:r>
            <a:r>
              <a:rPr sz="3000" b="1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3000" b="1" spc="-8" dirty="0">
                <a:solidFill>
                  <a:srgbClr val="006FC0"/>
                </a:solidFill>
                <a:latin typeface="Microsoft YaHei"/>
                <a:cs typeface="Microsoft YaHei"/>
              </a:rPr>
              <a:t>iThenticate!</a:t>
            </a:r>
            <a:r>
              <a:rPr sz="3000" b="1" dirty="0">
                <a:solidFill>
                  <a:srgbClr val="006FC0"/>
                </a:solidFill>
                <a:latin typeface="Microsoft YaHei"/>
                <a:cs typeface="Microsoft YaHei"/>
              </a:rPr>
              <a:t>」</a:t>
            </a:r>
            <a:r>
              <a:rPr sz="3000" spc="-23" dirty="0">
                <a:latin typeface="Microsoft YaHei"/>
                <a:cs typeface="Microsoft YaHei"/>
              </a:rPr>
              <a:t>的</a:t>
            </a:r>
            <a:r>
              <a:rPr sz="3000" dirty="0">
                <a:latin typeface="Microsoft YaHei"/>
                <a:cs typeface="Microsoft YaHei"/>
              </a:rPr>
              <a:t>啟用</a:t>
            </a:r>
            <a:r>
              <a:rPr sz="3000" spc="-23" dirty="0">
                <a:latin typeface="Microsoft YaHei"/>
                <a:cs typeface="Microsoft YaHei"/>
              </a:rPr>
              <a:t>通</a:t>
            </a:r>
            <a:r>
              <a:rPr sz="3000" dirty="0">
                <a:latin typeface="Microsoft YaHei"/>
                <a:cs typeface="Microsoft YaHei"/>
              </a:rPr>
              <a:t>知信。</a:t>
            </a:r>
          </a:p>
          <a:p>
            <a:pPr marL="138113">
              <a:spcBef>
                <a:spcPts val="1658"/>
              </a:spcBef>
            </a:pPr>
            <a:r>
              <a:rPr sz="3000" dirty="0" err="1">
                <a:latin typeface="Microsoft YaHei"/>
                <a:cs typeface="Microsoft YaHei"/>
              </a:rPr>
              <a:t>若未收到，請您檢查垃</a:t>
            </a:r>
            <a:r>
              <a:rPr sz="3000" spc="-23" dirty="0" err="1">
                <a:latin typeface="Microsoft YaHei"/>
                <a:cs typeface="Microsoft YaHei"/>
              </a:rPr>
              <a:t>圾</a:t>
            </a:r>
            <a:r>
              <a:rPr sz="3000" dirty="0" err="1">
                <a:latin typeface="Microsoft YaHei"/>
                <a:cs typeface="Microsoft YaHei"/>
              </a:rPr>
              <a:t>信件</a:t>
            </a:r>
            <a:r>
              <a:rPr sz="3000" spc="-23" dirty="0" err="1">
                <a:latin typeface="Microsoft YaHei"/>
                <a:cs typeface="Microsoft YaHei"/>
              </a:rPr>
              <a:t>夾</a:t>
            </a:r>
            <a:r>
              <a:rPr sz="3000" dirty="0" err="1">
                <a:latin typeface="Microsoft YaHei"/>
                <a:cs typeface="Microsoft YaHei"/>
              </a:rPr>
              <a:t>是否</a:t>
            </a:r>
            <a:r>
              <a:rPr sz="3000" spc="-23" dirty="0" err="1">
                <a:latin typeface="Microsoft YaHei"/>
                <a:cs typeface="Microsoft YaHei"/>
              </a:rPr>
              <a:t>有</a:t>
            </a:r>
            <a:r>
              <a:rPr sz="3000" dirty="0" err="1">
                <a:latin typeface="Microsoft YaHei"/>
                <a:cs typeface="Microsoft YaHei"/>
              </a:rPr>
              <a:t>被誤</a:t>
            </a:r>
            <a:r>
              <a:rPr sz="3000" spc="-23" dirty="0" err="1">
                <a:latin typeface="Microsoft YaHei"/>
                <a:cs typeface="Microsoft YaHei"/>
              </a:rPr>
              <a:t>判</a:t>
            </a:r>
            <a:r>
              <a:rPr sz="3000" dirty="0" err="1">
                <a:latin typeface="Microsoft YaHei"/>
                <a:cs typeface="Microsoft YaHei"/>
              </a:rPr>
              <a:t>為垃</a:t>
            </a:r>
            <a:r>
              <a:rPr sz="3000" spc="-23" dirty="0" err="1">
                <a:latin typeface="Microsoft YaHei"/>
                <a:cs typeface="Microsoft YaHei"/>
              </a:rPr>
              <a:t>圾</a:t>
            </a:r>
            <a:r>
              <a:rPr sz="3000" dirty="0" err="1">
                <a:latin typeface="Microsoft YaHei"/>
                <a:cs typeface="Microsoft YaHei"/>
              </a:rPr>
              <a:t>信件</a:t>
            </a:r>
            <a:r>
              <a:rPr sz="3000" spc="-23" dirty="0">
                <a:latin typeface="Microsoft YaHei"/>
                <a:cs typeface="Microsoft YaHei"/>
              </a:rPr>
              <a:t>。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31" name="七邊形 30">
            <a:extLst>
              <a:ext uri="{FF2B5EF4-FFF2-40B4-BE49-F238E27FC236}">
                <a16:creationId xmlns:a16="http://schemas.microsoft.com/office/drawing/2014/main" id="{03530D1E-D16F-4921-8B58-3D4F0F8A1C40}"/>
              </a:ext>
            </a:extLst>
          </p:cNvPr>
          <p:cNvSpPr/>
          <p:nvPr/>
        </p:nvSpPr>
        <p:spPr>
          <a:xfrm>
            <a:off x="4416839" y="6661234"/>
            <a:ext cx="861183" cy="798914"/>
          </a:xfrm>
          <a:prstGeom prst="hept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200" b="1" dirty="0"/>
              <a:t>1</a:t>
            </a:r>
            <a:endParaRPr lang="zh-TW" altLang="en-US" sz="4200" b="1" dirty="0"/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9CCF7811-F512-4B2B-AE24-B98803002C0C}"/>
              </a:ext>
            </a:extLst>
          </p:cNvPr>
          <p:cNvSpPr/>
          <p:nvPr/>
        </p:nvSpPr>
        <p:spPr>
          <a:xfrm flipH="1">
            <a:off x="5486401" y="6780175"/>
            <a:ext cx="2431445" cy="810578"/>
          </a:xfrm>
          <a:custGeom>
            <a:avLst/>
            <a:gdLst/>
            <a:ahLst/>
            <a:cxnLst/>
            <a:rect l="l" t="t" r="r" b="b"/>
            <a:pathLst>
              <a:path w="1445260" h="540385">
                <a:moveTo>
                  <a:pt x="0" y="90043"/>
                </a:moveTo>
                <a:lnTo>
                  <a:pt x="7068" y="55024"/>
                </a:lnTo>
                <a:lnTo>
                  <a:pt x="26352" y="26400"/>
                </a:lnTo>
                <a:lnTo>
                  <a:pt x="54971" y="7086"/>
                </a:lnTo>
                <a:lnTo>
                  <a:pt x="90043" y="0"/>
                </a:lnTo>
                <a:lnTo>
                  <a:pt x="1355089" y="0"/>
                </a:lnTo>
                <a:lnTo>
                  <a:pt x="1390161" y="7086"/>
                </a:lnTo>
                <a:lnTo>
                  <a:pt x="1418780" y="26400"/>
                </a:lnTo>
                <a:lnTo>
                  <a:pt x="1438064" y="55024"/>
                </a:lnTo>
                <a:lnTo>
                  <a:pt x="1445133" y="90043"/>
                </a:lnTo>
                <a:lnTo>
                  <a:pt x="1445133" y="449961"/>
                </a:lnTo>
                <a:lnTo>
                  <a:pt x="1438064" y="485032"/>
                </a:lnTo>
                <a:lnTo>
                  <a:pt x="1418780" y="513651"/>
                </a:lnTo>
                <a:lnTo>
                  <a:pt x="1390161" y="532935"/>
                </a:lnTo>
                <a:lnTo>
                  <a:pt x="1355089" y="540004"/>
                </a:lnTo>
                <a:lnTo>
                  <a:pt x="90043" y="540004"/>
                </a:lnTo>
                <a:lnTo>
                  <a:pt x="54971" y="532935"/>
                </a:lnTo>
                <a:lnTo>
                  <a:pt x="26352" y="513651"/>
                </a:lnTo>
                <a:lnTo>
                  <a:pt x="7068" y="485032"/>
                </a:lnTo>
                <a:lnTo>
                  <a:pt x="0" y="449961"/>
                </a:lnTo>
                <a:lnTo>
                  <a:pt x="0" y="90043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79"/>
    </mc:Choice>
    <mc:Fallback xmlns="">
      <p:transition spd="slow" advTm="4747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759</Words>
  <Application>Microsoft Office PowerPoint</Application>
  <PresentationFormat>自訂</PresentationFormat>
  <Paragraphs>324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1" baseType="lpstr">
      <vt:lpstr>微軟正黑體</vt:lpstr>
      <vt:lpstr>Wingdings</vt:lpstr>
      <vt:lpstr>新細明體</vt:lpstr>
      <vt:lpstr>Arial Black</vt:lpstr>
      <vt:lpstr>Microsoft YaHei</vt:lpstr>
      <vt:lpstr>Arial MT</vt:lpstr>
      <vt:lpstr>Calibri</vt:lpstr>
      <vt:lpstr>Arial</vt:lpstr>
      <vt:lpstr>微軟正黑體</vt:lpstr>
      <vt:lpstr>Office Theme</vt:lpstr>
      <vt:lpstr>PowerPoint 簡報</vt:lpstr>
      <vt:lpstr>PowerPoint 簡報</vt:lpstr>
      <vt:lpstr>PowerPoint 簡報</vt:lpstr>
      <vt:lpstr>操作簡單</vt:lpstr>
      <vt:lpstr>帳號啟用</vt:lpstr>
      <vt:lpstr>請於圖書館網頁申請 iThenticate 帳號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操作方式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碩士班圖書館講習</dc:title>
  <dc:creator>user</dc:creator>
  <cp:lastModifiedBy>user</cp:lastModifiedBy>
  <cp:revision>51</cp:revision>
  <dcterms:created xsi:type="dcterms:W3CDTF">2006-08-16T00:00:00Z</dcterms:created>
  <dcterms:modified xsi:type="dcterms:W3CDTF">2024-11-08T01:04:08Z</dcterms:modified>
  <dc:identifier>DAGQOXcgYb4</dc:identifier>
</cp:coreProperties>
</file>