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media/image3.jpg" ContentType="image/jpg"/>
  <Override PartName="/ppt/media/image5.jpg" ContentType="image/jpg"/>
  <Override PartName="/ppt/media/image16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374" r:id="rId3"/>
    <p:sldId id="351" r:id="rId4"/>
    <p:sldId id="377" r:id="rId5"/>
    <p:sldId id="356" r:id="rId6"/>
    <p:sldId id="357" r:id="rId7"/>
    <p:sldId id="360" r:id="rId8"/>
    <p:sldId id="361" r:id="rId9"/>
    <p:sldId id="362" r:id="rId10"/>
    <p:sldId id="363" r:id="rId11"/>
    <p:sldId id="375" r:id="rId12"/>
    <p:sldId id="376" r:id="rId13"/>
    <p:sldId id="365" r:id="rId14"/>
    <p:sldId id="366" r:id="rId15"/>
    <p:sldId id="367" r:id="rId16"/>
    <p:sldId id="368" r:id="rId17"/>
    <p:sldId id="369" r:id="rId18"/>
    <p:sldId id="370" r:id="rId19"/>
    <p:sldId id="378" r:id="rId20"/>
    <p:sldId id="288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6" d="100"/>
          <a:sy n="36" d="100"/>
        </p:scale>
        <p:origin x="2482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65725-B778-4F00-BAE9-12E5F54BD32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60DA756-1E3F-4742-BC1E-745B1AEAA0C9}" type="pres">
      <dgm:prSet presAssocID="{CB465725-B778-4F00-BAE9-12E5F54BD32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17BB6B-9632-46AF-8E6A-ACED34451A95}" type="presOf" srcId="{CB465725-B778-4F00-BAE9-12E5F54BD32F}" destId="{460DA756-1E3F-4742-BC1E-745B1AEAA0C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B978A-A6FB-433A-A8C6-7EC1BD9817E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F42E5EB-BEB5-45A9-A02F-1A1471877046}">
      <dgm:prSet phldrT="[文字]"/>
      <dgm:spPr/>
      <dgm:t>
        <a:bodyPr/>
        <a:lstStyle/>
        <a:p>
          <a:r>
            <a: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國家圖書館</a:t>
          </a:r>
          <a:br>
            <a: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論文提交系統</a:t>
          </a:r>
          <a:endParaRPr lang="zh-TW" altLang="en-US" dirty="0"/>
        </a:p>
      </dgm:t>
    </dgm:pt>
    <dgm:pt modelId="{DDAC6D2B-FC7A-4B26-910C-E55E2683BF93}" type="parTrans" cxnId="{EF684E01-83A9-4D9C-B1AD-6282A7989485}">
      <dgm:prSet/>
      <dgm:spPr/>
      <dgm:t>
        <a:bodyPr/>
        <a:lstStyle/>
        <a:p>
          <a:endParaRPr lang="zh-TW" altLang="en-US"/>
        </a:p>
      </dgm:t>
    </dgm:pt>
    <dgm:pt modelId="{25309746-C736-45FC-8E6E-9871EA5BAC5D}" type="sibTrans" cxnId="{EF684E01-83A9-4D9C-B1AD-6282A7989485}">
      <dgm:prSet/>
      <dgm:spPr/>
      <dgm:t>
        <a:bodyPr/>
        <a:lstStyle/>
        <a:p>
          <a:endParaRPr lang="zh-TW" altLang="en-US"/>
        </a:p>
      </dgm:t>
    </dgm:pt>
    <dgm:pt modelId="{9D053B44-C36C-42E7-B1CE-31E3D063CCFA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上傳論文電子檔</a:t>
          </a:r>
        </a:p>
      </dgm:t>
    </dgm:pt>
    <dgm:pt modelId="{3C8DA267-255D-4FF6-B483-D6C0F428287F}" type="parTrans" cxnId="{6B1D9652-6D70-4D7C-84D2-5A9D6D2D8F4F}">
      <dgm:prSet/>
      <dgm:spPr/>
      <dgm:t>
        <a:bodyPr/>
        <a:lstStyle/>
        <a:p>
          <a:endParaRPr lang="zh-TW" altLang="en-US"/>
        </a:p>
      </dgm:t>
    </dgm:pt>
    <dgm:pt modelId="{078F5261-5D62-48D7-A939-C9A54D1DD008}" type="sibTrans" cxnId="{6B1D9652-6D70-4D7C-84D2-5A9D6D2D8F4F}">
      <dgm:prSet/>
      <dgm:spPr/>
      <dgm:t>
        <a:bodyPr/>
        <a:lstStyle/>
        <a:p>
          <a:endParaRPr lang="zh-TW" altLang="en-US"/>
        </a:p>
      </dgm:t>
    </dgm:pt>
    <dgm:pt modelId="{D66DA1D4-B1CD-45E8-B741-1E15174FB8D5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圖書館審核通過</a:t>
          </a:r>
        </a:p>
      </dgm:t>
    </dgm:pt>
    <dgm:pt modelId="{1CF0BDEE-98B3-4D27-B361-E03DD0DD8C52}" type="parTrans" cxnId="{1B6CD32A-26FF-4A6F-900B-9C779066A49C}">
      <dgm:prSet/>
      <dgm:spPr/>
      <dgm:t>
        <a:bodyPr/>
        <a:lstStyle/>
        <a:p>
          <a:endParaRPr lang="zh-TW" altLang="en-US"/>
        </a:p>
      </dgm:t>
    </dgm:pt>
    <dgm:pt modelId="{6A5965CD-68F2-40F0-9A16-34CCBEA866AA}" type="sibTrans" cxnId="{1B6CD32A-26FF-4A6F-900B-9C779066A49C}">
      <dgm:prSet/>
      <dgm:spPr/>
      <dgm:t>
        <a:bodyPr/>
        <a:lstStyle/>
        <a:p>
          <a:endParaRPr lang="zh-TW" altLang="en-US"/>
        </a:p>
      </dgm:t>
    </dgm:pt>
    <dgm:pt modelId="{D0FA5A42-7EB4-40EC-BFC2-4290D97C284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付印及裝訂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紙本論文</a:t>
          </a:r>
        </a:p>
      </dgm:t>
    </dgm:pt>
    <dgm:pt modelId="{F780122E-47EE-4929-8A24-877F90D4870D}" type="parTrans" cxnId="{A6A575EB-683E-416A-82B8-CF3E7732AF96}">
      <dgm:prSet/>
      <dgm:spPr/>
      <dgm:t>
        <a:bodyPr/>
        <a:lstStyle/>
        <a:p>
          <a:endParaRPr lang="zh-TW" altLang="en-US"/>
        </a:p>
      </dgm:t>
    </dgm:pt>
    <dgm:pt modelId="{C51DE54D-D1F0-47E5-B6D8-FCA8F5FDAC73}" type="sibTrans" cxnId="{A6A575EB-683E-416A-82B8-CF3E7732AF96}">
      <dgm:prSet/>
      <dgm:spPr/>
      <dgm:t>
        <a:bodyPr/>
        <a:lstStyle/>
        <a:p>
          <a:endParaRPr lang="zh-TW" altLang="en-US"/>
        </a:p>
      </dgm:t>
    </dgm:pt>
    <dgm:pt modelId="{18A3E299-601F-4047-9EDB-4567A11020AB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繳交授權書及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本紙本論文至圖書館</a:t>
          </a:r>
        </a:p>
      </dgm:t>
    </dgm:pt>
    <dgm:pt modelId="{0DEE43FE-B4C1-4BF2-B8EC-8D2D49F81231}" type="parTrans" cxnId="{F5F205F6-EBA9-4855-A931-C3AD7DB27F1A}">
      <dgm:prSet/>
      <dgm:spPr/>
      <dgm:t>
        <a:bodyPr/>
        <a:lstStyle/>
        <a:p>
          <a:endParaRPr lang="zh-TW" altLang="en-US"/>
        </a:p>
      </dgm:t>
    </dgm:pt>
    <dgm:pt modelId="{6B0B12CC-2122-4C16-8A10-E49B6B29CE77}" type="sibTrans" cxnId="{F5F205F6-EBA9-4855-A931-C3AD7DB27F1A}">
      <dgm:prSet/>
      <dgm:spPr/>
      <dgm:t>
        <a:bodyPr/>
        <a:lstStyle/>
        <a:p>
          <a:endParaRPr lang="zh-TW" altLang="en-US"/>
        </a:p>
      </dgm:t>
    </dgm:pt>
    <dgm:pt modelId="{516EC7CB-92BC-4C61-895B-76F5CB66C426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至註冊組辦理離校</a:t>
          </a:r>
        </a:p>
      </dgm:t>
    </dgm:pt>
    <dgm:pt modelId="{3288BD0C-8E65-4898-921E-20BBC6021B96}" type="parTrans" cxnId="{E0DB225E-5B76-4589-83C3-D1A55C021B24}">
      <dgm:prSet/>
      <dgm:spPr/>
      <dgm:t>
        <a:bodyPr/>
        <a:lstStyle/>
        <a:p>
          <a:endParaRPr lang="zh-TW" altLang="en-US"/>
        </a:p>
      </dgm:t>
    </dgm:pt>
    <dgm:pt modelId="{3B154045-053D-4E9B-A833-364BE16F8D64}" type="sibTrans" cxnId="{E0DB225E-5B76-4589-83C3-D1A55C021B24}">
      <dgm:prSet/>
      <dgm:spPr/>
      <dgm:t>
        <a:bodyPr/>
        <a:lstStyle/>
        <a:p>
          <a:endParaRPr lang="zh-TW" altLang="en-US"/>
        </a:p>
      </dgm:t>
    </dgm:pt>
    <dgm:pt modelId="{40FD497E-AE9F-4269-89F1-0C70B50BCD69}" type="pres">
      <dgm:prSet presAssocID="{30DB978A-A6FB-433A-A8C6-7EC1BD9817EC}" presName="diagram" presStyleCnt="0">
        <dgm:presLayoutVars>
          <dgm:dir/>
          <dgm:resizeHandles val="exact"/>
        </dgm:presLayoutVars>
      </dgm:prSet>
      <dgm:spPr/>
    </dgm:pt>
    <dgm:pt modelId="{36742A9E-57DF-4401-9001-C21853322E7B}" type="pres">
      <dgm:prSet presAssocID="{8F42E5EB-BEB5-45A9-A02F-1A1471877046}" presName="node" presStyleLbl="node1" presStyleIdx="0" presStyleCnt="6" custScaleY="101261" custLinFactNeighborX="5028" custLinFactNeighborY="412">
        <dgm:presLayoutVars>
          <dgm:bulletEnabled val="1"/>
        </dgm:presLayoutVars>
      </dgm:prSet>
      <dgm:spPr/>
    </dgm:pt>
    <dgm:pt modelId="{ACFAF51E-3A94-4FE2-A51C-971DD409FEB5}" type="pres">
      <dgm:prSet presAssocID="{25309746-C736-45FC-8E6E-9871EA5BAC5D}" presName="sibTrans" presStyleLbl="sibTrans2D1" presStyleIdx="0" presStyleCnt="5" custScaleX="128352"/>
      <dgm:spPr/>
    </dgm:pt>
    <dgm:pt modelId="{BBDC9453-65B2-4AEA-802C-892830E2CDAE}" type="pres">
      <dgm:prSet presAssocID="{25309746-C736-45FC-8E6E-9871EA5BAC5D}" presName="connectorText" presStyleLbl="sibTrans2D1" presStyleIdx="0" presStyleCnt="5"/>
      <dgm:spPr/>
    </dgm:pt>
    <dgm:pt modelId="{01547A1D-6A91-45C6-BCEC-35373844252C}" type="pres">
      <dgm:prSet presAssocID="{9D053B44-C36C-42E7-B1CE-31E3D063CCFA}" presName="node" presStyleLbl="node1" presStyleIdx="1" presStyleCnt="6">
        <dgm:presLayoutVars>
          <dgm:bulletEnabled val="1"/>
        </dgm:presLayoutVars>
      </dgm:prSet>
      <dgm:spPr/>
    </dgm:pt>
    <dgm:pt modelId="{42FC35A8-0232-47C8-A058-6E586E4960ED}" type="pres">
      <dgm:prSet presAssocID="{078F5261-5D62-48D7-A939-C9A54D1DD008}" presName="sibTrans" presStyleLbl="sibTrans2D1" presStyleIdx="1" presStyleCnt="5"/>
      <dgm:spPr/>
    </dgm:pt>
    <dgm:pt modelId="{126F569D-8DD9-4DA7-A23E-156D03DD1667}" type="pres">
      <dgm:prSet presAssocID="{078F5261-5D62-48D7-A939-C9A54D1DD008}" presName="connectorText" presStyleLbl="sibTrans2D1" presStyleIdx="1" presStyleCnt="5"/>
      <dgm:spPr/>
    </dgm:pt>
    <dgm:pt modelId="{8599BF83-7037-4890-BAA3-812AAFF82F68}" type="pres">
      <dgm:prSet presAssocID="{D66DA1D4-B1CD-45E8-B741-1E15174FB8D5}" presName="node" presStyleLbl="node1" presStyleIdx="2" presStyleCnt="6">
        <dgm:presLayoutVars>
          <dgm:bulletEnabled val="1"/>
        </dgm:presLayoutVars>
      </dgm:prSet>
      <dgm:spPr/>
    </dgm:pt>
    <dgm:pt modelId="{3DBD6F23-DD3F-4BD2-A4B7-E1E27952FD78}" type="pres">
      <dgm:prSet presAssocID="{6A5965CD-68F2-40F0-9A16-34CCBEA866AA}" presName="sibTrans" presStyleLbl="sibTrans2D1" presStyleIdx="2" presStyleCnt="5"/>
      <dgm:spPr/>
    </dgm:pt>
    <dgm:pt modelId="{E8C7DFDC-0A71-4DAB-88EC-4BF4FF7E4ED5}" type="pres">
      <dgm:prSet presAssocID="{6A5965CD-68F2-40F0-9A16-34CCBEA866AA}" presName="connectorText" presStyleLbl="sibTrans2D1" presStyleIdx="2" presStyleCnt="5"/>
      <dgm:spPr/>
    </dgm:pt>
    <dgm:pt modelId="{45EE358F-E53B-443D-BFD7-DF9371901984}" type="pres">
      <dgm:prSet presAssocID="{D0FA5A42-7EB4-40EC-BFC2-4290D97C284D}" presName="node" presStyleLbl="node1" presStyleIdx="3" presStyleCnt="6">
        <dgm:presLayoutVars>
          <dgm:bulletEnabled val="1"/>
        </dgm:presLayoutVars>
      </dgm:prSet>
      <dgm:spPr/>
    </dgm:pt>
    <dgm:pt modelId="{442EE3C2-77C4-4C46-A9E5-9FD1DB101F3D}" type="pres">
      <dgm:prSet presAssocID="{C51DE54D-D1F0-47E5-B6D8-FCA8F5FDAC73}" presName="sibTrans" presStyleLbl="sibTrans2D1" presStyleIdx="3" presStyleCnt="5"/>
      <dgm:spPr/>
    </dgm:pt>
    <dgm:pt modelId="{14BF4934-A1A3-46C0-92A4-07B3E59EB2D7}" type="pres">
      <dgm:prSet presAssocID="{C51DE54D-D1F0-47E5-B6D8-FCA8F5FDAC73}" presName="connectorText" presStyleLbl="sibTrans2D1" presStyleIdx="3" presStyleCnt="5"/>
      <dgm:spPr/>
    </dgm:pt>
    <dgm:pt modelId="{96038269-0A08-46C5-8BB0-2BB42633F32F}" type="pres">
      <dgm:prSet presAssocID="{18A3E299-601F-4047-9EDB-4567A11020AB}" presName="node" presStyleLbl="node1" presStyleIdx="4" presStyleCnt="6">
        <dgm:presLayoutVars>
          <dgm:bulletEnabled val="1"/>
        </dgm:presLayoutVars>
      </dgm:prSet>
      <dgm:spPr/>
    </dgm:pt>
    <dgm:pt modelId="{41383E14-932A-484B-A6E6-1FCBE3FA0FA2}" type="pres">
      <dgm:prSet presAssocID="{6B0B12CC-2122-4C16-8A10-E49B6B29CE77}" presName="sibTrans" presStyleLbl="sibTrans2D1" presStyleIdx="4" presStyleCnt="5"/>
      <dgm:spPr/>
    </dgm:pt>
    <dgm:pt modelId="{342D08DD-5DAF-44C6-A7B3-F750AD50E014}" type="pres">
      <dgm:prSet presAssocID="{6B0B12CC-2122-4C16-8A10-E49B6B29CE77}" presName="connectorText" presStyleLbl="sibTrans2D1" presStyleIdx="4" presStyleCnt="5"/>
      <dgm:spPr/>
    </dgm:pt>
    <dgm:pt modelId="{5018AEDE-C124-49F6-A258-FAEADF3C83B5}" type="pres">
      <dgm:prSet presAssocID="{516EC7CB-92BC-4C61-895B-76F5CB66C426}" presName="node" presStyleLbl="node1" presStyleIdx="5" presStyleCnt="6">
        <dgm:presLayoutVars>
          <dgm:bulletEnabled val="1"/>
        </dgm:presLayoutVars>
      </dgm:prSet>
      <dgm:spPr/>
    </dgm:pt>
  </dgm:ptLst>
  <dgm:cxnLst>
    <dgm:cxn modelId="{EF684E01-83A9-4D9C-B1AD-6282A7989485}" srcId="{30DB978A-A6FB-433A-A8C6-7EC1BD9817EC}" destId="{8F42E5EB-BEB5-45A9-A02F-1A1471877046}" srcOrd="0" destOrd="0" parTransId="{DDAC6D2B-FC7A-4B26-910C-E55E2683BF93}" sibTransId="{25309746-C736-45FC-8E6E-9871EA5BAC5D}"/>
    <dgm:cxn modelId="{C2664C05-8741-45F8-A5D8-2899DE380953}" type="presOf" srcId="{6A5965CD-68F2-40F0-9A16-34CCBEA866AA}" destId="{3DBD6F23-DD3F-4BD2-A4B7-E1E27952FD78}" srcOrd="0" destOrd="0" presId="urn:microsoft.com/office/officeart/2005/8/layout/process5"/>
    <dgm:cxn modelId="{0DC5E605-79BC-4D84-A6F3-23C73AE72D73}" type="presOf" srcId="{25309746-C736-45FC-8E6E-9871EA5BAC5D}" destId="{ACFAF51E-3A94-4FE2-A51C-971DD409FEB5}" srcOrd="0" destOrd="0" presId="urn:microsoft.com/office/officeart/2005/8/layout/process5"/>
    <dgm:cxn modelId="{4E18AA0B-C572-4B78-9CF5-D66A05B078F2}" type="presOf" srcId="{18A3E299-601F-4047-9EDB-4567A11020AB}" destId="{96038269-0A08-46C5-8BB0-2BB42633F32F}" srcOrd="0" destOrd="0" presId="urn:microsoft.com/office/officeart/2005/8/layout/process5"/>
    <dgm:cxn modelId="{58404B28-E684-4094-AE72-C0C98AAD3AE4}" type="presOf" srcId="{D66DA1D4-B1CD-45E8-B741-1E15174FB8D5}" destId="{8599BF83-7037-4890-BAA3-812AAFF82F68}" srcOrd="0" destOrd="0" presId="urn:microsoft.com/office/officeart/2005/8/layout/process5"/>
    <dgm:cxn modelId="{1B6CD32A-26FF-4A6F-900B-9C779066A49C}" srcId="{30DB978A-A6FB-433A-A8C6-7EC1BD9817EC}" destId="{D66DA1D4-B1CD-45E8-B741-1E15174FB8D5}" srcOrd="2" destOrd="0" parTransId="{1CF0BDEE-98B3-4D27-B361-E03DD0DD8C52}" sibTransId="{6A5965CD-68F2-40F0-9A16-34CCBEA866AA}"/>
    <dgm:cxn modelId="{8E4E5339-3D56-47E9-95C0-B12ED12C40F3}" type="presOf" srcId="{C51DE54D-D1F0-47E5-B6D8-FCA8F5FDAC73}" destId="{14BF4934-A1A3-46C0-92A4-07B3E59EB2D7}" srcOrd="1" destOrd="0" presId="urn:microsoft.com/office/officeart/2005/8/layout/process5"/>
    <dgm:cxn modelId="{9BB1DF5C-8D7D-43CC-84E9-791AC499ED3B}" type="presOf" srcId="{8F42E5EB-BEB5-45A9-A02F-1A1471877046}" destId="{36742A9E-57DF-4401-9001-C21853322E7B}" srcOrd="0" destOrd="0" presId="urn:microsoft.com/office/officeart/2005/8/layout/process5"/>
    <dgm:cxn modelId="{E0DB225E-5B76-4589-83C3-D1A55C021B24}" srcId="{30DB978A-A6FB-433A-A8C6-7EC1BD9817EC}" destId="{516EC7CB-92BC-4C61-895B-76F5CB66C426}" srcOrd="5" destOrd="0" parTransId="{3288BD0C-8E65-4898-921E-20BBC6021B96}" sibTransId="{3B154045-053D-4E9B-A833-364BE16F8D64}"/>
    <dgm:cxn modelId="{8B53E741-2ABA-4960-98F9-E694432E27F3}" type="presOf" srcId="{078F5261-5D62-48D7-A939-C9A54D1DD008}" destId="{42FC35A8-0232-47C8-A058-6E586E4960ED}" srcOrd="0" destOrd="0" presId="urn:microsoft.com/office/officeart/2005/8/layout/process5"/>
    <dgm:cxn modelId="{DB84DB63-1B1B-479C-A63F-1CC1105A50AB}" type="presOf" srcId="{516EC7CB-92BC-4C61-895B-76F5CB66C426}" destId="{5018AEDE-C124-49F6-A258-FAEADF3C83B5}" srcOrd="0" destOrd="0" presId="urn:microsoft.com/office/officeart/2005/8/layout/process5"/>
    <dgm:cxn modelId="{3F595270-8D9D-46AB-AAA0-D1085D9D903E}" type="presOf" srcId="{30DB978A-A6FB-433A-A8C6-7EC1BD9817EC}" destId="{40FD497E-AE9F-4269-89F1-0C70B50BCD69}" srcOrd="0" destOrd="0" presId="urn:microsoft.com/office/officeart/2005/8/layout/process5"/>
    <dgm:cxn modelId="{7E55A371-F037-4E4E-8E6F-C8164AA7FB9C}" type="presOf" srcId="{C51DE54D-D1F0-47E5-B6D8-FCA8F5FDAC73}" destId="{442EE3C2-77C4-4C46-A9E5-9FD1DB101F3D}" srcOrd="0" destOrd="0" presId="urn:microsoft.com/office/officeart/2005/8/layout/process5"/>
    <dgm:cxn modelId="{6B1D9652-6D70-4D7C-84D2-5A9D6D2D8F4F}" srcId="{30DB978A-A6FB-433A-A8C6-7EC1BD9817EC}" destId="{9D053B44-C36C-42E7-B1CE-31E3D063CCFA}" srcOrd="1" destOrd="0" parTransId="{3C8DA267-255D-4FF6-B483-D6C0F428287F}" sibTransId="{078F5261-5D62-48D7-A939-C9A54D1DD008}"/>
    <dgm:cxn modelId="{401D3786-5E33-44DA-9AFC-A6C4FD71F5C1}" type="presOf" srcId="{6B0B12CC-2122-4C16-8A10-E49B6B29CE77}" destId="{342D08DD-5DAF-44C6-A7B3-F750AD50E014}" srcOrd="1" destOrd="0" presId="urn:microsoft.com/office/officeart/2005/8/layout/process5"/>
    <dgm:cxn modelId="{A3A5638E-4B4A-48F1-92CE-DCC6392C6ED4}" type="presOf" srcId="{078F5261-5D62-48D7-A939-C9A54D1DD008}" destId="{126F569D-8DD9-4DA7-A23E-156D03DD1667}" srcOrd="1" destOrd="0" presId="urn:microsoft.com/office/officeart/2005/8/layout/process5"/>
    <dgm:cxn modelId="{D8393DA0-1246-46A5-9BCB-E562E42D3DD1}" type="presOf" srcId="{6A5965CD-68F2-40F0-9A16-34CCBEA866AA}" destId="{E8C7DFDC-0A71-4DAB-88EC-4BF4FF7E4ED5}" srcOrd="1" destOrd="0" presId="urn:microsoft.com/office/officeart/2005/8/layout/process5"/>
    <dgm:cxn modelId="{7CDB0BB5-1B29-4712-B2B2-CEB23A5B0A6D}" type="presOf" srcId="{25309746-C736-45FC-8E6E-9871EA5BAC5D}" destId="{BBDC9453-65B2-4AEA-802C-892830E2CDAE}" srcOrd="1" destOrd="0" presId="urn:microsoft.com/office/officeart/2005/8/layout/process5"/>
    <dgm:cxn modelId="{CC99E7D6-1C29-486F-BBAD-EA9BF2F7A736}" type="presOf" srcId="{6B0B12CC-2122-4C16-8A10-E49B6B29CE77}" destId="{41383E14-932A-484B-A6E6-1FCBE3FA0FA2}" srcOrd="0" destOrd="0" presId="urn:microsoft.com/office/officeart/2005/8/layout/process5"/>
    <dgm:cxn modelId="{F21DCBD9-17ED-40A6-9390-96F93FEBBB24}" type="presOf" srcId="{9D053B44-C36C-42E7-B1CE-31E3D063CCFA}" destId="{01547A1D-6A91-45C6-BCEC-35373844252C}" srcOrd="0" destOrd="0" presId="urn:microsoft.com/office/officeart/2005/8/layout/process5"/>
    <dgm:cxn modelId="{269CF0E9-ED99-49A2-AA4C-3A9A61C105E0}" type="presOf" srcId="{D0FA5A42-7EB4-40EC-BFC2-4290D97C284D}" destId="{45EE358F-E53B-443D-BFD7-DF9371901984}" srcOrd="0" destOrd="0" presId="urn:microsoft.com/office/officeart/2005/8/layout/process5"/>
    <dgm:cxn modelId="{A6A575EB-683E-416A-82B8-CF3E7732AF96}" srcId="{30DB978A-A6FB-433A-A8C6-7EC1BD9817EC}" destId="{D0FA5A42-7EB4-40EC-BFC2-4290D97C284D}" srcOrd="3" destOrd="0" parTransId="{F780122E-47EE-4929-8A24-877F90D4870D}" sibTransId="{C51DE54D-D1F0-47E5-B6D8-FCA8F5FDAC73}"/>
    <dgm:cxn modelId="{F5F205F6-EBA9-4855-A931-C3AD7DB27F1A}" srcId="{30DB978A-A6FB-433A-A8C6-7EC1BD9817EC}" destId="{18A3E299-601F-4047-9EDB-4567A11020AB}" srcOrd="4" destOrd="0" parTransId="{0DEE43FE-B4C1-4BF2-B8EC-8D2D49F81231}" sibTransId="{6B0B12CC-2122-4C16-8A10-E49B6B29CE77}"/>
    <dgm:cxn modelId="{825C5F5C-EC70-407E-B279-5356EC1DA0A4}" type="presParOf" srcId="{40FD497E-AE9F-4269-89F1-0C70B50BCD69}" destId="{36742A9E-57DF-4401-9001-C21853322E7B}" srcOrd="0" destOrd="0" presId="urn:microsoft.com/office/officeart/2005/8/layout/process5"/>
    <dgm:cxn modelId="{FBB4CF9A-079E-44B8-B631-4DA75AFDD1E0}" type="presParOf" srcId="{40FD497E-AE9F-4269-89F1-0C70B50BCD69}" destId="{ACFAF51E-3A94-4FE2-A51C-971DD409FEB5}" srcOrd="1" destOrd="0" presId="urn:microsoft.com/office/officeart/2005/8/layout/process5"/>
    <dgm:cxn modelId="{175F381F-FD6A-4695-A7CE-582E4A042DBA}" type="presParOf" srcId="{ACFAF51E-3A94-4FE2-A51C-971DD409FEB5}" destId="{BBDC9453-65B2-4AEA-802C-892830E2CDAE}" srcOrd="0" destOrd="0" presId="urn:microsoft.com/office/officeart/2005/8/layout/process5"/>
    <dgm:cxn modelId="{94692939-40C5-46B8-8788-863168C6B265}" type="presParOf" srcId="{40FD497E-AE9F-4269-89F1-0C70B50BCD69}" destId="{01547A1D-6A91-45C6-BCEC-35373844252C}" srcOrd="2" destOrd="0" presId="urn:microsoft.com/office/officeart/2005/8/layout/process5"/>
    <dgm:cxn modelId="{3FFFF3D1-FE38-4F0C-AD7F-AFE4AFA930FE}" type="presParOf" srcId="{40FD497E-AE9F-4269-89F1-0C70B50BCD69}" destId="{42FC35A8-0232-47C8-A058-6E586E4960ED}" srcOrd="3" destOrd="0" presId="urn:microsoft.com/office/officeart/2005/8/layout/process5"/>
    <dgm:cxn modelId="{6CFBEA05-2279-4175-B594-9A3A6C2C7B0A}" type="presParOf" srcId="{42FC35A8-0232-47C8-A058-6E586E4960ED}" destId="{126F569D-8DD9-4DA7-A23E-156D03DD1667}" srcOrd="0" destOrd="0" presId="urn:microsoft.com/office/officeart/2005/8/layout/process5"/>
    <dgm:cxn modelId="{02BF3E31-F4DC-4306-99B3-688BC4D10F59}" type="presParOf" srcId="{40FD497E-AE9F-4269-89F1-0C70B50BCD69}" destId="{8599BF83-7037-4890-BAA3-812AAFF82F68}" srcOrd="4" destOrd="0" presId="urn:microsoft.com/office/officeart/2005/8/layout/process5"/>
    <dgm:cxn modelId="{D1F251C5-32F6-435A-A778-FA778038C69C}" type="presParOf" srcId="{40FD497E-AE9F-4269-89F1-0C70B50BCD69}" destId="{3DBD6F23-DD3F-4BD2-A4B7-E1E27952FD78}" srcOrd="5" destOrd="0" presId="urn:microsoft.com/office/officeart/2005/8/layout/process5"/>
    <dgm:cxn modelId="{62CAA7EE-7567-47B3-AD31-DEE3F11E30F3}" type="presParOf" srcId="{3DBD6F23-DD3F-4BD2-A4B7-E1E27952FD78}" destId="{E8C7DFDC-0A71-4DAB-88EC-4BF4FF7E4ED5}" srcOrd="0" destOrd="0" presId="urn:microsoft.com/office/officeart/2005/8/layout/process5"/>
    <dgm:cxn modelId="{9CDD4886-5D4B-4AC6-BDD7-B45C7D1EF82F}" type="presParOf" srcId="{40FD497E-AE9F-4269-89F1-0C70B50BCD69}" destId="{45EE358F-E53B-443D-BFD7-DF9371901984}" srcOrd="6" destOrd="0" presId="urn:microsoft.com/office/officeart/2005/8/layout/process5"/>
    <dgm:cxn modelId="{6BAB2062-14D9-41CB-B4F8-FACF04FC7DF3}" type="presParOf" srcId="{40FD497E-AE9F-4269-89F1-0C70B50BCD69}" destId="{442EE3C2-77C4-4C46-A9E5-9FD1DB101F3D}" srcOrd="7" destOrd="0" presId="urn:microsoft.com/office/officeart/2005/8/layout/process5"/>
    <dgm:cxn modelId="{32CA9F95-73D8-4523-A247-C9EAB31F99E6}" type="presParOf" srcId="{442EE3C2-77C4-4C46-A9E5-9FD1DB101F3D}" destId="{14BF4934-A1A3-46C0-92A4-07B3E59EB2D7}" srcOrd="0" destOrd="0" presId="urn:microsoft.com/office/officeart/2005/8/layout/process5"/>
    <dgm:cxn modelId="{B8393A33-D489-485A-AEA5-829F52CA99CF}" type="presParOf" srcId="{40FD497E-AE9F-4269-89F1-0C70B50BCD69}" destId="{96038269-0A08-46C5-8BB0-2BB42633F32F}" srcOrd="8" destOrd="0" presId="urn:microsoft.com/office/officeart/2005/8/layout/process5"/>
    <dgm:cxn modelId="{CE4495DF-863E-4A2F-833F-73E1C761E1D4}" type="presParOf" srcId="{40FD497E-AE9F-4269-89F1-0C70B50BCD69}" destId="{41383E14-932A-484B-A6E6-1FCBE3FA0FA2}" srcOrd="9" destOrd="0" presId="urn:microsoft.com/office/officeart/2005/8/layout/process5"/>
    <dgm:cxn modelId="{CE8FC8A4-0075-4B8F-8E7F-D889B78FF8B7}" type="presParOf" srcId="{41383E14-932A-484B-A6E6-1FCBE3FA0FA2}" destId="{342D08DD-5DAF-44C6-A7B3-F750AD50E014}" srcOrd="0" destOrd="0" presId="urn:microsoft.com/office/officeart/2005/8/layout/process5"/>
    <dgm:cxn modelId="{B6315282-C1A3-4FA6-8590-433C0770B9D2}" type="presParOf" srcId="{40FD497E-AE9F-4269-89F1-0C70B50BCD69}" destId="{5018AEDE-C124-49F6-A258-FAEADF3C83B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42A9E-57DF-4401-9001-C21853322E7B}">
      <dsp:nvSpPr>
        <dsp:cNvPr id="0" name=""/>
        <dsp:cNvSpPr/>
      </dsp:nvSpPr>
      <dsp:spPr>
        <a:xfrm>
          <a:off x="149308" y="651240"/>
          <a:ext cx="2784266" cy="16916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國家圖書館</a:t>
          </a:r>
          <a:br>
            <a:rPr lang="en-US" altLang="zh-TW" sz="24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論文提交系統</a:t>
          </a:r>
          <a:endParaRPr lang="zh-TW" altLang="en-US" sz="2400" kern="1200" dirty="0"/>
        </a:p>
      </dsp:txBody>
      <dsp:txXfrm>
        <a:off x="198854" y="700786"/>
        <a:ext cx="2685174" cy="1592533"/>
      </dsp:txXfrm>
    </dsp:sp>
    <dsp:sp modelId="{ACFAF51E-3A94-4FE2-A51C-971DD409FEB5}">
      <dsp:nvSpPr>
        <dsp:cNvPr id="0" name=""/>
        <dsp:cNvSpPr/>
      </dsp:nvSpPr>
      <dsp:spPr>
        <a:xfrm rot="21593704">
          <a:off x="3074633" y="1148389"/>
          <a:ext cx="662385" cy="690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>
        <a:off x="3074633" y="1286671"/>
        <a:ext cx="463670" cy="414298"/>
      </dsp:txXfrm>
    </dsp:sp>
    <dsp:sp modelId="{01547A1D-6A91-45C6-BCEC-35373844252C}">
      <dsp:nvSpPr>
        <dsp:cNvPr id="0" name=""/>
        <dsp:cNvSpPr/>
      </dsp:nvSpPr>
      <dsp:spPr>
        <a:xfrm>
          <a:off x="3907288" y="654890"/>
          <a:ext cx="2784266" cy="1670559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上傳論文電子檔</a:t>
          </a:r>
        </a:p>
      </dsp:txBody>
      <dsp:txXfrm>
        <a:off x="3956217" y="703819"/>
        <a:ext cx="2686408" cy="1572701"/>
      </dsp:txXfrm>
    </dsp:sp>
    <dsp:sp modelId="{42FC35A8-0232-47C8-A058-6E586E4960ED}">
      <dsp:nvSpPr>
        <dsp:cNvPr id="0" name=""/>
        <dsp:cNvSpPr/>
      </dsp:nvSpPr>
      <dsp:spPr>
        <a:xfrm>
          <a:off x="6936570" y="1144921"/>
          <a:ext cx="590264" cy="690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>
        <a:off x="6936570" y="1283021"/>
        <a:ext cx="413185" cy="414298"/>
      </dsp:txXfrm>
    </dsp:sp>
    <dsp:sp modelId="{8599BF83-7037-4890-BAA3-812AAFF82F68}">
      <dsp:nvSpPr>
        <dsp:cNvPr id="0" name=""/>
        <dsp:cNvSpPr/>
      </dsp:nvSpPr>
      <dsp:spPr>
        <a:xfrm>
          <a:off x="7805261" y="654890"/>
          <a:ext cx="2784266" cy="1670559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圖書館審核通過</a:t>
          </a:r>
        </a:p>
      </dsp:txBody>
      <dsp:txXfrm>
        <a:off x="7854190" y="703819"/>
        <a:ext cx="2686408" cy="1572701"/>
      </dsp:txXfrm>
    </dsp:sp>
    <dsp:sp modelId="{3DBD6F23-DD3F-4BD2-A4B7-E1E27952FD78}">
      <dsp:nvSpPr>
        <dsp:cNvPr id="0" name=""/>
        <dsp:cNvSpPr/>
      </dsp:nvSpPr>
      <dsp:spPr>
        <a:xfrm rot="5400000">
          <a:off x="8899470" y="2525457"/>
          <a:ext cx="595846" cy="690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8990244" y="2572783"/>
        <a:ext cx="414298" cy="417092"/>
      </dsp:txXfrm>
    </dsp:sp>
    <dsp:sp modelId="{45EE358F-E53B-443D-BFD7-DF9371901984}">
      <dsp:nvSpPr>
        <dsp:cNvPr id="0" name=""/>
        <dsp:cNvSpPr/>
      </dsp:nvSpPr>
      <dsp:spPr>
        <a:xfrm>
          <a:off x="7805261" y="3449689"/>
          <a:ext cx="2784266" cy="1670559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付印及裝訂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紙本論文</a:t>
          </a:r>
        </a:p>
      </dsp:txBody>
      <dsp:txXfrm>
        <a:off x="7854190" y="3498618"/>
        <a:ext cx="2686408" cy="1572701"/>
      </dsp:txXfrm>
    </dsp:sp>
    <dsp:sp modelId="{442EE3C2-77C4-4C46-A9E5-9FD1DB101F3D}">
      <dsp:nvSpPr>
        <dsp:cNvPr id="0" name=""/>
        <dsp:cNvSpPr/>
      </dsp:nvSpPr>
      <dsp:spPr>
        <a:xfrm rot="10800000">
          <a:off x="6969981" y="3939720"/>
          <a:ext cx="590264" cy="690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10800000">
        <a:off x="7147060" y="4077820"/>
        <a:ext cx="413185" cy="414298"/>
      </dsp:txXfrm>
    </dsp:sp>
    <dsp:sp modelId="{96038269-0A08-46C5-8BB0-2BB42633F32F}">
      <dsp:nvSpPr>
        <dsp:cNvPr id="0" name=""/>
        <dsp:cNvSpPr/>
      </dsp:nvSpPr>
      <dsp:spPr>
        <a:xfrm>
          <a:off x="3907288" y="3449689"/>
          <a:ext cx="2784266" cy="1670559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繳交授權書及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本紙本論文至圖書館</a:t>
          </a:r>
        </a:p>
      </dsp:txBody>
      <dsp:txXfrm>
        <a:off x="3956217" y="3498618"/>
        <a:ext cx="2686408" cy="1572701"/>
      </dsp:txXfrm>
    </dsp:sp>
    <dsp:sp modelId="{41383E14-932A-484B-A6E6-1FCBE3FA0FA2}">
      <dsp:nvSpPr>
        <dsp:cNvPr id="0" name=""/>
        <dsp:cNvSpPr/>
      </dsp:nvSpPr>
      <dsp:spPr>
        <a:xfrm rot="10800000">
          <a:off x="3072008" y="3939720"/>
          <a:ext cx="590264" cy="690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10800000">
        <a:off x="3249087" y="4077820"/>
        <a:ext cx="413185" cy="414298"/>
      </dsp:txXfrm>
    </dsp:sp>
    <dsp:sp modelId="{5018AEDE-C124-49F6-A258-FAEADF3C83B5}">
      <dsp:nvSpPr>
        <dsp:cNvPr id="0" name=""/>
        <dsp:cNvSpPr/>
      </dsp:nvSpPr>
      <dsp:spPr>
        <a:xfrm>
          <a:off x="9315" y="3449689"/>
          <a:ext cx="2784266" cy="167055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至註冊組辦理離校</a:t>
          </a:r>
        </a:p>
      </dsp:txBody>
      <dsp:txXfrm>
        <a:off x="58244" y="3498618"/>
        <a:ext cx="2686408" cy="157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C68D09-F7FC-48D4-AB36-094F15195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6BF237-F25A-48D2-BA0A-2BBB1C166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AAC59A-DE93-48EA-8C5E-724A15B3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E8FD2D-40E5-48BE-9EFA-415C7DCE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55876E-617B-47D5-96BD-63A89DC9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0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143B62-15FB-4554-BCEE-C54DE6C8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AFA0764-A391-4EA1-B6B7-E362C5E9F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74BB43-DF68-4C2D-8245-5CDCDBC0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B00E93-64F5-455A-AEAA-BFB85BFB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01E555-EFBF-41DC-949D-1515631C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62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8C424E7-1010-4C5B-A21B-D9A85CA74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E98503-ED5B-4686-AD62-E7230645E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763EC7-B398-4B1C-B111-1E11FD26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F0342D-B39D-4B72-A68A-8FC6A60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622432-1F14-45E5-96FC-E161BF6B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25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05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08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0DB813-9D4A-4872-A7C8-CC2FA67E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2AEEEA-C320-4572-BE4A-10EB970E2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5F96D7-0743-4CC6-ADA0-D4C7B971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AEE238-1019-4FBD-BF77-D23B8CF7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E2883E-BBBA-47A4-853B-A7654596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56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881FA3-66A2-461E-9E56-9AC8B7DF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B34CE7-E2CF-47CF-B628-FAA5195B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1B0DC4-596E-4699-B0FF-7B5F2532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CB204A-0D2C-4566-BABE-27AC3DDF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D1C5EB-A920-45F2-B582-10BABC53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96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8D353F-621C-45A4-843A-CA251095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77CC41-4BB7-4268-A91C-34FF403B4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393C1D2-DDA1-4BEC-A9AE-B22575E9A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D4DDED-8EDD-45A6-A595-7EB4CB88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224FF4-77D5-4C4D-957A-E99531CD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7C78C3C-749D-440C-BFBD-5A9425FC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44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EC1454-47F3-4B34-8B40-1183D6C5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06C178-1F7E-48FD-8803-3491FDF89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93C1068-49E3-446A-B03F-3B8B0AAE5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DDA363F-D032-41D1-B2C7-CAB50A451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0591EDF-3649-437C-9833-BBBCDF112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BFAFDD9-3766-42B6-9742-9EA2BE52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4D62340-6A6E-4FED-9D31-AFB69E87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3BE9824-5A08-4CAD-8249-7645624E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4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8B9181-A24A-45C1-B436-D61F3162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253F5D7-E9FC-4015-86E5-C27ED985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66D9A3B-BC5E-4488-B87C-A89C7195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9000AE6-C5C7-471E-A7DE-0CA8BA20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5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73251D0-C345-498C-8B75-E9191174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20675EF-D78A-423A-B4C5-F5F2BB08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7D0D5F-0009-4CD5-BD09-1C6C6BBA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54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678BF2-CAC3-4E25-AE75-704EC3B3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70EA8E-7C8E-496E-BA52-F3983A363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11A0A07-17A1-4934-A886-659134743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5F2027-5F32-4849-B7D3-61F87EB2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BED9D9-6812-4E8E-9F94-B597A070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0B050E-A2D8-4A20-A2E0-00A25B54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37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479426-281D-4325-AE4B-587DD56B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298337-5070-498A-A302-548385AA5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87BA620-47B6-45F4-B5D3-F23426CB6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527DED9-1C7A-4E99-8FDA-F4AF6111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B26372-496E-4959-AC0C-32AC3FFD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DA7E74-D66A-4205-8310-E8C83392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43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58A887F-D10F-48B3-94B7-3ED548BC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5AB470-0C89-4E75-AE4E-D3E01AD1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F1A264-A470-4E4D-828C-198BD073B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B812-74A8-4898-A9FD-547F146059E1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A75B81-5964-40EA-9355-0788DCC87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AF0936-327A-403F-A9F2-CEA3BD52C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FC2F-50BB-4965-9624-AC11E6228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37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B9779BC-A321-4A0F-8380-D5BFF1219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79" y="2209800"/>
            <a:ext cx="6787843" cy="830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C484116-6EDF-45D9-B1C3-96D27B0504C4}"/>
              </a:ext>
            </a:extLst>
          </p:cNvPr>
          <p:cNvSpPr txBox="1"/>
          <p:nvPr/>
        </p:nvSpPr>
        <p:spPr>
          <a:xfrm>
            <a:off x="4157007" y="3592743"/>
            <a:ext cx="3877985" cy="2172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論文提交流程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與系統操作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6"/>
    </mc:Choice>
    <mc:Fallback xmlns="">
      <p:transition spd="slow" advTm="81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05902" y="1093834"/>
            <a:ext cx="10519794" cy="5481895"/>
            <a:chOff x="1229867" y="1979676"/>
            <a:chExt cx="8229600" cy="390448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867" y="1979676"/>
              <a:ext cx="8229600" cy="390448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867" y="1979676"/>
              <a:ext cx="8229600" cy="390448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object 8"/>
            <p:cNvSpPr/>
            <p:nvPr/>
          </p:nvSpPr>
          <p:spPr>
            <a:xfrm>
              <a:off x="1869948" y="2494787"/>
              <a:ext cx="1110150" cy="262537"/>
            </a:xfrm>
            <a:custGeom>
              <a:avLst/>
              <a:gdLst/>
              <a:ahLst/>
              <a:cxnLst/>
              <a:rect l="l" t="t" r="r" b="b"/>
              <a:pathLst>
                <a:path w="1911350" h="399414">
                  <a:moveTo>
                    <a:pt x="1839468" y="1524"/>
                  </a:moveTo>
                  <a:lnTo>
                    <a:pt x="71628" y="1524"/>
                  </a:lnTo>
                  <a:lnTo>
                    <a:pt x="79248" y="0"/>
                  </a:lnTo>
                  <a:lnTo>
                    <a:pt x="1831848" y="0"/>
                  </a:lnTo>
                  <a:lnTo>
                    <a:pt x="1839468" y="1524"/>
                  </a:lnTo>
                  <a:close/>
                </a:path>
                <a:path w="1911350" h="399414">
                  <a:moveTo>
                    <a:pt x="1831848" y="399287"/>
                  </a:moveTo>
                  <a:lnTo>
                    <a:pt x="79248" y="399287"/>
                  </a:lnTo>
                  <a:lnTo>
                    <a:pt x="71628" y="397764"/>
                  </a:lnTo>
                  <a:lnTo>
                    <a:pt x="62484" y="396240"/>
                  </a:lnTo>
                  <a:lnTo>
                    <a:pt x="22860" y="374904"/>
                  </a:lnTo>
                  <a:lnTo>
                    <a:pt x="1524" y="335280"/>
                  </a:lnTo>
                  <a:lnTo>
                    <a:pt x="0" y="327660"/>
                  </a:lnTo>
                  <a:lnTo>
                    <a:pt x="0" y="71628"/>
                  </a:lnTo>
                  <a:lnTo>
                    <a:pt x="13716" y="35052"/>
                  </a:lnTo>
                  <a:lnTo>
                    <a:pt x="48768" y="6096"/>
                  </a:lnTo>
                  <a:lnTo>
                    <a:pt x="62484" y="1524"/>
                  </a:lnTo>
                  <a:lnTo>
                    <a:pt x="1847088" y="1524"/>
                  </a:lnTo>
                  <a:lnTo>
                    <a:pt x="1886712" y="22860"/>
                  </a:lnTo>
                  <a:lnTo>
                    <a:pt x="1899073" y="38100"/>
                  </a:lnTo>
                  <a:lnTo>
                    <a:pt x="76200" y="38100"/>
                  </a:lnTo>
                  <a:lnTo>
                    <a:pt x="70104" y="39624"/>
                  </a:lnTo>
                  <a:lnTo>
                    <a:pt x="73152" y="39624"/>
                  </a:lnTo>
                  <a:lnTo>
                    <a:pt x="67056" y="41148"/>
                  </a:lnTo>
                  <a:lnTo>
                    <a:pt x="65532" y="41148"/>
                  </a:lnTo>
                  <a:lnTo>
                    <a:pt x="60960" y="42672"/>
                  </a:lnTo>
                  <a:lnTo>
                    <a:pt x="62865" y="42672"/>
                  </a:lnTo>
                  <a:lnTo>
                    <a:pt x="60198" y="44196"/>
                  </a:lnTo>
                  <a:lnTo>
                    <a:pt x="57912" y="44196"/>
                  </a:lnTo>
                  <a:lnTo>
                    <a:pt x="52425" y="48768"/>
                  </a:lnTo>
                  <a:lnTo>
                    <a:pt x="51816" y="48768"/>
                  </a:lnTo>
                  <a:lnTo>
                    <a:pt x="48768" y="51816"/>
                  </a:lnTo>
                  <a:lnTo>
                    <a:pt x="49276" y="51816"/>
                  </a:lnTo>
                  <a:lnTo>
                    <a:pt x="46736" y="54864"/>
                  </a:lnTo>
                  <a:lnTo>
                    <a:pt x="45720" y="54864"/>
                  </a:lnTo>
                  <a:lnTo>
                    <a:pt x="44196" y="57912"/>
                  </a:lnTo>
                  <a:lnTo>
                    <a:pt x="44413" y="57912"/>
                  </a:lnTo>
                  <a:lnTo>
                    <a:pt x="41148" y="65532"/>
                  </a:lnTo>
                  <a:lnTo>
                    <a:pt x="41365" y="65532"/>
                  </a:lnTo>
                  <a:lnTo>
                    <a:pt x="38100" y="73152"/>
                  </a:lnTo>
                  <a:lnTo>
                    <a:pt x="38862" y="73152"/>
                  </a:lnTo>
                  <a:lnTo>
                    <a:pt x="38481" y="74676"/>
                  </a:lnTo>
                  <a:lnTo>
                    <a:pt x="38100" y="74676"/>
                  </a:lnTo>
                  <a:lnTo>
                    <a:pt x="38100" y="324612"/>
                  </a:lnTo>
                  <a:lnTo>
                    <a:pt x="38481" y="324612"/>
                  </a:lnTo>
                  <a:lnTo>
                    <a:pt x="38862" y="326136"/>
                  </a:lnTo>
                  <a:lnTo>
                    <a:pt x="38100" y="326136"/>
                  </a:lnTo>
                  <a:lnTo>
                    <a:pt x="41365" y="333756"/>
                  </a:lnTo>
                  <a:lnTo>
                    <a:pt x="41148" y="333756"/>
                  </a:lnTo>
                  <a:lnTo>
                    <a:pt x="44413" y="341376"/>
                  </a:lnTo>
                  <a:lnTo>
                    <a:pt x="44196" y="341376"/>
                  </a:lnTo>
                  <a:lnTo>
                    <a:pt x="45720" y="344424"/>
                  </a:lnTo>
                  <a:lnTo>
                    <a:pt x="46736" y="344424"/>
                  </a:lnTo>
                  <a:lnTo>
                    <a:pt x="49276" y="347472"/>
                  </a:lnTo>
                  <a:lnTo>
                    <a:pt x="48768" y="347472"/>
                  </a:lnTo>
                  <a:lnTo>
                    <a:pt x="51816" y="350520"/>
                  </a:lnTo>
                  <a:lnTo>
                    <a:pt x="52425" y="350520"/>
                  </a:lnTo>
                  <a:lnTo>
                    <a:pt x="57912" y="355092"/>
                  </a:lnTo>
                  <a:lnTo>
                    <a:pt x="60197" y="355092"/>
                  </a:lnTo>
                  <a:lnTo>
                    <a:pt x="62865" y="356616"/>
                  </a:lnTo>
                  <a:lnTo>
                    <a:pt x="60960" y="356616"/>
                  </a:lnTo>
                  <a:lnTo>
                    <a:pt x="65532" y="358140"/>
                  </a:lnTo>
                  <a:lnTo>
                    <a:pt x="67056" y="358140"/>
                  </a:lnTo>
                  <a:lnTo>
                    <a:pt x="73152" y="359664"/>
                  </a:lnTo>
                  <a:lnTo>
                    <a:pt x="70104" y="359664"/>
                  </a:lnTo>
                  <a:lnTo>
                    <a:pt x="76200" y="361188"/>
                  </a:lnTo>
                  <a:lnTo>
                    <a:pt x="1899073" y="361188"/>
                  </a:lnTo>
                  <a:lnTo>
                    <a:pt x="1897380" y="364236"/>
                  </a:lnTo>
                  <a:lnTo>
                    <a:pt x="1876044" y="385572"/>
                  </a:lnTo>
                  <a:lnTo>
                    <a:pt x="1862328" y="393192"/>
                  </a:lnTo>
                  <a:lnTo>
                    <a:pt x="1831848" y="399287"/>
                  </a:lnTo>
                  <a:close/>
                </a:path>
                <a:path w="1911350" h="399414">
                  <a:moveTo>
                    <a:pt x="1847849" y="42454"/>
                  </a:moveTo>
                  <a:lnTo>
                    <a:pt x="1837944" y="39624"/>
                  </a:lnTo>
                  <a:lnTo>
                    <a:pt x="1840992" y="39624"/>
                  </a:lnTo>
                  <a:lnTo>
                    <a:pt x="1834896" y="38100"/>
                  </a:lnTo>
                  <a:lnTo>
                    <a:pt x="1899073" y="38100"/>
                  </a:lnTo>
                  <a:lnTo>
                    <a:pt x="1900766" y="41148"/>
                  </a:lnTo>
                  <a:lnTo>
                    <a:pt x="1845564" y="41148"/>
                  </a:lnTo>
                  <a:lnTo>
                    <a:pt x="1847849" y="42454"/>
                  </a:lnTo>
                  <a:close/>
                </a:path>
                <a:path w="1911350" h="399414">
                  <a:moveTo>
                    <a:pt x="60960" y="42672"/>
                  </a:moveTo>
                  <a:lnTo>
                    <a:pt x="65532" y="41148"/>
                  </a:lnTo>
                  <a:lnTo>
                    <a:pt x="64346" y="41825"/>
                  </a:lnTo>
                  <a:lnTo>
                    <a:pt x="60960" y="42672"/>
                  </a:lnTo>
                  <a:close/>
                </a:path>
                <a:path w="1911350" h="399414">
                  <a:moveTo>
                    <a:pt x="64346" y="41825"/>
                  </a:moveTo>
                  <a:lnTo>
                    <a:pt x="65532" y="41148"/>
                  </a:lnTo>
                  <a:lnTo>
                    <a:pt x="67056" y="41148"/>
                  </a:lnTo>
                  <a:lnTo>
                    <a:pt x="64346" y="41825"/>
                  </a:lnTo>
                  <a:close/>
                </a:path>
                <a:path w="1911350" h="399414">
                  <a:moveTo>
                    <a:pt x="1848612" y="42672"/>
                  </a:moveTo>
                  <a:lnTo>
                    <a:pt x="1847849" y="42454"/>
                  </a:lnTo>
                  <a:lnTo>
                    <a:pt x="1845564" y="41148"/>
                  </a:lnTo>
                  <a:lnTo>
                    <a:pt x="1848612" y="42672"/>
                  </a:lnTo>
                  <a:close/>
                </a:path>
                <a:path w="1911350" h="399414">
                  <a:moveTo>
                    <a:pt x="1901613" y="42672"/>
                  </a:moveTo>
                  <a:lnTo>
                    <a:pt x="1848612" y="42672"/>
                  </a:lnTo>
                  <a:lnTo>
                    <a:pt x="1845564" y="41148"/>
                  </a:lnTo>
                  <a:lnTo>
                    <a:pt x="1900766" y="41148"/>
                  </a:lnTo>
                  <a:lnTo>
                    <a:pt x="1901613" y="42672"/>
                  </a:lnTo>
                  <a:close/>
                </a:path>
                <a:path w="1911350" h="399414">
                  <a:moveTo>
                    <a:pt x="62865" y="42672"/>
                  </a:moveTo>
                  <a:lnTo>
                    <a:pt x="60960" y="42672"/>
                  </a:lnTo>
                  <a:lnTo>
                    <a:pt x="64346" y="41825"/>
                  </a:lnTo>
                  <a:lnTo>
                    <a:pt x="62865" y="42672"/>
                  </a:lnTo>
                  <a:close/>
                </a:path>
                <a:path w="1911350" h="399414">
                  <a:moveTo>
                    <a:pt x="1856232" y="47244"/>
                  </a:moveTo>
                  <a:lnTo>
                    <a:pt x="1847849" y="42454"/>
                  </a:lnTo>
                  <a:lnTo>
                    <a:pt x="1848612" y="42672"/>
                  </a:lnTo>
                  <a:lnTo>
                    <a:pt x="1901613" y="42672"/>
                  </a:lnTo>
                  <a:lnTo>
                    <a:pt x="1902460" y="44196"/>
                  </a:lnTo>
                  <a:lnTo>
                    <a:pt x="1853184" y="44196"/>
                  </a:lnTo>
                  <a:lnTo>
                    <a:pt x="1856232" y="47244"/>
                  </a:lnTo>
                  <a:close/>
                </a:path>
                <a:path w="1911350" h="399414">
                  <a:moveTo>
                    <a:pt x="54864" y="47244"/>
                  </a:moveTo>
                  <a:lnTo>
                    <a:pt x="57912" y="44196"/>
                  </a:lnTo>
                  <a:lnTo>
                    <a:pt x="60198" y="44196"/>
                  </a:lnTo>
                  <a:lnTo>
                    <a:pt x="54864" y="47244"/>
                  </a:lnTo>
                  <a:close/>
                </a:path>
                <a:path w="1911350" h="399414">
                  <a:moveTo>
                    <a:pt x="1860665" y="50430"/>
                  </a:moveTo>
                  <a:lnTo>
                    <a:pt x="1853184" y="44196"/>
                  </a:lnTo>
                  <a:lnTo>
                    <a:pt x="1902460" y="44196"/>
                  </a:lnTo>
                  <a:lnTo>
                    <a:pt x="1905000" y="48768"/>
                  </a:lnTo>
                  <a:lnTo>
                    <a:pt x="1859280" y="48768"/>
                  </a:lnTo>
                  <a:lnTo>
                    <a:pt x="1860665" y="50430"/>
                  </a:lnTo>
                  <a:close/>
                </a:path>
                <a:path w="1911350" h="399414">
                  <a:moveTo>
                    <a:pt x="48768" y="51816"/>
                  </a:moveTo>
                  <a:lnTo>
                    <a:pt x="51816" y="48768"/>
                  </a:lnTo>
                  <a:lnTo>
                    <a:pt x="50430" y="50430"/>
                  </a:lnTo>
                  <a:lnTo>
                    <a:pt x="48768" y="51816"/>
                  </a:lnTo>
                  <a:close/>
                </a:path>
                <a:path w="1911350" h="399414">
                  <a:moveTo>
                    <a:pt x="50430" y="50430"/>
                  </a:moveTo>
                  <a:lnTo>
                    <a:pt x="51816" y="48768"/>
                  </a:lnTo>
                  <a:lnTo>
                    <a:pt x="52425" y="48768"/>
                  </a:lnTo>
                  <a:lnTo>
                    <a:pt x="50430" y="50430"/>
                  </a:lnTo>
                  <a:close/>
                </a:path>
                <a:path w="1911350" h="399414">
                  <a:moveTo>
                    <a:pt x="1862328" y="51816"/>
                  </a:moveTo>
                  <a:lnTo>
                    <a:pt x="1860665" y="50430"/>
                  </a:lnTo>
                  <a:lnTo>
                    <a:pt x="1859280" y="48768"/>
                  </a:lnTo>
                  <a:lnTo>
                    <a:pt x="1862328" y="51816"/>
                  </a:lnTo>
                  <a:close/>
                </a:path>
                <a:path w="1911350" h="399414">
                  <a:moveTo>
                    <a:pt x="1905677" y="51816"/>
                  </a:moveTo>
                  <a:lnTo>
                    <a:pt x="1862328" y="51816"/>
                  </a:lnTo>
                  <a:lnTo>
                    <a:pt x="1859280" y="48768"/>
                  </a:lnTo>
                  <a:lnTo>
                    <a:pt x="1905000" y="48768"/>
                  </a:lnTo>
                  <a:lnTo>
                    <a:pt x="1905677" y="51816"/>
                  </a:lnTo>
                  <a:close/>
                </a:path>
                <a:path w="1911350" h="399414">
                  <a:moveTo>
                    <a:pt x="1907032" y="57912"/>
                  </a:moveTo>
                  <a:lnTo>
                    <a:pt x="1866900" y="57912"/>
                  </a:lnTo>
                  <a:lnTo>
                    <a:pt x="1860665" y="50430"/>
                  </a:lnTo>
                  <a:lnTo>
                    <a:pt x="1862328" y="51816"/>
                  </a:lnTo>
                  <a:lnTo>
                    <a:pt x="1905677" y="51816"/>
                  </a:lnTo>
                  <a:lnTo>
                    <a:pt x="1907032" y="57912"/>
                  </a:lnTo>
                  <a:close/>
                </a:path>
                <a:path w="1911350" h="399414">
                  <a:moveTo>
                    <a:pt x="49276" y="51816"/>
                  </a:moveTo>
                  <a:lnTo>
                    <a:pt x="48768" y="51816"/>
                  </a:lnTo>
                  <a:lnTo>
                    <a:pt x="50430" y="50430"/>
                  </a:lnTo>
                  <a:lnTo>
                    <a:pt x="49276" y="51816"/>
                  </a:lnTo>
                  <a:close/>
                </a:path>
                <a:path w="1911350" h="399414">
                  <a:moveTo>
                    <a:pt x="44196" y="57912"/>
                  </a:moveTo>
                  <a:lnTo>
                    <a:pt x="45720" y="54864"/>
                  </a:lnTo>
                  <a:lnTo>
                    <a:pt x="44644" y="57374"/>
                  </a:lnTo>
                  <a:lnTo>
                    <a:pt x="44196" y="57912"/>
                  </a:lnTo>
                  <a:close/>
                </a:path>
                <a:path w="1911350" h="399414">
                  <a:moveTo>
                    <a:pt x="44644" y="57374"/>
                  </a:moveTo>
                  <a:lnTo>
                    <a:pt x="45720" y="54864"/>
                  </a:lnTo>
                  <a:lnTo>
                    <a:pt x="46736" y="54864"/>
                  </a:lnTo>
                  <a:lnTo>
                    <a:pt x="44644" y="57374"/>
                  </a:lnTo>
                  <a:close/>
                </a:path>
                <a:path w="1911350" h="399414">
                  <a:moveTo>
                    <a:pt x="1868641" y="63245"/>
                  </a:moveTo>
                  <a:lnTo>
                    <a:pt x="1863851" y="54864"/>
                  </a:lnTo>
                  <a:lnTo>
                    <a:pt x="1866900" y="57912"/>
                  </a:lnTo>
                  <a:lnTo>
                    <a:pt x="1907032" y="57912"/>
                  </a:lnTo>
                  <a:lnTo>
                    <a:pt x="1908048" y="62484"/>
                  </a:lnTo>
                  <a:lnTo>
                    <a:pt x="1868424" y="62484"/>
                  </a:lnTo>
                  <a:lnTo>
                    <a:pt x="1868641" y="63245"/>
                  </a:lnTo>
                  <a:close/>
                </a:path>
                <a:path w="1911350" h="399414">
                  <a:moveTo>
                    <a:pt x="44413" y="57912"/>
                  </a:moveTo>
                  <a:lnTo>
                    <a:pt x="44196" y="57912"/>
                  </a:lnTo>
                  <a:lnTo>
                    <a:pt x="44644" y="57374"/>
                  </a:lnTo>
                  <a:lnTo>
                    <a:pt x="44413" y="57912"/>
                  </a:lnTo>
                  <a:close/>
                </a:path>
                <a:path w="1911350" h="399414">
                  <a:moveTo>
                    <a:pt x="41365" y="65532"/>
                  </a:moveTo>
                  <a:lnTo>
                    <a:pt x="41148" y="65532"/>
                  </a:lnTo>
                  <a:lnTo>
                    <a:pt x="42672" y="62484"/>
                  </a:lnTo>
                  <a:lnTo>
                    <a:pt x="41365" y="65532"/>
                  </a:lnTo>
                  <a:close/>
                </a:path>
                <a:path w="1911350" h="399414">
                  <a:moveTo>
                    <a:pt x="1869948" y="65532"/>
                  </a:moveTo>
                  <a:lnTo>
                    <a:pt x="1868641" y="63245"/>
                  </a:lnTo>
                  <a:lnTo>
                    <a:pt x="1868424" y="62484"/>
                  </a:lnTo>
                  <a:lnTo>
                    <a:pt x="1869948" y="65532"/>
                  </a:lnTo>
                  <a:close/>
                </a:path>
                <a:path w="1911350" h="399414">
                  <a:moveTo>
                    <a:pt x="1908556" y="65532"/>
                  </a:moveTo>
                  <a:lnTo>
                    <a:pt x="1869948" y="65532"/>
                  </a:lnTo>
                  <a:lnTo>
                    <a:pt x="1868424" y="62484"/>
                  </a:lnTo>
                  <a:lnTo>
                    <a:pt x="1908048" y="62484"/>
                  </a:lnTo>
                  <a:lnTo>
                    <a:pt x="1908556" y="65532"/>
                  </a:lnTo>
                  <a:close/>
                </a:path>
                <a:path w="1911350" h="399414">
                  <a:moveTo>
                    <a:pt x="1871472" y="73152"/>
                  </a:moveTo>
                  <a:lnTo>
                    <a:pt x="1868641" y="63245"/>
                  </a:lnTo>
                  <a:lnTo>
                    <a:pt x="1869948" y="65532"/>
                  </a:lnTo>
                  <a:lnTo>
                    <a:pt x="1908556" y="65532"/>
                  </a:lnTo>
                  <a:lnTo>
                    <a:pt x="1909318" y="70104"/>
                  </a:lnTo>
                  <a:lnTo>
                    <a:pt x="1871472" y="70104"/>
                  </a:lnTo>
                  <a:lnTo>
                    <a:pt x="1871472" y="73152"/>
                  </a:lnTo>
                  <a:close/>
                </a:path>
                <a:path w="1911350" h="399414">
                  <a:moveTo>
                    <a:pt x="38862" y="73152"/>
                  </a:moveTo>
                  <a:lnTo>
                    <a:pt x="38100" y="73152"/>
                  </a:lnTo>
                  <a:lnTo>
                    <a:pt x="39624" y="70104"/>
                  </a:lnTo>
                  <a:lnTo>
                    <a:pt x="38862" y="73152"/>
                  </a:lnTo>
                  <a:close/>
                </a:path>
                <a:path w="1911350" h="399414">
                  <a:moveTo>
                    <a:pt x="1872996" y="80772"/>
                  </a:moveTo>
                  <a:lnTo>
                    <a:pt x="1871472" y="74676"/>
                  </a:lnTo>
                  <a:lnTo>
                    <a:pt x="1871472" y="70104"/>
                  </a:lnTo>
                  <a:lnTo>
                    <a:pt x="1909318" y="70104"/>
                  </a:lnTo>
                  <a:lnTo>
                    <a:pt x="1909572" y="71628"/>
                  </a:lnTo>
                  <a:lnTo>
                    <a:pt x="1911096" y="79248"/>
                  </a:lnTo>
                  <a:lnTo>
                    <a:pt x="1872996" y="79248"/>
                  </a:lnTo>
                  <a:lnTo>
                    <a:pt x="1872996" y="80772"/>
                  </a:lnTo>
                  <a:close/>
                </a:path>
                <a:path w="1911350" h="399414">
                  <a:moveTo>
                    <a:pt x="38100" y="76200"/>
                  </a:moveTo>
                  <a:lnTo>
                    <a:pt x="38100" y="74676"/>
                  </a:lnTo>
                  <a:lnTo>
                    <a:pt x="38481" y="74676"/>
                  </a:lnTo>
                  <a:lnTo>
                    <a:pt x="38100" y="76200"/>
                  </a:lnTo>
                  <a:close/>
                </a:path>
                <a:path w="1911350" h="399414">
                  <a:moveTo>
                    <a:pt x="1911096" y="320040"/>
                  </a:moveTo>
                  <a:lnTo>
                    <a:pt x="1872996" y="320040"/>
                  </a:lnTo>
                  <a:lnTo>
                    <a:pt x="1872996" y="79248"/>
                  </a:lnTo>
                  <a:lnTo>
                    <a:pt x="1911096" y="79248"/>
                  </a:lnTo>
                  <a:lnTo>
                    <a:pt x="1911096" y="320040"/>
                  </a:lnTo>
                  <a:close/>
                </a:path>
                <a:path w="1911350" h="399414">
                  <a:moveTo>
                    <a:pt x="1909267" y="329184"/>
                  </a:moveTo>
                  <a:lnTo>
                    <a:pt x="1871472" y="329184"/>
                  </a:lnTo>
                  <a:lnTo>
                    <a:pt x="1871472" y="324612"/>
                  </a:lnTo>
                  <a:lnTo>
                    <a:pt x="1872996" y="318516"/>
                  </a:lnTo>
                  <a:lnTo>
                    <a:pt x="1872996" y="320040"/>
                  </a:lnTo>
                  <a:lnTo>
                    <a:pt x="1911096" y="320040"/>
                  </a:lnTo>
                  <a:lnTo>
                    <a:pt x="1909267" y="329184"/>
                  </a:lnTo>
                  <a:close/>
                </a:path>
                <a:path w="1911350" h="399414">
                  <a:moveTo>
                    <a:pt x="38481" y="324612"/>
                  </a:moveTo>
                  <a:lnTo>
                    <a:pt x="38100" y="324612"/>
                  </a:lnTo>
                  <a:lnTo>
                    <a:pt x="38100" y="323088"/>
                  </a:lnTo>
                  <a:lnTo>
                    <a:pt x="38481" y="324612"/>
                  </a:lnTo>
                  <a:close/>
                </a:path>
                <a:path w="1911350" h="399414">
                  <a:moveTo>
                    <a:pt x="39624" y="329184"/>
                  </a:moveTo>
                  <a:lnTo>
                    <a:pt x="38100" y="326136"/>
                  </a:lnTo>
                  <a:lnTo>
                    <a:pt x="38862" y="326136"/>
                  </a:lnTo>
                  <a:lnTo>
                    <a:pt x="39624" y="329184"/>
                  </a:lnTo>
                  <a:close/>
                </a:path>
                <a:path w="1911350" h="399414">
                  <a:moveTo>
                    <a:pt x="1868641" y="336042"/>
                  </a:moveTo>
                  <a:lnTo>
                    <a:pt x="1871472" y="326136"/>
                  </a:lnTo>
                  <a:lnTo>
                    <a:pt x="1871472" y="329184"/>
                  </a:lnTo>
                  <a:lnTo>
                    <a:pt x="1909267" y="329184"/>
                  </a:lnTo>
                  <a:lnTo>
                    <a:pt x="1908352" y="333756"/>
                  </a:lnTo>
                  <a:lnTo>
                    <a:pt x="1869948" y="333756"/>
                  </a:lnTo>
                  <a:lnTo>
                    <a:pt x="1868641" y="336042"/>
                  </a:lnTo>
                  <a:close/>
                </a:path>
                <a:path w="1911350" h="399414">
                  <a:moveTo>
                    <a:pt x="42672" y="336804"/>
                  </a:moveTo>
                  <a:lnTo>
                    <a:pt x="41148" y="333756"/>
                  </a:lnTo>
                  <a:lnTo>
                    <a:pt x="41365" y="333756"/>
                  </a:lnTo>
                  <a:lnTo>
                    <a:pt x="42672" y="336804"/>
                  </a:lnTo>
                  <a:close/>
                </a:path>
                <a:path w="1911350" h="399414">
                  <a:moveTo>
                    <a:pt x="1868424" y="336804"/>
                  </a:moveTo>
                  <a:lnTo>
                    <a:pt x="1868641" y="336042"/>
                  </a:lnTo>
                  <a:lnTo>
                    <a:pt x="1869948" y="333756"/>
                  </a:lnTo>
                  <a:lnTo>
                    <a:pt x="1868424" y="336804"/>
                  </a:lnTo>
                  <a:close/>
                </a:path>
                <a:path w="1911350" h="399414">
                  <a:moveTo>
                    <a:pt x="1907743" y="336804"/>
                  </a:moveTo>
                  <a:lnTo>
                    <a:pt x="1868424" y="336804"/>
                  </a:lnTo>
                  <a:lnTo>
                    <a:pt x="1869948" y="333756"/>
                  </a:lnTo>
                  <a:lnTo>
                    <a:pt x="1908352" y="333756"/>
                  </a:lnTo>
                  <a:lnTo>
                    <a:pt x="1907743" y="336804"/>
                  </a:lnTo>
                  <a:close/>
                </a:path>
                <a:path w="1911350" h="399414">
                  <a:moveTo>
                    <a:pt x="1863851" y="344424"/>
                  </a:moveTo>
                  <a:lnTo>
                    <a:pt x="1868641" y="336042"/>
                  </a:lnTo>
                  <a:lnTo>
                    <a:pt x="1868424" y="336804"/>
                  </a:lnTo>
                  <a:lnTo>
                    <a:pt x="1907743" y="336804"/>
                  </a:lnTo>
                  <a:lnTo>
                    <a:pt x="1906828" y="341376"/>
                  </a:lnTo>
                  <a:lnTo>
                    <a:pt x="1866900" y="341376"/>
                  </a:lnTo>
                  <a:lnTo>
                    <a:pt x="1863851" y="344424"/>
                  </a:lnTo>
                  <a:close/>
                </a:path>
                <a:path w="1911350" h="399414">
                  <a:moveTo>
                    <a:pt x="45720" y="344424"/>
                  </a:moveTo>
                  <a:lnTo>
                    <a:pt x="44196" y="341376"/>
                  </a:lnTo>
                  <a:lnTo>
                    <a:pt x="44644" y="341913"/>
                  </a:lnTo>
                  <a:lnTo>
                    <a:pt x="45720" y="344424"/>
                  </a:lnTo>
                  <a:close/>
                </a:path>
                <a:path w="1911350" h="399414">
                  <a:moveTo>
                    <a:pt x="44644" y="341913"/>
                  </a:moveTo>
                  <a:lnTo>
                    <a:pt x="44196" y="341376"/>
                  </a:lnTo>
                  <a:lnTo>
                    <a:pt x="44413" y="341376"/>
                  </a:lnTo>
                  <a:lnTo>
                    <a:pt x="44644" y="341913"/>
                  </a:lnTo>
                  <a:close/>
                </a:path>
                <a:path w="1911350" h="399414">
                  <a:moveTo>
                    <a:pt x="1860665" y="348857"/>
                  </a:moveTo>
                  <a:lnTo>
                    <a:pt x="1866900" y="341376"/>
                  </a:lnTo>
                  <a:lnTo>
                    <a:pt x="1906828" y="341376"/>
                  </a:lnTo>
                  <a:lnTo>
                    <a:pt x="1905609" y="347472"/>
                  </a:lnTo>
                  <a:lnTo>
                    <a:pt x="1862328" y="347472"/>
                  </a:lnTo>
                  <a:lnTo>
                    <a:pt x="1860665" y="348857"/>
                  </a:lnTo>
                  <a:close/>
                </a:path>
                <a:path w="1911350" h="399414">
                  <a:moveTo>
                    <a:pt x="46736" y="344424"/>
                  </a:moveTo>
                  <a:lnTo>
                    <a:pt x="45720" y="344424"/>
                  </a:lnTo>
                  <a:lnTo>
                    <a:pt x="44644" y="341913"/>
                  </a:lnTo>
                  <a:lnTo>
                    <a:pt x="46736" y="344424"/>
                  </a:lnTo>
                  <a:close/>
                </a:path>
                <a:path w="1911350" h="399414">
                  <a:moveTo>
                    <a:pt x="51816" y="350520"/>
                  </a:moveTo>
                  <a:lnTo>
                    <a:pt x="48768" y="347472"/>
                  </a:lnTo>
                  <a:lnTo>
                    <a:pt x="50430" y="348857"/>
                  </a:lnTo>
                  <a:lnTo>
                    <a:pt x="51816" y="350520"/>
                  </a:lnTo>
                  <a:close/>
                </a:path>
                <a:path w="1911350" h="399414">
                  <a:moveTo>
                    <a:pt x="50430" y="348857"/>
                  </a:moveTo>
                  <a:lnTo>
                    <a:pt x="48768" y="347472"/>
                  </a:lnTo>
                  <a:lnTo>
                    <a:pt x="49276" y="347472"/>
                  </a:lnTo>
                  <a:lnTo>
                    <a:pt x="50430" y="348857"/>
                  </a:lnTo>
                  <a:close/>
                </a:path>
                <a:path w="1911350" h="399414">
                  <a:moveTo>
                    <a:pt x="1859280" y="350520"/>
                  </a:moveTo>
                  <a:lnTo>
                    <a:pt x="1860665" y="348857"/>
                  </a:lnTo>
                  <a:lnTo>
                    <a:pt x="1862328" y="347472"/>
                  </a:lnTo>
                  <a:lnTo>
                    <a:pt x="1859280" y="350520"/>
                  </a:lnTo>
                  <a:close/>
                </a:path>
                <a:path w="1911350" h="399414">
                  <a:moveTo>
                    <a:pt x="1905000" y="350520"/>
                  </a:moveTo>
                  <a:lnTo>
                    <a:pt x="1859280" y="350520"/>
                  </a:lnTo>
                  <a:lnTo>
                    <a:pt x="1862328" y="347472"/>
                  </a:lnTo>
                  <a:lnTo>
                    <a:pt x="1905609" y="347472"/>
                  </a:lnTo>
                  <a:lnTo>
                    <a:pt x="1905000" y="350520"/>
                  </a:lnTo>
                  <a:close/>
                </a:path>
                <a:path w="1911350" h="399414">
                  <a:moveTo>
                    <a:pt x="52425" y="350520"/>
                  </a:moveTo>
                  <a:lnTo>
                    <a:pt x="51816" y="350520"/>
                  </a:lnTo>
                  <a:lnTo>
                    <a:pt x="50430" y="348857"/>
                  </a:lnTo>
                  <a:lnTo>
                    <a:pt x="52425" y="350520"/>
                  </a:lnTo>
                  <a:close/>
                </a:path>
                <a:path w="1911350" h="399414">
                  <a:moveTo>
                    <a:pt x="1902460" y="355092"/>
                  </a:moveTo>
                  <a:lnTo>
                    <a:pt x="1853184" y="355092"/>
                  </a:lnTo>
                  <a:lnTo>
                    <a:pt x="1860665" y="348857"/>
                  </a:lnTo>
                  <a:lnTo>
                    <a:pt x="1859280" y="350520"/>
                  </a:lnTo>
                  <a:lnTo>
                    <a:pt x="1905000" y="350520"/>
                  </a:lnTo>
                  <a:lnTo>
                    <a:pt x="1902460" y="355092"/>
                  </a:lnTo>
                  <a:close/>
                </a:path>
                <a:path w="1911350" h="399414">
                  <a:moveTo>
                    <a:pt x="60197" y="355092"/>
                  </a:moveTo>
                  <a:lnTo>
                    <a:pt x="57912" y="355092"/>
                  </a:lnTo>
                  <a:lnTo>
                    <a:pt x="54864" y="352044"/>
                  </a:lnTo>
                  <a:lnTo>
                    <a:pt x="60197" y="355092"/>
                  </a:lnTo>
                  <a:close/>
                </a:path>
                <a:path w="1911350" h="399414">
                  <a:moveTo>
                    <a:pt x="1847849" y="356833"/>
                  </a:moveTo>
                  <a:lnTo>
                    <a:pt x="1856232" y="352044"/>
                  </a:lnTo>
                  <a:lnTo>
                    <a:pt x="1853184" y="355092"/>
                  </a:lnTo>
                  <a:lnTo>
                    <a:pt x="1902460" y="355092"/>
                  </a:lnTo>
                  <a:lnTo>
                    <a:pt x="1901613" y="356616"/>
                  </a:lnTo>
                  <a:lnTo>
                    <a:pt x="1848612" y="356616"/>
                  </a:lnTo>
                  <a:lnTo>
                    <a:pt x="1847849" y="356833"/>
                  </a:lnTo>
                  <a:close/>
                </a:path>
                <a:path w="1911350" h="399414">
                  <a:moveTo>
                    <a:pt x="65532" y="358140"/>
                  </a:moveTo>
                  <a:lnTo>
                    <a:pt x="60960" y="356616"/>
                  </a:lnTo>
                  <a:lnTo>
                    <a:pt x="64346" y="357462"/>
                  </a:lnTo>
                  <a:lnTo>
                    <a:pt x="65532" y="358140"/>
                  </a:lnTo>
                  <a:close/>
                </a:path>
                <a:path w="1911350" h="399414">
                  <a:moveTo>
                    <a:pt x="64346" y="357462"/>
                  </a:moveTo>
                  <a:lnTo>
                    <a:pt x="60960" y="356616"/>
                  </a:lnTo>
                  <a:lnTo>
                    <a:pt x="62865" y="356616"/>
                  </a:lnTo>
                  <a:lnTo>
                    <a:pt x="64346" y="357462"/>
                  </a:lnTo>
                  <a:close/>
                </a:path>
                <a:path w="1911350" h="399414">
                  <a:moveTo>
                    <a:pt x="1845564" y="358140"/>
                  </a:moveTo>
                  <a:lnTo>
                    <a:pt x="1847849" y="356833"/>
                  </a:lnTo>
                  <a:lnTo>
                    <a:pt x="1848612" y="356616"/>
                  </a:lnTo>
                  <a:lnTo>
                    <a:pt x="1845564" y="358140"/>
                  </a:lnTo>
                  <a:close/>
                </a:path>
                <a:path w="1911350" h="399414">
                  <a:moveTo>
                    <a:pt x="1900766" y="358140"/>
                  </a:moveTo>
                  <a:lnTo>
                    <a:pt x="1845564" y="358140"/>
                  </a:lnTo>
                  <a:lnTo>
                    <a:pt x="1848612" y="356616"/>
                  </a:lnTo>
                  <a:lnTo>
                    <a:pt x="1901613" y="356616"/>
                  </a:lnTo>
                  <a:lnTo>
                    <a:pt x="1900766" y="358140"/>
                  </a:lnTo>
                  <a:close/>
                </a:path>
                <a:path w="1911350" h="399414">
                  <a:moveTo>
                    <a:pt x="1899073" y="361188"/>
                  </a:moveTo>
                  <a:lnTo>
                    <a:pt x="1834896" y="361188"/>
                  </a:lnTo>
                  <a:lnTo>
                    <a:pt x="1840992" y="359664"/>
                  </a:lnTo>
                  <a:lnTo>
                    <a:pt x="1837944" y="359664"/>
                  </a:lnTo>
                  <a:lnTo>
                    <a:pt x="1847849" y="356833"/>
                  </a:lnTo>
                  <a:lnTo>
                    <a:pt x="1845564" y="358140"/>
                  </a:lnTo>
                  <a:lnTo>
                    <a:pt x="1900766" y="358140"/>
                  </a:lnTo>
                  <a:lnTo>
                    <a:pt x="1899073" y="361188"/>
                  </a:lnTo>
                  <a:close/>
                </a:path>
                <a:path w="1911350" h="399414">
                  <a:moveTo>
                    <a:pt x="67056" y="358140"/>
                  </a:moveTo>
                  <a:lnTo>
                    <a:pt x="65532" y="358140"/>
                  </a:lnTo>
                  <a:lnTo>
                    <a:pt x="64346" y="357462"/>
                  </a:lnTo>
                  <a:lnTo>
                    <a:pt x="67056" y="358140"/>
                  </a:lnTo>
                  <a:close/>
                </a:path>
                <a:path w="1911350" h="399414">
                  <a:moveTo>
                    <a:pt x="79248" y="361188"/>
                  </a:moveTo>
                  <a:lnTo>
                    <a:pt x="76200" y="361188"/>
                  </a:lnTo>
                  <a:lnTo>
                    <a:pt x="73152" y="359664"/>
                  </a:lnTo>
                  <a:lnTo>
                    <a:pt x="79248" y="361188"/>
                  </a:lnTo>
                  <a:close/>
                </a:path>
                <a:path w="1911350" h="399414">
                  <a:moveTo>
                    <a:pt x="1834896" y="361188"/>
                  </a:moveTo>
                  <a:lnTo>
                    <a:pt x="1830324" y="361188"/>
                  </a:lnTo>
                  <a:lnTo>
                    <a:pt x="1836420" y="359664"/>
                  </a:lnTo>
                  <a:lnTo>
                    <a:pt x="1834896" y="36118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46401" y="1798807"/>
            <a:ext cx="7901228" cy="368558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3397" rIns="0" bIns="0" rtlCol="0">
            <a:spAutoFit/>
          </a:bodyPr>
          <a:lstStyle/>
          <a:p>
            <a:pPr marL="82922">
              <a:spcBef>
                <a:spcPts val="263"/>
              </a:spcBef>
            </a:pPr>
            <a:r>
              <a:rPr sz="2176" spc="-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論文頁數：為本文頁碼最後頁碼，不是電子檔的最後頁碼</a:t>
            </a:r>
            <a:endParaRPr sz="2176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8201" y="5309507"/>
            <a:ext cx="3746199" cy="419196"/>
          </a:xfrm>
          <a:custGeom>
            <a:avLst/>
            <a:gdLst/>
            <a:ahLst/>
            <a:cxnLst/>
            <a:rect l="l" t="t" r="r" b="b"/>
            <a:pathLst>
              <a:path w="5113020" h="462279">
                <a:moveTo>
                  <a:pt x="5113019" y="461772"/>
                </a:moveTo>
                <a:lnTo>
                  <a:pt x="0" y="461772"/>
                </a:lnTo>
                <a:lnTo>
                  <a:pt x="0" y="0"/>
                </a:lnTo>
                <a:lnTo>
                  <a:pt x="5113019" y="0"/>
                </a:lnTo>
                <a:lnTo>
                  <a:pt x="5113019" y="46177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632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9555" y="5331166"/>
            <a:ext cx="3298865" cy="346465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>
              <a:spcBef>
                <a:spcPts val="91"/>
              </a:spcBef>
            </a:pPr>
            <a:r>
              <a:rPr sz="2176" b="1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5.</a:t>
            </a:r>
            <a:r>
              <a:rPr sz="2176" b="1" spc="-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「資料存檔」即完成建檔</a:t>
            </a:r>
            <a:endParaRPr sz="2176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grpSp>
        <p:nvGrpSpPr>
          <p:cNvPr id="12" name="object 12"/>
          <p:cNvGrpSpPr/>
          <p:nvPr/>
        </p:nvGrpSpPr>
        <p:grpSpPr>
          <a:xfrm rot="10497745">
            <a:off x="6215423" y="5740566"/>
            <a:ext cx="282151" cy="272362"/>
            <a:chOff x="5277612" y="5594603"/>
            <a:chExt cx="311150" cy="300355"/>
          </a:xfrm>
          <a:solidFill>
            <a:srgbClr val="FF0000"/>
          </a:solidFill>
        </p:grpSpPr>
        <p:sp>
          <p:nvSpPr>
            <p:cNvPr id="13" name="object 13"/>
            <p:cNvSpPr/>
            <p:nvPr/>
          </p:nvSpPr>
          <p:spPr>
            <a:xfrm>
              <a:off x="5288280" y="560222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16407" y="288036"/>
                  </a:moveTo>
                  <a:lnTo>
                    <a:pt x="71627" y="288036"/>
                  </a:lnTo>
                  <a:lnTo>
                    <a:pt x="71627" y="143256"/>
                  </a:lnTo>
                  <a:lnTo>
                    <a:pt x="0" y="143256"/>
                  </a:lnTo>
                  <a:lnTo>
                    <a:pt x="144780" y="0"/>
                  </a:lnTo>
                  <a:lnTo>
                    <a:pt x="288035" y="143256"/>
                  </a:lnTo>
                  <a:lnTo>
                    <a:pt x="216407" y="143256"/>
                  </a:lnTo>
                  <a:lnTo>
                    <a:pt x="216407" y="2880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5277612" y="5594603"/>
              <a:ext cx="311150" cy="300355"/>
            </a:xfrm>
            <a:custGeom>
              <a:avLst/>
              <a:gdLst/>
              <a:ahLst/>
              <a:cxnLst/>
              <a:rect l="l" t="t" r="r" b="b"/>
              <a:pathLst>
                <a:path w="311150" h="300354">
                  <a:moveTo>
                    <a:pt x="77724" y="155448"/>
                  </a:moveTo>
                  <a:lnTo>
                    <a:pt x="0" y="155448"/>
                  </a:lnTo>
                  <a:lnTo>
                    <a:pt x="155448" y="0"/>
                  </a:lnTo>
                  <a:lnTo>
                    <a:pt x="166116" y="10668"/>
                  </a:lnTo>
                  <a:lnTo>
                    <a:pt x="152400" y="10668"/>
                  </a:lnTo>
                  <a:lnTo>
                    <a:pt x="155431" y="13699"/>
                  </a:lnTo>
                  <a:lnTo>
                    <a:pt x="21417" y="146304"/>
                  </a:lnTo>
                  <a:lnTo>
                    <a:pt x="10668" y="146304"/>
                  </a:lnTo>
                  <a:lnTo>
                    <a:pt x="13716" y="153924"/>
                  </a:lnTo>
                  <a:lnTo>
                    <a:pt x="77724" y="153924"/>
                  </a:lnTo>
                  <a:lnTo>
                    <a:pt x="77724" y="155448"/>
                  </a:lnTo>
                  <a:close/>
                </a:path>
                <a:path w="311150" h="300354">
                  <a:moveTo>
                    <a:pt x="155431" y="13699"/>
                  </a:moveTo>
                  <a:lnTo>
                    <a:pt x="152400" y="10668"/>
                  </a:lnTo>
                  <a:lnTo>
                    <a:pt x="158496" y="10668"/>
                  </a:lnTo>
                  <a:lnTo>
                    <a:pt x="155431" y="13699"/>
                  </a:lnTo>
                  <a:close/>
                </a:path>
                <a:path w="311150" h="300354">
                  <a:moveTo>
                    <a:pt x="295656" y="153924"/>
                  </a:moveTo>
                  <a:lnTo>
                    <a:pt x="155431" y="13699"/>
                  </a:lnTo>
                  <a:lnTo>
                    <a:pt x="158496" y="10668"/>
                  </a:lnTo>
                  <a:lnTo>
                    <a:pt x="166116" y="10668"/>
                  </a:lnTo>
                  <a:lnTo>
                    <a:pt x="301752" y="146304"/>
                  </a:lnTo>
                  <a:lnTo>
                    <a:pt x="298704" y="146304"/>
                  </a:lnTo>
                  <a:lnTo>
                    <a:pt x="295656" y="153924"/>
                  </a:lnTo>
                  <a:close/>
                </a:path>
                <a:path w="311150" h="300354">
                  <a:moveTo>
                    <a:pt x="13716" y="153924"/>
                  </a:moveTo>
                  <a:lnTo>
                    <a:pt x="10668" y="146304"/>
                  </a:lnTo>
                  <a:lnTo>
                    <a:pt x="21417" y="146304"/>
                  </a:lnTo>
                  <a:lnTo>
                    <a:pt x="13716" y="153924"/>
                  </a:lnTo>
                  <a:close/>
                </a:path>
                <a:path w="311150" h="300354">
                  <a:moveTo>
                    <a:pt x="77724" y="153924"/>
                  </a:moveTo>
                  <a:lnTo>
                    <a:pt x="13716" y="153924"/>
                  </a:lnTo>
                  <a:lnTo>
                    <a:pt x="21417" y="146304"/>
                  </a:lnTo>
                  <a:lnTo>
                    <a:pt x="88392" y="146304"/>
                  </a:lnTo>
                  <a:lnTo>
                    <a:pt x="88392" y="150876"/>
                  </a:lnTo>
                  <a:lnTo>
                    <a:pt x="77724" y="150876"/>
                  </a:lnTo>
                  <a:lnTo>
                    <a:pt x="77724" y="153924"/>
                  </a:lnTo>
                  <a:close/>
                </a:path>
                <a:path w="311150" h="300354">
                  <a:moveTo>
                    <a:pt x="222504" y="295656"/>
                  </a:moveTo>
                  <a:lnTo>
                    <a:pt x="222504" y="146304"/>
                  </a:lnTo>
                  <a:lnTo>
                    <a:pt x="288036" y="146304"/>
                  </a:lnTo>
                  <a:lnTo>
                    <a:pt x="292608" y="150876"/>
                  </a:lnTo>
                  <a:lnTo>
                    <a:pt x="231648" y="150876"/>
                  </a:lnTo>
                  <a:lnTo>
                    <a:pt x="227076" y="155448"/>
                  </a:lnTo>
                  <a:lnTo>
                    <a:pt x="231648" y="155448"/>
                  </a:lnTo>
                  <a:lnTo>
                    <a:pt x="231648" y="291083"/>
                  </a:lnTo>
                  <a:lnTo>
                    <a:pt x="227076" y="291083"/>
                  </a:lnTo>
                  <a:lnTo>
                    <a:pt x="222504" y="295656"/>
                  </a:lnTo>
                  <a:close/>
                </a:path>
                <a:path w="311150" h="300354">
                  <a:moveTo>
                    <a:pt x="309372" y="153924"/>
                  </a:moveTo>
                  <a:lnTo>
                    <a:pt x="295656" y="153924"/>
                  </a:lnTo>
                  <a:lnTo>
                    <a:pt x="298704" y="146304"/>
                  </a:lnTo>
                  <a:lnTo>
                    <a:pt x="301752" y="146304"/>
                  </a:lnTo>
                  <a:lnTo>
                    <a:pt x="309372" y="153924"/>
                  </a:lnTo>
                  <a:close/>
                </a:path>
                <a:path w="311150" h="300354">
                  <a:moveTo>
                    <a:pt x="231648" y="300228"/>
                  </a:moveTo>
                  <a:lnTo>
                    <a:pt x="77724" y="300228"/>
                  </a:lnTo>
                  <a:lnTo>
                    <a:pt x="77724" y="150876"/>
                  </a:lnTo>
                  <a:lnTo>
                    <a:pt x="82296" y="155448"/>
                  </a:lnTo>
                  <a:lnTo>
                    <a:pt x="88392" y="155448"/>
                  </a:lnTo>
                  <a:lnTo>
                    <a:pt x="88392" y="291083"/>
                  </a:lnTo>
                  <a:lnTo>
                    <a:pt x="82296" y="291083"/>
                  </a:lnTo>
                  <a:lnTo>
                    <a:pt x="88392" y="295656"/>
                  </a:lnTo>
                  <a:lnTo>
                    <a:pt x="231648" y="295656"/>
                  </a:lnTo>
                  <a:lnTo>
                    <a:pt x="231648" y="300228"/>
                  </a:lnTo>
                  <a:close/>
                </a:path>
                <a:path w="311150" h="300354">
                  <a:moveTo>
                    <a:pt x="88392" y="155448"/>
                  </a:moveTo>
                  <a:lnTo>
                    <a:pt x="82296" y="155448"/>
                  </a:lnTo>
                  <a:lnTo>
                    <a:pt x="77724" y="150876"/>
                  </a:lnTo>
                  <a:lnTo>
                    <a:pt x="88392" y="150876"/>
                  </a:lnTo>
                  <a:lnTo>
                    <a:pt x="88392" y="155448"/>
                  </a:lnTo>
                  <a:close/>
                </a:path>
                <a:path w="311150" h="300354">
                  <a:moveTo>
                    <a:pt x="231648" y="155448"/>
                  </a:moveTo>
                  <a:lnTo>
                    <a:pt x="227076" y="155448"/>
                  </a:lnTo>
                  <a:lnTo>
                    <a:pt x="231648" y="150876"/>
                  </a:lnTo>
                  <a:lnTo>
                    <a:pt x="231648" y="155448"/>
                  </a:lnTo>
                  <a:close/>
                </a:path>
                <a:path w="311150" h="300354">
                  <a:moveTo>
                    <a:pt x="310896" y="155448"/>
                  </a:moveTo>
                  <a:lnTo>
                    <a:pt x="231648" y="155448"/>
                  </a:lnTo>
                  <a:lnTo>
                    <a:pt x="231648" y="150876"/>
                  </a:lnTo>
                  <a:lnTo>
                    <a:pt x="292608" y="150876"/>
                  </a:lnTo>
                  <a:lnTo>
                    <a:pt x="295656" y="153924"/>
                  </a:lnTo>
                  <a:lnTo>
                    <a:pt x="309372" y="153924"/>
                  </a:lnTo>
                  <a:lnTo>
                    <a:pt x="310896" y="155448"/>
                  </a:lnTo>
                  <a:close/>
                </a:path>
                <a:path w="311150" h="300354">
                  <a:moveTo>
                    <a:pt x="88392" y="295656"/>
                  </a:moveTo>
                  <a:lnTo>
                    <a:pt x="82296" y="291083"/>
                  </a:lnTo>
                  <a:lnTo>
                    <a:pt x="88392" y="291083"/>
                  </a:lnTo>
                  <a:lnTo>
                    <a:pt x="88392" y="295656"/>
                  </a:lnTo>
                  <a:close/>
                </a:path>
                <a:path w="311150" h="300354">
                  <a:moveTo>
                    <a:pt x="222504" y="295656"/>
                  </a:moveTo>
                  <a:lnTo>
                    <a:pt x="88392" y="295656"/>
                  </a:lnTo>
                  <a:lnTo>
                    <a:pt x="88392" y="291083"/>
                  </a:lnTo>
                  <a:lnTo>
                    <a:pt x="222504" y="291083"/>
                  </a:lnTo>
                  <a:lnTo>
                    <a:pt x="222504" y="295656"/>
                  </a:lnTo>
                  <a:close/>
                </a:path>
                <a:path w="311150" h="300354">
                  <a:moveTo>
                    <a:pt x="231648" y="295656"/>
                  </a:moveTo>
                  <a:lnTo>
                    <a:pt x="222504" y="295656"/>
                  </a:lnTo>
                  <a:lnTo>
                    <a:pt x="227076" y="291083"/>
                  </a:lnTo>
                  <a:lnTo>
                    <a:pt x="231648" y="291083"/>
                  </a:lnTo>
                  <a:lnTo>
                    <a:pt x="231648" y="2956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188C75A8-E7B9-4405-9D1F-0D2C0687521D}"/>
              </a:ext>
            </a:extLst>
          </p:cNvPr>
          <p:cNvSpPr txBox="1">
            <a:spLocks/>
          </p:cNvSpPr>
          <p:nvPr/>
        </p:nvSpPr>
        <p:spPr>
          <a:xfrm>
            <a:off x="406400" y="282271"/>
            <a:ext cx="3911600" cy="565627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步驟二：建檔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93"/>
    </mc:Choice>
    <mc:Fallback xmlns="">
      <p:transition spd="slow" advTm="593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552016" y="408548"/>
            <a:ext cx="5514609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步驟三：上傳全文及授權書</a:t>
            </a:r>
            <a:endParaRPr sz="3600" spc="-9" dirty="0">
              <a:solidFill>
                <a:srgbClr val="28561F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E580B177-E09C-4F98-AD9C-11388343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25" y="1193800"/>
            <a:ext cx="8331200" cy="51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88"/>
    </mc:Choice>
    <mc:Fallback xmlns="">
      <p:transition spd="slow" advTm="5588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602EB58-F885-464F-BFDC-D1BC7341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939800"/>
            <a:ext cx="9093200" cy="593436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BCB6845-314A-4F16-833D-52DC19E20D81}"/>
              </a:ext>
            </a:extLst>
          </p:cNvPr>
          <p:cNvSpPr txBox="1"/>
          <p:nvPr/>
        </p:nvSpPr>
        <p:spPr>
          <a:xfrm>
            <a:off x="1524001" y="228601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設定論文全文授權方式與開放時間</a:t>
            </a:r>
          </a:p>
        </p:txBody>
      </p:sp>
    </p:spTree>
    <p:extLst>
      <p:ext uri="{BB962C8B-B14F-4D97-AF65-F5344CB8AC3E}">
        <p14:creationId xmlns:p14="http://schemas.microsoft.com/office/powerpoint/2010/main" val="419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47"/>
    </mc:Choice>
    <mc:Fallback xmlns="">
      <p:transition spd="slow" advTm="379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1524000" y="342936"/>
            <a:ext cx="5585883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</a:t>
            </a:r>
            <a:r>
              <a:rPr sz="3600" b="1" spc="-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列印授權書</a:t>
            </a:r>
            <a:endParaRPr sz="3600" b="1" spc="-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DC6976D3-4E16-43FE-9039-E7DDD6C4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67409"/>
            <a:ext cx="9010443" cy="5763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0"/>
    </mc:Choice>
    <mc:Fallback xmlns="">
      <p:transition spd="slow" advTm="1112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358285" y="382599"/>
            <a:ext cx="8984201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</a:t>
            </a:r>
            <a:r>
              <a:rPr sz="3600" b="1" spc="-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列印授權書</a:t>
            </a:r>
            <a:endParaRPr sz="3600" b="1" spc="-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2599" y="1083075"/>
            <a:ext cx="9346801" cy="5392325"/>
            <a:chOff x="1025652" y="1542288"/>
            <a:chExt cx="8975966" cy="4733068"/>
          </a:xfrm>
        </p:grpSpPr>
        <p:pic>
          <p:nvPicPr>
            <p:cNvPr id="5" name="object 5"/>
            <p:cNvPicPr/>
            <p:nvPr/>
          </p:nvPicPr>
          <p:blipFill rotWithShape="1">
            <a:blip r:embed="rId2" cstate="print"/>
            <a:srcRect r="37651"/>
            <a:stretch/>
          </p:blipFill>
          <p:spPr>
            <a:xfrm>
              <a:off x="1025652" y="2226563"/>
              <a:ext cx="4098654" cy="40487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2415" y="1542288"/>
              <a:ext cx="8959203" cy="462280"/>
            </a:xfrm>
            <a:custGeom>
              <a:avLst/>
              <a:gdLst/>
              <a:ahLst/>
              <a:cxnLst/>
              <a:rect l="l" t="t" r="r" b="b"/>
              <a:pathLst>
                <a:path w="5113020" h="462280">
                  <a:moveTo>
                    <a:pt x="5113019" y="461771"/>
                  </a:moveTo>
                  <a:lnTo>
                    <a:pt x="0" y="461771"/>
                  </a:lnTo>
                  <a:lnTo>
                    <a:pt x="0" y="0"/>
                  </a:lnTo>
                  <a:lnTo>
                    <a:pt x="5113019" y="0"/>
                  </a:lnTo>
                  <a:lnTo>
                    <a:pt x="5113019" y="4617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41049" y="1145743"/>
            <a:ext cx="8861233" cy="694124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>
              <a:spcBef>
                <a:spcPts val="91"/>
              </a:spcBef>
            </a:pPr>
            <a:r>
              <a:rPr sz="2176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點選左上方「確定列印</a:t>
            </a:r>
            <a:r>
              <a:rPr sz="2176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」</a:t>
            </a:r>
            <a:r>
              <a:rPr lang="zh-TW" altLang="en-US" sz="2176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，共</a:t>
            </a:r>
            <a:r>
              <a:rPr lang="zh-TW" altLang="en-US" sz="2176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有</a:t>
            </a:r>
            <a:r>
              <a:rPr lang="en-US" altLang="zh-TW" sz="2176" spc="-2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2</a:t>
            </a:r>
            <a:r>
              <a:rPr lang="zh-TW" altLang="en-US" sz="2176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張，內容一樣，分別為學校及國圖</a:t>
            </a:r>
            <a:endParaRPr lang="zh-TW" altLang="en-US" sz="2176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  <a:p>
            <a:pPr marL="11517">
              <a:spcBef>
                <a:spcPts val="91"/>
              </a:spcBef>
            </a:pPr>
            <a:endParaRPr sz="2176" dirty="0"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pic>
        <p:nvPicPr>
          <p:cNvPr id="9" name="object 9"/>
          <p:cNvPicPr/>
          <p:nvPr/>
        </p:nvPicPr>
        <p:blipFill rotWithShape="1">
          <a:blip r:embed="rId3" cstate="print"/>
          <a:srcRect r="36699"/>
          <a:stretch/>
        </p:blipFill>
        <p:spPr>
          <a:xfrm>
            <a:off x="6219888" y="2001402"/>
            <a:ext cx="4653866" cy="442715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510588" y="1578032"/>
            <a:ext cx="286788" cy="316342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3256" y="288036"/>
                </a:moveTo>
                <a:lnTo>
                  <a:pt x="0" y="144779"/>
                </a:lnTo>
                <a:lnTo>
                  <a:pt x="71628" y="144779"/>
                </a:lnTo>
                <a:lnTo>
                  <a:pt x="71628" y="0"/>
                </a:lnTo>
                <a:lnTo>
                  <a:pt x="216408" y="0"/>
                </a:lnTo>
                <a:lnTo>
                  <a:pt x="216408" y="144779"/>
                </a:lnTo>
                <a:lnTo>
                  <a:pt x="288036" y="144779"/>
                </a:lnTo>
                <a:lnTo>
                  <a:pt x="143256" y="2880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2674670" y="1836612"/>
            <a:ext cx="309528" cy="329581"/>
          </a:xfrm>
          <a:custGeom>
            <a:avLst/>
            <a:gdLst/>
            <a:ahLst/>
            <a:cxnLst/>
            <a:rect l="l" t="t" r="r" b="b"/>
            <a:pathLst>
              <a:path w="311150" h="300355">
                <a:moveTo>
                  <a:pt x="79248" y="149352"/>
                </a:moveTo>
                <a:lnTo>
                  <a:pt x="79248" y="0"/>
                </a:lnTo>
                <a:lnTo>
                  <a:pt x="233172" y="0"/>
                </a:lnTo>
                <a:lnTo>
                  <a:pt x="233172" y="4571"/>
                </a:lnTo>
                <a:lnTo>
                  <a:pt x="88392" y="4571"/>
                </a:lnTo>
                <a:lnTo>
                  <a:pt x="83820" y="9144"/>
                </a:lnTo>
                <a:lnTo>
                  <a:pt x="88392" y="9144"/>
                </a:lnTo>
                <a:lnTo>
                  <a:pt x="88392" y="144780"/>
                </a:lnTo>
                <a:lnTo>
                  <a:pt x="83820" y="144780"/>
                </a:lnTo>
                <a:lnTo>
                  <a:pt x="79248" y="149352"/>
                </a:lnTo>
                <a:close/>
              </a:path>
              <a:path w="311150" h="300355">
                <a:moveTo>
                  <a:pt x="88392" y="9144"/>
                </a:moveTo>
                <a:lnTo>
                  <a:pt x="83820" y="9144"/>
                </a:lnTo>
                <a:lnTo>
                  <a:pt x="88392" y="4571"/>
                </a:lnTo>
                <a:lnTo>
                  <a:pt x="88392" y="9144"/>
                </a:lnTo>
                <a:close/>
              </a:path>
              <a:path w="311150" h="300355">
                <a:moveTo>
                  <a:pt x="222504" y="9144"/>
                </a:moveTo>
                <a:lnTo>
                  <a:pt x="88392" y="9144"/>
                </a:lnTo>
                <a:lnTo>
                  <a:pt x="88392" y="4571"/>
                </a:lnTo>
                <a:lnTo>
                  <a:pt x="222504" y="4571"/>
                </a:lnTo>
                <a:lnTo>
                  <a:pt x="222504" y="9144"/>
                </a:lnTo>
                <a:close/>
              </a:path>
              <a:path w="311150" h="300355">
                <a:moveTo>
                  <a:pt x="288036" y="153924"/>
                </a:moveTo>
                <a:lnTo>
                  <a:pt x="222504" y="153924"/>
                </a:lnTo>
                <a:lnTo>
                  <a:pt x="222504" y="4571"/>
                </a:lnTo>
                <a:lnTo>
                  <a:pt x="228600" y="9144"/>
                </a:lnTo>
                <a:lnTo>
                  <a:pt x="233172" y="9144"/>
                </a:lnTo>
                <a:lnTo>
                  <a:pt x="233172" y="144780"/>
                </a:lnTo>
                <a:lnTo>
                  <a:pt x="228600" y="144780"/>
                </a:lnTo>
                <a:lnTo>
                  <a:pt x="233172" y="149352"/>
                </a:lnTo>
                <a:lnTo>
                  <a:pt x="292608" y="149352"/>
                </a:lnTo>
                <a:lnTo>
                  <a:pt x="288036" y="153924"/>
                </a:lnTo>
                <a:close/>
              </a:path>
              <a:path w="311150" h="300355">
                <a:moveTo>
                  <a:pt x="233172" y="9144"/>
                </a:moveTo>
                <a:lnTo>
                  <a:pt x="228600" y="9144"/>
                </a:lnTo>
                <a:lnTo>
                  <a:pt x="222504" y="4571"/>
                </a:lnTo>
                <a:lnTo>
                  <a:pt x="233172" y="4571"/>
                </a:lnTo>
                <a:lnTo>
                  <a:pt x="233172" y="9144"/>
                </a:lnTo>
                <a:close/>
              </a:path>
              <a:path w="311150" h="300355">
                <a:moveTo>
                  <a:pt x="155448" y="300228"/>
                </a:moveTo>
                <a:lnTo>
                  <a:pt x="0" y="144780"/>
                </a:lnTo>
                <a:lnTo>
                  <a:pt x="15240" y="144780"/>
                </a:lnTo>
                <a:lnTo>
                  <a:pt x="12192" y="153924"/>
                </a:lnTo>
                <a:lnTo>
                  <a:pt x="24287" y="153924"/>
                </a:lnTo>
                <a:lnTo>
                  <a:pt x="155464" y="286495"/>
                </a:lnTo>
                <a:lnTo>
                  <a:pt x="152400" y="289560"/>
                </a:lnTo>
                <a:lnTo>
                  <a:pt x="166116" y="289560"/>
                </a:lnTo>
                <a:lnTo>
                  <a:pt x="155448" y="300228"/>
                </a:lnTo>
                <a:close/>
              </a:path>
              <a:path w="311150" h="300355">
                <a:moveTo>
                  <a:pt x="24287" y="153924"/>
                </a:moveTo>
                <a:lnTo>
                  <a:pt x="12192" y="153924"/>
                </a:lnTo>
                <a:lnTo>
                  <a:pt x="15240" y="144780"/>
                </a:lnTo>
                <a:lnTo>
                  <a:pt x="24287" y="153924"/>
                </a:lnTo>
                <a:close/>
              </a:path>
              <a:path w="311150" h="300355">
                <a:moveTo>
                  <a:pt x="88392" y="153924"/>
                </a:moveTo>
                <a:lnTo>
                  <a:pt x="24287" y="153924"/>
                </a:lnTo>
                <a:lnTo>
                  <a:pt x="15240" y="144780"/>
                </a:lnTo>
                <a:lnTo>
                  <a:pt x="79248" y="144780"/>
                </a:lnTo>
                <a:lnTo>
                  <a:pt x="79248" y="149352"/>
                </a:lnTo>
                <a:lnTo>
                  <a:pt x="88392" y="149352"/>
                </a:lnTo>
                <a:lnTo>
                  <a:pt x="88392" y="153924"/>
                </a:lnTo>
                <a:close/>
              </a:path>
              <a:path w="311150" h="300355">
                <a:moveTo>
                  <a:pt x="88392" y="149352"/>
                </a:moveTo>
                <a:lnTo>
                  <a:pt x="79248" y="149352"/>
                </a:lnTo>
                <a:lnTo>
                  <a:pt x="83820" y="144780"/>
                </a:lnTo>
                <a:lnTo>
                  <a:pt x="88392" y="144780"/>
                </a:lnTo>
                <a:lnTo>
                  <a:pt x="88392" y="149352"/>
                </a:lnTo>
                <a:close/>
              </a:path>
              <a:path w="311150" h="300355">
                <a:moveTo>
                  <a:pt x="233172" y="149352"/>
                </a:moveTo>
                <a:lnTo>
                  <a:pt x="228600" y="144780"/>
                </a:lnTo>
                <a:lnTo>
                  <a:pt x="233172" y="144780"/>
                </a:lnTo>
                <a:lnTo>
                  <a:pt x="233172" y="149352"/>
                </a:lnTo>
                <a:close/>
              </a:path>
              <a:path w="311150" h="300355">
                <a:moveTo>
                  <a:pt x="292608" y="149352"/>
                </a:moveTo>
                <a:lnTo>
                  <a:pt x="233172" y="149352"/>
                </a:lnTo>
                <a:lnTo>
                  <a:pt x="233172" y="144780"/>
                </a:lnTo>
                <a:lnTo>
                  <a:pt x="297180" y="144780"/>
                </a:lnTo>
                <a:lnTo>
                  <a:pt x="292608" y="149352"/>
                </a:lnTo>
                <a:close/>
              </a:path>
              <a:path w="311150" h="300355">
                <a:moveTo>
                  <a:pt x="166116" y="289560"/>
                </a:moveTo>
                <a:lnTo>
                  <a:pt x="158496" y="289560"/>
                </a:lnTo>
                <a:lnTo>
                  <a:pt x="155464" y="286495"/>
                </a:lnTo>
                <a:lnTo>
                  <a:pt x="297180" y="144780"/>
                </a:lnTo>
                <a:lnTo>
                  <a:pt x="300228" y="153924"/>
                </a:lnTo>
                <a:lnTo>
                  <a:pt x="301752" y="153924"/>
                </a:lnTo>
                <a:lnTo>
                  <a:pt x="166116" y="289560"/>
                </a:lnTo>
                <a:close/>
              </a:path>
              <a:path w="311150" h="300355">
                <a:moveTo>
                  <a:pt x="301752" y="153924"/>
                </a:moveTo>
                <a:lnTo>
                  <a:pt x="300228" y="153924"/>
                </a:lnTo>
                <a:lnTo>
                  <a:pt x="297180" y="144780"/>
                </a:lnTo>
                <a:lnTo>
                  <a:pt x="310896" y="144780"/>
                </a:lnTo>
                <a:lnTo>
                  <a:pt x="301752" y="153924"/>
                </a:lnTo>
                <a:close/>
              </a:path>
              <a:path w="311150" h="300355">
                <a:moveTo>
                  <a:pt x="158496" y="289560"/>
                </a:moveTo>
                <a:lnTo>
                  <a:pt x="152400" y="289560"/>
                </a:lnTo>
                <a:lnTo>
                  <a:pt x="155464" y="286495"/>
                </a:lnTo>
                <a:lnTo>
                  <a:pt x="158496" y="289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04DB5FD5-FCF8-4B01-B65C-830C3D98CDD0}"/>
              </a:ext>
            </a:extLst>
          </p:cNvPr>
          <p:cNvSpPr/>
          <p:nvPr/>
        </p:nvSpPr>
        <p:spPr>
          <a:xfrm>
            <a:off x="2302275" y="1982521"/>
            <a:ext cx="2189826" cy="440717"/>
          </a:xfrm>
          <a:custGeom>
            <a:avLst/>
            <a:gdLst/>
            <a:ahLst/>
            <a:cxnLst/>
            <a:rect l="l" t="t" r="r" b="b"/>
            <a:pathLst>
              <a:path w="1190625" h="398145">
                <a:moveTo>
                  <a:pt x="1120140" y="397763"/>
                </a:moveTo>
                <a:lnTo>
                  <a:pt x="71628" y="397763"/>
                </a:lnTo>
                <a:lnTo>
                  <a:pt x="62484" y="396240"/>
                </a:lnTo>
                <a:lnTo>
                  <a:pt x="22860" y="374904"/>
                </a:lnTo>
                <a:lnTo>
                  <a:pt x="1524" y="335280"/>
                </a:lnTo>
                <a:lnTo>
                  <a:pt x="0" y="326136"/>
                </a:lnTo>
                <a:lnTo>
                  <a:pt x="0" y="70104"/>
                </a:lnTo>
                <a:lnTo>
                  <a:pt x="22860" y="22860"/>
                </a:lnTo>
                <a:lnTo>
                  <a:pt x="62484" y="1524"/>
                </a:lnTo>
                <a:lnTo>
                  <a:pt x="71628" y="0"/>
                </a:lnTo>
                <a:lnTo>
                  <a:pt x="1120140" y="0"/>
                </a:lnTo>
                <a:lnTo>
                  <a:pt x="1167384" y="22860"/>
                </a:lnTo>
                <a:lnTo>
                  <a:pt x="1178433" y="38100"/>
                </a:lnTo>
                <a:lnTo>
                  <a:pt x="73152" y="38100"/>
                </a:lnTo>
                <a:lnTo>
                  <a:pt x="67818" y="39624"/>
                </a:lnTo>
                <a:lnTo>
                  <a:pt x="65532" y="39624"/>
                </a:lnTo>
                <a:lnTo>
                  <a:pt x="62484" y="41148"/>
                </a:lnTo>
                <a:lnTo>
                  <a:pt x="62865" y="41148"/>
                </a:lnTo>
                <a:lnTo>
                  <a:pt x="54864" y="45720"/>
                </a:lnTo>
                <a:lnTo>
                  <a:pt x="55626" y="45720"/>
                </a:lnTo>
                <a:lnTo>
                  <a:pt x="48768" y="50292"/>
                </a:lnTo>
                <a:lnTo>
                  <a:pt x="50546" y="50292"/>
                </a:lnTo>
                <a:lnTo>
                  <a:pt x="46736" y="54864"/>
                </a:lnTo>
                <a:lnTo>
                  <a:pt x="45720" y="54864"/>
                </a:lnTo>
                <a:lnTo>
                  <a:pt x="41148" y="64008"/>
                </a:lnTo>
                <a:lnTo>
                  <a:pt x="41365" y="64008"/>
                </a:lnTo>
                <a:lnTo>
                  <a:pt x="38100" y="71628"/>
                </a:lnTo>
                <a:lnTo>
                  <a:pt x="39243" y="71628"/>
                </a:lnTo>
                <a:lnTo>
                  <a:pt x="38862" y="73152"/>
                </a:lnTo>
                <a:lnTo>
                  <a:pt x="38100" y="73152"/>
                </a:lnTo>
                <a:lnTo>
                  <a:pt x="38100" y="323088"/>
                </a:lnTo>
                <a:lnTo>
                  <a:pt x="38481" y="323088"/>
                </a:lnTo>
                <a:lnTo>
                  <a:pt x="38862" y="324612"/>
                </a:lnTo>
                <a:lnTo>
                  <a:pt x="38100" y="324612"/>
                </a:lnTo>
                <a:lnTo>
                  <a:pt x="42672" y="336804"/>
                </a:lnTo>
                <a:lnTo>
                  <a:pt x="43107" y="336804"/>
                </a:lnTo>
                <a:lnTo>
                  <a:pt x="44413" y="339852"/>
                </a:lnTo>
                <a:lnTo>
                  <a:pt x="44196" y="339852"/>
                </a:lnTo>
                <a:lnTo>
                  <a:pt x="45720" y="342900"/>
                </a:lnTo>
                <a:lnTo>
                  <a:pt x="46736" y="342900"/>
                </a:lnTo>
                <a:lnTo>
                  <a:pt x="49276" y="345948"/>
                </a:lnTo>
                <a:lnTo>
                  <a:pt x="48768" y="345948"/>
                </a:lnTo>
                <a:lnTo>
                  <a:pt x="51816" y="348996"/>
                </a:lnTo>
                <a:lnTo>
                  <a:pt x="52425" y="348996"/>
                </a:lnTo>
                <a:lnTo>
                  <a:pt x="56083" y="352044"/>
                </a:lnTo>
                <a:lnTo>
                  <a:pt x="54864" y="352044"/>
                </a:lnTo>
                <a:lnTo>
                  <a:pt x="57912" y="353568"/>
                </a:lnTo>
                <a:lnTo>
                  <a:pt x="58419" y="353568"/>
                </a:lnTo>
                <a:lnTo>
                  <a:pt x="61976" y="355092"/>
                </a:lnTo>
                <a:lnTo>
                  <a:pt x="60960" y="355092"/>
                </a:lnTo>
                <a:lnTo>
                  <a:pt x="73152" y="359664"/>
                </a:lnTo>
                <a:lnTo>
                  <a:pt x="1178221" y="359664"/>
                </a:lnTo>
                <a:lnTo>
                  <a:pt x="1176528" y="362712"/>
                </a:lnTo>
                <a:lnTo>
                  <a:pt x="1167384" y="374904"/>
                </a:lnTo>
                <a:lnTo>
                  <a:pt x="1155192" y="384048"/>
                </a:lnTo>
                <a:lnTo>
                  <a:pt x="1143000" y="391668"/>
                </a:lnTo>
                <a:lnTo>
                  <a:pt x="1127760" y="396240"/>
                </a:lnTo>
                <a:lnTo>
                  <a:pt x="1120140" y="397763"/>
                </a:lnTo>
                <a:close/>
              </a:path>
              <a:path w="1190625" h="398145">
                <a:moveTo>
                  <a:pt x="1127950" y="40766"/>
                </a:moveTo>
                <a:lnTo>
                  <a:pt x="1118616" y="38100"/>
                </a:lnTo>
                <a:lnTo>
                  <a:pt x="1178433" y="38100"/>
                </a:lnTo>
                <a:lnTo>
                  <a:pt x="1179385" y="39624"/>
                </a:lnTo>
                <a:lnTo>
                  <a:pt x="1126236" y="39624"/>
                </a:lnTo>
                <a:lnTo>
                  <a:pt x="1127950" y="40766"/>
                </a:lnTo>
                <a:close/>
              </a:path>
              <a:path w="1190625" h="398145">
                <a:moveTo>
                  <a:pt x="62484" y="41148"/>
                </a:moveTo>
                <a:lnTo>
                  <a:pt x="65532" y="39624"/>
                </a:lnTo>
                <a:lnTo>
                  <a:pt x="63246" y="40930"/>
                </a:lnTo>
                <a:lnTo>
                  <a:pt x="62484" y="41148"/>
                </a:lnTo>
                <a:close/>
              </a:path>
              <a:path w="1190625" h="398145">
                <a:moveTo>
                  <a:pt x="63246" y="40930"/>
                </a:moveTo>
                <a:lnTo>
                  <a:pt x="65532" y="39624"/>
                </a:lnTo>
                <a:lnTo>
                  <a:pt x="67818" y="39624"/>
                </a:lnTo>
                <a:lnTo>
                  <a:pt x="63246" y="40930"/>
                </a:lnTo>
                <a:close/>
              </a:path>
              <a:path w="1190625" h="398145">
                <a:moveTo>
                  <a:pt x="1129284" y="41148"/>
                </a:moveTo>
                <a:lnTo>
                  <a:pt x="1127950" y="40766"/>
                </a:lnTo>
                <a:lnTo>
                  <a:pt x="1126236" y="39624"/>
                </a:lnTo>
                <a:lnTo>
                  <a:pt x="1129284" y="41148"/>
                </a:lnTo>
                <a:close/>
              </a:path>
              <a:path w="1190625" h="398145">
                <a:moveTo>
                  <a:pt x="1180338" y="41148"/>
                </a:moveTo>
                <a:lnTo>
                  <a:pt x="1129284" y="41148"/>
                </a:lnTo>
                <a:lnTo>
                  <a:pt x="1126236" y="39624"/>
                </a:lnTo>
                <a:lnTo>
                  <a:pt x="1179385" y="39624"/>
                </a:lnTo>
                <a:lnTo>
                  <a:pt x="1180338" y="41148"/>
                </a:lnTo>
                <a:close/>
              </a:path>
              <a:path w="1190625" h="398145">
                <a:moveTo>
                  <a:pt x="1183195" y="45720"/>
                </a:moveTo>
                <a:lnTo>
                  <a:pt x="1135380" y="45720"/>
                </a:lnTo>
                <a:lnTo>
                  <a:pt x="1127950" y="40766"/>
                </a:lnTo>
                <a:lnTo>
                  <a:pt x="1129284" y="41148"/>
                </a:lnTo>
                <a:lnTo>
                  <a:pt x="1180338" y="41148"/>
                </a:lnTo>
                <a:lnTo>
                  <a:pt x="1183195" y="45720"/>
                </a:lnTo>
                <a:close/>
              </a:path>
              <a:path w="1190625" h="398145">
                <a:moveTo>
                  <a:pt x="62865" y="41148"/>
                </a:moveTo>
                <a:lnTo>
                  <a:pt x="62484" y="41148"/>
                </a:lnTo>
                <a:lnTo>
                  <a:pt x="63246" y="40930"/>
                </a:lnTo>
                <a:lnTo>
                  <a:pt x="62865" y="41148"/>
                </a:lnTo>
                <a:close/>
              </a:path>
              <a:path w="1190625" h="398145">
                <a:moveTo>
                  <a:pt x="55626" y="45720"/>
                </a:moveTo>
                <a:lnTo>
                  <a:pt x="54864" y="45720"/>
                </a:lnTo>
                <a:lnTo>
                  <a:pt x="57912" y="44196"/>
                </a:lnTo>
                <a:lnTo>
                  <a:pt x="55626" y="45720"/>
                </a:lnTo>
                <a:close/>
              </a:path>
              <a:path w="1190625" h="398145">
                <a:moveTo>
                  <a:pt x="1140822" y="49856"/>
                </a:moveTo>
                <a:lnTo>
                  <a:pt x="1132332" y="44196"/>
                </a:lnTo>
                <a:lnTo>
                  <a:pt x="1135380" y="45720"/>
                </a:lnTo>
                <a:lnTo>
                  <a:pt x="1183195" y="45720"/>
                </a:lnTo>
                <a:lnTo>
                  <a:pt x="1184148" y="47244"/>
                </a:lnTo>
                <a:lnTo>
                  <a:pt x="1184605" y="48768"/>
                </a:lnTo>
                <a:lnTo>
                  <a:pt x="1139952" y="48768"/>
                </a:lnTo>
                <a:lnTo>
                  <a:pt x="1140822" y="49856"/>
                </a:lnTo>
                <a:close/>
              </a:path>
              <a:path w="1190625" h="398145">
                <a:moveTo>
                  <a:pt x="50546" y="50292"/>
                </a:moveTo>
                <a:lnTo>
                  <a:pt x="48768" y="50292"/>
                </a:lnTo>
                <a:lnTo>
                  <a:pt x="51816" y="48768"/>
                </a:lnTo>
                <a:lnTo>
                  <a:pt x="50546" y="50292"/>
                </a:lnTo>
                <a:close/>
              </a:path>
              <a:path w="1190625" h="398145">
                <a:moveTo>
                  <a:pt x="1141475" y="50292"/>
                </a:moveTo>
                <a:lnTo>
                  <a:pt x="1140822" y="49856"/>
                </a:lnTo>
                <a:lnTo>
                  <a:pt x="1139952" y="48768"/>
                </a:lnTo>
                <a:lnTo>
                  <a:pt x="1141475" y="50292"/>
                </a:lnTo>
                <a:close/>
              </a:path>
              <a:path w="1190625" h="398145">
                <a:moveTo>
                  <a:pt x="1185062" y="50292"/>
                </a:moveTo>
                <a:lnTo>
                  <a:pt x="1141475" y="50292"/>
                </a:lnTo>
                <a:lnTo>
                  <a:pt x="1139952" y="48768"/>
                </a:lnTo>
                <a:lnTo>
                  <a:pt x="1184605" y="48768"/>
                </a:lnTo>
                <a:lnTo>
                  <a:pt x="1185062" y="50292"/>
                </a:lnTo>
                <a:close/>
              </a:path>
              <a:path w="1190625" h="398145">
                <a:moveTo>
                  <a:pt x="1186891" y="56388"/>
                </a:moveTo>
                <a:lnTo>
                  <a:pt x="1146048" y="56388"/>
                </a:lnTo>
                <a:lnTo>
                  <a:pt x="1140822" y="49856"/>
                </a:lnTo>
                <a:lnTo>
                  <a:pt x="1141475" y="50292"/>
                </a:lnTo>
                <a:lnTo>
                  <a:pt x="1185062" y="50292"/>
                </a:lnTo>
                <a:lnTo>
                  <a:pt x="1186891" y="56388"/>
                </a:lnTo>
                <a:close/>
              </a:path>
              <a:path w="1190625" h="398145">
                <a:moveTo>
                  <a:pt x="44196" y="57912"/>
                </a:moveTo>
                <a:lnTo>
                  <a:pt x="45720" y="54864"/>
                </a:lnTo>
                <a:lnTo>
                  <a:pt x="46736" y="54864"/>
                </a:lnTo>
                <a:lnTo>
                  <a:pt x="44196" y="57912"/>
                </a:lnTo>
                <a:close/>
              </a:path>
              <a:path w="1190625" h="398145">
                <a:moveTo>
                  <a:pt x="1149476" y="62293"/>
                </a:moveTo>
                <a:lnTo>
                  <a:pt x="1144524" y="54864"/>
                </a:lnTo>
                <a:lnTo>
                  <a:pt x="1146048" y="56388"/>
                </a:lnTo>
                <a:lnTo>
                  <a:pt x="1186891" y="56388"/>
                </a:lnTo>
                <a:lnTo>
                  <a:pt x="1188262" y="60960"/>
                </a:lnTo>
                <a:lnTo>
                  <a:pt x="1149096" y="60960"/>
                </a:lnTo>
                <a:lnTo>
                  <a:pt x="1149476" y="62293"/>
                </a:lnTo>
                <a:close/>
              </a:path>
              <a:path w="1190625" h="398145">
                <a:moveTo>
                  <a:pt x="41365" y="64008"/>
                </a:moveTo>
                <a:lnTo>
                  <a:pt x="41148" y="64008"/>
                </a:lnTo>
                <a:lnTo>
                  <a:pt x="42672" y="60960"/>
                </a:lnTo>
                <a:lnTo>
                  <a:pt x="41365" y="64008"/>
                </a:lnTo>
                <a:close/>
              </a:path>
              <a:path w="1190625" h="398145">
                <a:moveTo>
                  <a:pt x="1150620" y="64008"/>
                </a:moveTo>
                <a:lnTo>
                  <a:pt x="1149476" y="62293"/>
                </a:lnTo>
                <a:lnTo>
                  <a:pt x="1149096" y="60960"/>
                </a:lnTo>
                <a:lnTo>
                  <a:pt x="1150620" y="64008"/>
                </a:lnTo>
                <a:close/>
              </a:path>
              <a:path w="1190625" h="398145">
                <a:moveTo>
                  <a:pt x="1189024" y="64008"/>
                </a:moveTo>
                <a:lnTo>
                  <a:pt x="1150620" y="64008"/>
                </a:lnTo>
                <a:lnTo>
                  <a:pt x="1149096" y="60960"/>
                </a:lnTo>
                <a:lnTo>
                  <a:pt x="1188262" y="60960"/>
                </a:lnTo>
                <a:lnTo>
                  <a:pt x="1188720" y="62484"/>
                </a:lnTo>
                <a:lnTo>
                  <a:pt x="1189024" y="64008"/>
                </a:lnTo>
                <a:close/>
              </a:path>
              <a:path w="1190625" h="398145">
                <a:moveTo>
                  <a:pt x="1152144" y="71628"/>
                </a:moveTo>
                <a:lnTo>
                  <a:pt x="1149476" y="62293"/>
                </a:lnTo>
                <a:lnTo>
                  <a:pt x="1150620" y="64008"/>
                </a:lnTo>
                <a:lnTo>
                  <a:pt x="1189024" y="64008"/>
                </a:lnTo>
                <a:lnTo>
                  <a:pt x="1190244" y="70104"/>
                </a:lnTo>
                <a:lnTo>
                  <a:pt x="1152144" y="70104"/>
                </a:lnTo>
                <a:lnTo>
                  <a:pt x="1152144" y="71628"/>
                </a:lnTo>
                <a:close/>
              </a:path>
              <a:path w="1190625" h="398145">
                <a:moveTo>
                  <a:pt x="39243" y="71628"/>
                </a:moveTo>
                <a:lnTo>
                  <a:pt x="38100" y="71628"/>
                </a:lnTo>
                <a:lnTo>
                  <a:pt x="39624" y="70104"/>
                </a:lnTo>
                <a:lnTo>
                  <a:pt x="39243" y="71628"/>
                </a:lnTo>
                <a:close/>
              </a:path>
              <a:path w="1190625" h="398145">
                <a:moveTo>
                  <a:pt x="1189990" y="327660"/>
                </a:moveTo>
                <a:lnTo>
                  <a:pt x="1152144" y="327660"/>
                </a:lnTo>
                <a:lnTo>
                  <a:pt x="1152144" y="70104"/>
                </a:lnTo>
                <a:lnTo>
                  <a:pt x="1190244" y="70104"/>
                </a:lnTo>
                <a:lnTo>
                  <a:pt x="1190244" y="326136"/>
                </a:lnTo>
                <a:lnTo>
                  <a:pt x="1189990" y="327660"/>
                </a:lnTo>
                <a:close/>
              </a:path>
              <a:path w="1190625" h="398145">
                <a:moveTo>
                  <a:pt x="38100" y="76200"/>
                </a:moveTo>
                <a:lnTo>
                  <a:pt x="38100" y="73152"/>
                </a:lnTo>
                <a:lnTo>
                  <a:pt x="38862" y="73152"/>
                </a:lnTo>
                <a:lnTo>
                  <a:pt x="38100" y="76200"/>
                </a:lnTo>
                <a:close/>
              </a:path>
              <a:path w="1190625" h="398145">
                <a:moveTo>
                  <a:pt x="38481" y="323088"/>
                </a:moveTo>
                <a:lnTo>
                  <a:pt x="38100" y="323088"/>
                </a:lnTo>
                <a:lnTo>
                  <a:pt x="38100" y="321564"/>
                </a:lnTo>
                <a:lnTo>
                  <a:pt x="38481" y="323088"/>
                </a:lnTo>
                <a:close/>
              </a:path>
              <a:path w="1190625" h="398145">
                <a:moveTo>
                  <a:pt x="39624" y="327660"/>
                </a:moveTo>
                <a:lnTo>
                  <a:pt x="38100" y="324612"/>
                </a:lnTo>
                <a:lnTo>
                  <a:pt x="38862" y="324612"/>
                </a:lnTo>
                <a:lnTo>
                  <a:pt x="39624" y="327660"/>
                </a:lnTo>
                <a:close/>
              </a:path>
              <a:path w="1190625" h="398145">
                <a:moveTo>
                  <a:pt x="1149942" y="333417"/>
                </a:moveTo>
                <a:lnTo>
                  <a:pt x="1152144" y="324612"/>
                </a:lnTo>
                <a:lnTo>
                  <a:pt x="1152144" y="327660"/>
                </a:lnTo>
                <a:lnTo>
                  <a:pt x="1189990" y="327660"/>
                </a:lnTo>
                <a:lnTo>
                  <a:pt x="1189228" y="332232"/>
                </a:lnTo>
                <a:lnTo>
                  <a:pt x="1150620" y="332232"/>
                </a:lnTo>
                <a:lnTo>
                  <a:pt x="1149942" y="333417"/>
                </a:lnTo>
                <a:close/>
              </a:path>
              <a:path w="1190625" h="398145">
                <a:moveTo>
                  <a:pt x="43107" y="336804"/>
                </a:moveTo>
                <a:lnTo>
                  <a:pt x="42672" y="336804"/>
                </a:lnTo>
                <a:lnTo>
                  <a:pt x="41148" y="332232"/>
                </a:lnTo>
                <a:lnTo>
                  <a:pt x="43107" y="336804"/>
                </a:lnTo>
                <a:close/>
              </a:path>
              <a:path w="1190625" h="398145">
                <a:moveTo>
                  <a:pt x="1149096" y="336804"/>
                </a:moveTo>
                <a:lnTo>
                  <a:pt x="1149942" y="333417"/>
                </a:lnTo>
                <a:lnTo>
                  <a:pt x="1150620" y="332232"/>
                </a:lnTo>
                <a:lnTo>
                  <a:pt x="1149096" y="336804"/>
                </a:lnTo>
                <a:close/>
              </a:path>
              <a:path w="1190625" h="398145">
                <a:moveTo>
                  <a:pt x="1188212" y="336804"/>
                </a:moveTo>
                <a:lnTo>
                  <a:pt x="1149096" y="336804"/>
                </a:lnTo>
                <a:lnTo>
                  <a:pt x="1150620" y="332232"/>
                </a:lnTo>
                <a:lnTo>
                  <a:pt x="1189228" y="332232"/>
                </a:lnTo>
                <a:lnTo>
                  <a:pt x="1188720" y="335280"/>
                </a:lnTo>
                <a:lnTo>
                  <a:pt x="1188212" y="336804"/>
                </a:lnTo>
                <a:close/>
              </a:path>
              <a:path w="1190625" h="398145">
                <a:moveTo>
                  <a:pt x="1186180" y="342900"/>
                </a:moveTo>
                <a:lnTo>
                  <a:pt x="1144524" y="342900"/>
                </a:lnTo>
                <a:lnTo>
                  <a:pt x="1149942" y="333417"/>
                </a:lnTo>
                <a:lnTo>
                  <a:pt x="1149096" y="336804"/>
                </a:lnTo>
                <a:lnTo>
                  <a:pt x="1188212" y="336804"/>
                </a:lnTo>
                <a:lnTo>
                  <a:pt x="1186180" y="342900"/>
                </a:lnTo>
                <a:close/>
              </a:path>
              <a:path w="1190625" h="398145">
                <a:moveTo>
                  <a:pt x="45720" y="342900"/>
                </a:moveTo>
                <a:lnTo>
                  <a:pt x="44196" y="339852"/>
                </a:lnTo>
                <a:lnTo>
                  <a:pt x="44644" y="340389"/>
                </a:lnTo>
                <a:lnTo>
                  <a:pt x="45720" y="342900"/>
                </a:lnTo>
                <a:close/>
              </a:path>
              <a:path w="1190625" h="398145">
                <a:moveTo>
                  <a:pt x="44644" y="340389"/>
                </a:moveTo>
                <a:lnTo>
                  <a:pt x="44196" y="339852"/>
                </a:lnTo>
                <a:lnTo>
                  <a:pt x="44413" y="339852"/>
                </a:lnTo>
                <a:lnTo>
                  <a:pt x="44644" y="340389"/>
                </a:lnTo>
                <a:close/>
              </a:path>
              <a:path w="1190625" h="398145">
                <a:moveTo>
                  <a:pt x="1184148" y="348996"/>
                </a:moveTo>
                <a:lnTo>
                  <a:pt x="1139952" y="348996"/>
                </a:lnTo>
                <a:lnTo>
                  <a:pt x="1146048" y="339852"/>
                </a:lnTo>
                <a:lnTo>
                  <a:pt x="1144524" y="342900"/>
                </a:lnTo>
                <a:lnTo>
                  <a:pt x="1186180" y="342900"/>
                </a:lnTo>
                <a:lnTo>
                  <a:pt x="1184148" y="348996"/>
                </a:lnTo>
                <a:close/>
              </a:path>
              <a:path w="1190625" h="398145">
                <a:moveTo>
                  <a:pt x="46736" y="342900"/>
                </a:moveTo>
                <a:lnTo>
                  <a:pt x="45720" y="342900"/>
                </a:lnTo>
                <a:lnTo>
                  <a:pt x="44644" y="340389"/>
                </a:lnTo>
                <a:lnTo>
                  <a:pt x="46736" y="342900"/>
                </a:lnTo>
                <a:close/>
              </a:path>
              <a:path w="1190625" h="398145">
                <a:moveTo>
                  <a:pt x="51816" y="348996"/>
                </a:moveTo>
                <a:lnTo>
                  <a:pt x="48768" y="345948"/>
                </a:lnTo>
                <a:lnTo>
                  <a:pt x="50430" y="347333"/>
                </a:lnTo>
                <a:lnTo>
                  <a:pt x="51816" y="348996"/>
                </a:lnTo>
                <a:close/>
              </a:path>
              <a:path w="1190625" h="398145">
                <a:moveTo>
                  <a:pt x="50430" y="347333"/>
                </a:moveTo>
                <a:lnTo>
                  <a:pt x="48768" y="345948"/>
                </a:lnTo>
                <a:lnTo>
                  <a:pt x="49276" y="345948"/>
                </a:lnTo>
                <a:lnTo>
                  <a:pt x="50430" y="347333"/>
                </a:lnTo>
                <a:close/>
              </a:path>
              <a:path w="1190625" h="398145">
                <a:moveTo>
                  <a:pt x="1181608" y="353568"/>
                </a:moveTo>
                <a:lnTo>
                  <a:pt x="1133856" y="353568"/>
                </a:lnTo>
                <a:lnTo>
                  <a:pt x="1141475" y="345948"/>
                </a:lnTo>
                <a:lnTo>
                  <a:pt x="1139952" y="348996"/>
                </a:lnTo>
                <a:lnTo>
                  <a:pt x="1184148" y="348996"/>
                </a:lnTo>
                <a:lnTo>
                  <a:pt x="1181608" y="353568"/>
                </a:lnTo>
                <a:close/>
              </a:path>
              <a:path w="1190625" h="398145">
                <a:moveTo>
                  <a:pt x="52425" y="348996"/>
                </a:moveTo>
                <a:lnTo>
                  <a:pt x="51816" y="348996"/>
                </a:lnTo>
                <a:lnTo>
                  <a:pt x="50430" y="347333"/>
                </a:lnTo>
                <a:lnTo>
                  <a:pt x="52425" y="348996"/>
                </a:lnTo>
                <a:close/>
              </a:path>
              <a:path w="1190625" h="398145">
                <a:moveTo>
                  <a:pt x="57912" y="353568"/>
                </a:moveTo>
                <a:lnTo>
                  <a:pt x="54864" y="352044"/>
                </a:lnTo>
                <a:lnTo>
                  <a:pt x="57374" y="353119"/>
                </a:lnTo>
                <a:lnTo>
                  <a:pt x="57912" y="353568"/>
                </a:lnTo>
                <a:close/>
              </a:path>
              <a:path w="1190625" h="398145">
                <a:moveTo>
                  <a:pt x="57374" y="353119"/>
                </a:moveTo>
                <a:lnTo>
                  <a:pt x="54864" y="352044"/>
                </a:lnTo>
                <a:lnTo>
                  <a:pt x="56083" y="352044"/>
                </a:lnTo>
                <a:lnTo>
                  <a:pt x="57374" y="353119"/>
                </a:lnTo>
                <a:close/>
              </a:path>
              <a:path w="1190625" h="398145">
                <a:moveTo>
                  <a:pt x="1179914" y="356616"/>
                </a:moveTo>
                <a:lnTo>
                  <a:pt x="1126236" y="356616"/>
                </a:lnTo>
                <a:lnTo>
                  <a:pt x="1129284" y="355092"/>
                </a:lnTo>
                <a:lnTo>
                  <a:pt x="1135380" y="352044"/>
                </a:lnTo>
                <a:lnTo>
                  <a:pt x="1133856" y="353568"/>
                </a:lnTo>
                <a:lnTo>
                  <a:pt x="1181608" y="353568"/>
                </a:lnTo>
                <a:lnTo>
                  <a:pt x="1179914" y="356616"/>
                </a:lnTo>
                <a:close/>
              </a:path>
              <a:path w="1190625" h="398145">
                <a:moveTo>
                  <a:pt x="58419" y="353568"/>
                </a:moveTo>
                <a:lnTo>
                  <a:pt x="57912" y="353568"/>
                </a:lnTo>
                <a:lnTo>
                  <a:pt x="57374" y="353119"/>
                </a:lnTo>
                <a:lnTo>
                  <a:pt x="58419" y="353568"/>
                </a:lnTo>
                <a:close/>
              </a:path>
              <a:path w="1190625" h="398145">
                <a:moveTo>
                  <a:pt x="65532" y="356616"/>
                </a:moveTo>
                <a:lnTo>
                  <a:pt x="60960" y="355092"/>
                </a:lnTo>
                <a:lnTo>
                  <a:pt x="61976" y="355092"/>
                </a:lnTo>
                <a:lnTo>
                  <a:pt x="65532" y="356616"/>
                </a:lnTo>
                <a:close/>
              </a:path>
              <a:path w="1190625" h="398145">
                <a:moveTo>
                  <a:pt x="1129283" y="355092"/>
                </a:moveTo>
                <a:close/>
              </a:path>
              <a:path w="1190625" h="398145">
                <a:moveTo>
                  <a:pt x="1178221" y="359664"/>
                </a:moveTo>
                <a:lnTo>
                  <a:pt x="1118616" y="359664"/>
                </a:lnTo>
                <a:lnTo>
                  <a:pt x="1129283" y="355092"/>
                </a:lnTo>
                <a:lnTo>
                  <a:pt x="1126236" y="356616"/>
                </a:lnTo>
                <a:lnTo>
                  <a:pt x="1179914" y="356616"/>
                </a:lnTo>
                <a:lnTo>
                  <a:pt x="1178221" y="359664"/>
                </a:lnTo>
                <a:close/>
              </a:path>
              <a:path w="1190625" h="398145">
                <a:moveTo>
                  <a:pt x="76200" y="359664"/>
                </a:moveTo>
                <a:lnTo>
                  <a:pt x="73152" y="359664"/>
                </a:lnTo>
                <a:lnTo>
                  <a:pt x="70104" y="358140"/>
                </a:lnTo>
                <a:lnTo>
                  <a:pt x="76200" y="359664"/>
                </a:lnTo>
                <a:close/>
              </a:path>
              <a:path w="1190625" h="398145">
                <a:moveTo>
                  <a:pt x="1118616" y="359664"/>
                </a:moveTo>
                <a:lnTo>
                  <a:pt x="1114044" y="359664"/>
                </a:lnTo>
                <a:lnTo>
                  <a:pt x="1120140" y="358140"/>
                </a:lnTo>
                <a:lnTo>
                  <a:pt x="1118616" y="3596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709B5BB3-03FD-4E82-9F84-CAB822C99FED}"/>
              </a:ext>
            </a:extLst>
          </p:cNvPr>
          <p:cNvSpPr/>
          <p:nvPr/>
        </p:nvSpPr>
        <p:spPr>
          <a:xfrm>
            <a:off x="7075503" y="1945834"/>
            <a:ext cx="2583402" cy="440717"/>
          </a:xfrm>
          <a:custGeom>
            <a:avLst/>
            <a:gdLst/>
            <a:ahLst/>
            <a:cxnLst/>
            <a:rect l="l" t="t" r="r" b="b"/>
            <a:pathLst>
              <a:path w="1190625" h="398145">
                <a:moveTo>
                  <a:pt x="1120140" y="397763"/>
                </a:moveTo>
                <a:lnTo>
                  <a:pt x="71628" y="397763"/>
                </a:lnTo>
                <a:lnTo>
                  <a:pt x="62484" y="396240"/>
                </a:lnTo>
                <a:lnTo>
                  <a:pt x="22860" y="374904"/>
                </a:lnTo>
                <a:lnTo>
                  <a:pt x="1524" y="335280"/>
                </a:lnTo>
                <a:lnTo>
                  <a:pt x="0" y="326136"/>
                </a:lnTo>
                <a:lnTo>
                  <a:pt x="0" y="70104"/>
                </a:lnTo>
                <a:lnTo>
                  <a:pt x="22860" y="22860"/>
                </a:lnTo>
                <a:lnTo>
                  <a:pt x="62484" y="1524"/>
                </a:lnTo>
                <a:lnTo>
                  <a:pt x="71628" y="0"/>
                </a:lnTo>
                <a:lnTo>
                  <a:pt x="1120140" y="0"/>
                </a:lnTo>
                <a:lnTo>
                  <a:pt x="1167384" y="22860"/>
                </a:lnTo>
                <a:lnTo>
                  <a:pt x="1178433" y="38100"/>
                </a:lnTo>
                <a:lnTo>
                  <a:pt x="73152" y="38100"/>
                </a:lnTo>
                <a:lnTo>
                  <a:pt x="67818" y="39624"/>
                </a:lnTo>
                <a:lnTo>
                  <a:pt x="65532" y="39624"/>
                </a:lnTo>
                <a:lnTo>
                  <a:pt x="62484" y="41148"/>
                </a:lnTo>
                <a:lnTo>
                  <a:pt x="62865" y="41148"/>
                </a:lnTo>
                <a:lnTo>
                  <a:pt x="54864" y="45720"/>
                </a:lnTo>
                <a:lnTo>
                  <a:pt x="55626" y="45720"/>
                </a:lnTo>
                <a:lnTo>
                  <a:pt x="48768" y="50292"/>
                </a:lnTo>
                <a:lnTo>
                  <a:pt x="50546" y="50292"/>
                </a:lnTo>
                <a:lnTo>
                  <a:pt x="46736" y="54864"/>
                </a:lnTo>
                <a:lnTo>
                  <a:pt x="45720" y="54864"/>
                </a:lnTo>
                <a:lnTo>
                  <a:pt x="41148" y="64008"/>
                </a:lnTo>
                <a:lnTo>
                  <a:pt x="41365" y="64008"/>
                </a:lnTo>
                <a:lnTo>
                  <a:pt x="38100" y="71628"/>
                </a:lnTo>
                <a:lnTo>
                  <a:pt x="39243" y="71628"/>
                </a:lnTo>
                <a:lnTo>
                  <a:pt x="38862" y="73152"/>
                </a:lnTo>
                <a:lnTo>
                  <a:pt x="38100" y="73152"/>
                </a:lnTo>
                <a:lnTo>
                  <a:pt x="38100" y="323088"/>
                </a:lnTo>
                <a:lnTo>
                  <a:pt x="38481" y="323088"/>
                </a:lnTo>
                <a:lnTo>
                  <a:pt x="38862" y="324612"/>
                </a:lnTo>
                <a:lnTo>
                  <a:pt x="38100" y="324612"/>
                </a:lnTo>
                <a:lnTo>
                  <a:pt x="42672" y="336804"/>
                </a:lnTo>
                <a:lnTo>
                  <a:pt x="43107" y="336804"/>
                </a:lnTo>
                <a:lnTo>
                  <a:pt x="44413" y="339852"/>
                </a:lnTo>
                <a:lnTo>
                  <a:pt x="44196" y="339852"/>
                </a:lnTo>
                <a:lnTo>
                  <a:pt x="45720" y="342900"/>
                </a:lnTo>
                <a:lnTo>
                  <a:pt x="46736" y="342900"/>
                </a:lnTo>
                <a:lnTo>
                  <a:pt x="49276" y="345948"/>
                </a:lnTo>
                <a:lnTo>
                  <a:pt x="48768" y="345948"/>
                </a:lnTo>
                <a:lnTo>
                  <a:pt x="51816" y="348996"/>
                </a:lnTo>
                <a:lnTo>
                  <a:pt x="52425" y="348996"/>
                </a:lnTo>
                <a:lnTo>
                  <a:pt x="56083" y="352044"/>
                </a:lnTo>
                <a:lnTo>
                  <a:pt x="54864" y="352044"/>
                </a:lnTo>
                <a:lnTo>
                  <a:pt x="57912" y="353568"/>
                </a:lnTo>
                <a:lnTo>
                  <a:pt x="58419" y="353568"/>
                </a:lnTo>
                <a:lnTo>
                  <a:pt x="61976" y="355092"/>
                </a:lnTo>
                <a:lnTo>
                  <a:pt x="60960" y="355092"/>
                </a:lnTo>
                <a:lnTo>
                  <a:pt x="73152" y="359664"/>
                </a:lnTo>
                <a:lnTo>
                  <a:pt x="1178221" y="359664"/>
                </a:lnTo>
                <a:lnTo>
                  <a:pt x="1176528" y="362712"/>
                </a:lnTo>
                <a:lnTo>
                  <a:pt x="1167384" y="374904"/>
                </a:lnTo>
                <a:lnTo>
                  <a:pt x="1155192" y="384048"/>
                </a:lnTo>
                <a:lnTo>
                  <a:pt x="1143000" y="391668"/>
                </a:lnTo>
                <a:lnTo>
                  <a:pt x="1127760" y="396240"/>
                </a:lnTo>
                <a:lnTo>
                  <a:pt x="1120140" y="397763"/>
                </a:lnTo>
                <a:close/>
              </a:path>
              <a:path w="1190625" h="398145">
                <a:moveTo>
                  <a:pt x="1127950" y="40766"/>
                </a:moveTo>
                <a:lnTo>
                  <a:pt x="1118616" y="38100"/>
                </a:lnTo>
                <a:lnTo>
                  <a:pt x="1178433" y="38100"/>
                </a:lnTo>
                <a:lnTo>
                  <a:pt x="1179385" y="39624"/>
                </a:lnTo>
                <a:lnTo>
                  <a:pt x="1126236" y="39624"/>
                </a:lnTo>
                <a:lnTo>
                  <a:pt x="1127950" y="40766"/>
                </a:lnTo>
                <a:close/>
              </a:path>
              <a:path w="1190625" h="398145">
                <a:moveTo>
                  <a:pt x="62484" y="41148"/>
                </a:moveTo>
                <a:lnTo>
                  <a:pt x="65532" y="39624"/>
                </a:lnTo>
                <a:lnTo>
                  <a:pt x="63246" y="40930"/>
                </a:lnTo>
                <a:lnTo>
                  <a:pt x="62484" y="41148"/>
                </a:lnTo>
                <a:close/>
              </a:path>
              <a:path w="1190625" h="398145">
                <a:moveTo>
                  <a:pt x="63246" y="40930"/>
                </a:moveTo>
                <a:lnTo>
                  <a:pt x="65532" y="39624"/>
                </a:lnTo>
                <a:lnTo>
                  <a:pt x="67818" y="39624"/>
                </a:lnTo>
                <a:lnTo>
                  <a:pt x="63246" y="40930"/>
                </a:lnTo>
                <a:close/>
              </a:path>
              <a:path w="1190625" h="398145">
                <a:moveTo>
                  <a:pt x="1129284" y="41148"/>
                </a:moveTo>
                <a:lnTo>
                  <a:pt x="1127950" y="40766"/>
                </a:lnTo>
                <a:lnTo>
                  <a:pt x="1126236" y="39624"/>
                </a:lnTo>
                <a:lnTo>
                  <a:pt x="1129284" y="41148"/>
                </a:lnTo>
                <a:close/>
              </a:path>
              <a:path w="1190625" h="398145">
                <a:moveTo>
                  <a:pt x="1180338" y="41148"/>
                </a:moveTo>
                <a:lnTo>
                  <a:pt x="1129284" y="41148"/>
                </a:lnTo>
                <a:lnTo>
                  <a:pt x="1126236" y="39624"/>
                </a:lnTo>
                <a:lnTo>
                  <a:pt x="1179385" y="39624"/>
                </a:lnTo>
                <a:lnTo>
                  <a:pt x="1180338" y="41148"/>
                </a:lnTo>
                <a:close/>
              </a:path>
              <a:path w="1190625" h="398145">
                <a:moveTo>
                  <a:pt x="1183195" y="45720"/>
                </a:moveTo>
                <a:lnTo>
                  <a:pt x="1135380" y="45720"/>
                </a:lnTo>
                <a:lnTo>
                  <a:pt x="1127950" y="40766"/>
                </a:lnTo>
                <a:lnTo>
                  <a:pt x="1129284" y="41148"/>
                </a:lnTo>
                <a:lnTo>
                  <a:pt x="1180338" y="41148"/>
                </a:lnTo>
                <a:lnTo>
                  <a:pt x="1183195" y="45720"/>
                </a:lnTo>
                <a:close/>
              </a:path>
              <a:path w="1190625" h="398145">
                <a:moveTo>
                  <a:pt x="62865" y="41148"/>
                </a:moveTo>
                <a:lnTo>
                  <a:pt x="62484" y="41148"/>
                </a:lnTo>
                <a:lnTo>
                  <a:pt x="63246" y="40930"/>
                </a:lnTo>
                <a:lnTo>
                  <a:pt x="62865" y="41148"/>
                </a:lnTo>
                <a:close/>
              </a:path>
              <a:path w="1190625" h="398145">
                <a:moveTo>
                  <a:pt x="55626" y="45720"/>
                </a:moveTo>
                <a:lnTo>
                  <a:pt x="54864" y="45720"/>
                </a:lnTo>
                <a:lnTo>
                  <a:pt x="57912" y="44196"/>
                </a:lnTo>
                <a:lnTo>
                  <a:pt x="55626" y="45720"/>
                </a:lnTo>
                <a:close/>
              </a:path>
              <a:path w="1190625" h="398145">
                <a:moveTo>
                  <a:pt x="1140822" y="49856"/>
                </a:moveTo>
                <a:lnTo>
                  <a:pt x="1132332" y="44196"/>
                </a:lnTo>
                <a:lnTo>
                  <a:pt x="1135380" y="45720"/>
                </a:lnTo>
                <a:lnTo>
                  <a:pt x="1183195" y="45720"/>
                </a:lnTo>
                <a:lnTo>
                  <a:pt x="1184148" y="47244"/>
                </a:lnTo>
                <a:lnTo>
                  <a:pt x="1184605" y="48768"/>
                </a:lnTo>
                <a:lnTo>
                  <a:pt x="1139952" y="48768"/>
                </a:lnTo>
                <a:lnTo>
                  <a:pt x="1140822" y="49856"/>
                </a:lnTo>
                <a:close/>
              </a:path>
              <a:path w="1190625" h="398145">
                <a:moveTo>
                  <a:pt x="50546" y="50292"/>
                </a:moveTo>
                <a:lnTo>
                  <a:pt x="48768" y="50292"/>
                </a:lnTo>
                <a:lnTo>
                  <a:pt x="51816" y="48768"/>
                </a:lnTo>
                <a:lnTo>
                  <a:pt x="50546" y="50292"/>
                </a:lnTo>
                <a:close/>
              </a:path>
              <a:path w="1190625" h="398145">
                <a:moveTo>
                  <a:pt x="1141475" y="50292"/>
                </a:moveTo>
                <a:lnTo>
                  <a:pt x="1140822" y="49856"/>
                </a:lnTo>
                <a:lnTo>
                  <a:pt x="1139952" y="48768"/>
                </a:lnTo>
                <a:lnTo>
                  <a:pt x="1141475" y="50292"/>
                </a:lnTo>
                <a:close/>
              </a:path>
              <a:path w="1190625" h="398145">
                <a:moveTo>
                  <a:pt x="1185062" y="50292"/>
                </a:moveTo>
                <a:lnTo>
                  <a:pt x="1141475" y="50292"/>
                </a:lnTo>
                <a:lnTo>
                  <a:pt x="1139952" y="48768"/>
                </a:lnTo>
                <a:lnTo>
                  <a:pt x="1184605" y="48768"/>
                </a:lnTo>
                <a:lnTo>
                  <a:pt x="1185062" y="50292"/>
                </a:lnTo>
                <a:close/>
              </a:path>
              <a:path w="1190625" h="398145">
                <a:moveTo>
                  <a:pt x="1186891" y="56388"/>
                </a:moveTo>
                <a:lnTo>
                  <a:pt x="1146048" y="56388"/>
                </a:lnTo>
                <a:lnTo>
                  <a:pt x="1140822" y="49856"/>
                </a:lnTo>
                <a:lnTo>
                  <a:pt x="1141475" y="50292"/>
                </a:lnTo>
                <a:lnTo>
                  <a:pt x="1185062" y="50292"/>
                </a:lnTo>
                <a:lnTo>
                  <a:pt x="1186891" y="56388"/>
                </a:lnTo>
                <a:close/>
              </a:path>
              <a:path w="1190625" h="398145">
                <a:moveTo>
                  <a:pt x="44196" y="57912"/>
                </a:moveTo>
                <a:lnTo>
                  <a:pt x="45720" y="54864"/>
                </a:lnTo>
                <a:lnTo>
                  <a:pt x="46736" y="54864"/>
                </a:lnTo>
                <a:lnTo>
                  <a:pt x="44196" y="57912"/>
                </a:lnTo>
                <a:close/>
              </a:path>
              <a:path w="1190625" h="398145">
                <a:moveTo>
                  <a:pt x="1149476" y="62293"/>
                </a:moveTo>
                <a:lnTo>
                  <a:pt x="1144524" y="54864"/>
                </a:lnTo>
                <a:lnTo>
                  <a:pt x="1146048" y="56388"/>
                </a:lnTo>
                <a:lnTo>
                  <a:pt x="1186891" y="56388"/>
                </a:lnTo>
                <a:lnTo>
                  <a:pt x="1188262" y="60960"/>
                </a:lnTo>
                <a:lnTo>
                  <a:pt x="1149096" y="60960"/>
                </a:lnTo>
                <a:lnTo>
                  <a:pt x="1149476" y="62293"/>
                </a:lnTo>
                <a:close/>
              </a:path>
              <a:path w="1190625" h="398145">
                <a:moveTo>
                  <a:pt x="41365" y="64008"/>
                </a:moveTo>
                <a:lnTo>
                  <a:pt x="41148" y="64008"/>
                </a:lnTo>
                <a:lnTo>
                  <a:pt x="42672" y="60960"/>
                </a:lnTo>
                <a:lnTo>
                  <a:pt x="41365" y="64008"/>
                </a:lnTo>
                <a:close/>
              </a:path>
              <a:path w="1190625" h="398145">
                <a:moveTo>
                  <a:pt x="1150620" y="64008"/>
                </a:moveTo>
                <a:lnTo>
                  <a:pt x="1149476" y="62293"/>
                </a:lnTo>
                <a:lnTo>
                  <a:pt x="1149096" y="60960"/>
                </a:lnTo>
                <a:lnTo>
                  <a:pt x="1150620" y="64008"/>
                </a:lnTo>
                <a:close/>
              </a:path>
              <a:path w="1190625" h="398145">
                <a:moveTo>
                  <a:pt x="1189024" y="64008"/>
                </a:moveTo>
                <a:lnTo>
                  <a:pt x="1150620" y="64008"/>
                </a:lnTo>
                <a:lnTo>
                  <a:pt x="1149096" y="60960"/>
                </a:lnTo>
                <a:lnTo>
                  <a:pt x="1188262" y="60960"/>
                </a:lnTo>
                <a:lnTo>
                  <a:pt x="1188720" y="62484"/>
                </a:lnTo>
                <a:lnTo>
                  <a:pt x="1189024" y="64008"/>
                </a:lnTo>
                <a:close/>
              </a:path>
              <a:path w="1190625" h="398145">
                <a:moveTo>
                  <a:pt x="1152144" y="71628"/>
                </a:moveTo>
                <a:lnTo>
                  <a:pt x="1149476" y="62293"/>
                </a:lnTo>
                <a:lnTo>
                  <a:pt x="1150620" y="64008"/>
                </a:lnTo>
                <a:lnTo>
                  <a:pt x="1189024" y="64008"/>
                </a:lnTo>
                <a:lnTo>
                  <a:pt x="1190244" y="70104"/>
                </a:lnTo>
                <a:lnTo>
                  <a:pt x="1152144" y="70104"/>
                </a:lnTo>
                <a:lnTo>
                  <a:pt x="1152144" y="71628"/>
                </a:lnTo>
                <a:close/>
              </a:path>
              <a:path w="1190625" h="398145">
                <a:moveTo>
                  <a:pt x="39243" y="71628"/>
                </a:moveTo>
                <a:lnTo>
                  <a:pt x="38100" y="71628"/>
                </a:lnTo>
                <a:lnTo>
                  <a:pt x="39624" y="70104"/>
                </a:lnTo>
                <a:lnTo>
                  <a:pt x="39243" y="71628"/>
                </a:lnTo>
                <a:close/>
              </a:path>
              <a:path w="1190625" h="398145">
                <a:moveTo>
                  <a:pt x="1189990" y="327660"/>
                </a:moveTo>
                <a:lnTo>
                  <a:pt x="1152144" y="327660"/>
                </a:lnTo>
                <a:lnTo>
                  <a:pt x="1152144" y="70104"/>
                </a:lnTo>
                <a:lnTo>
                  <a:pt x="1190244" y="70104"/>
                </a:lnTo>
                <a:lnTo>
                  <a:pt x="1190244" y="326136"/>
                </a:lnTo>
                <a:lnTo>
                  <a:pt x="1189990" y="327660"/>
                </a:lnTo>
                <a:close/>
              </a:path>
              <a:path w="1190625" h="398145">
                <a:moveTo>
                  <a:pt x="38100" y="76200"/>
                </a:moveTo>
                <a:lnTo>
                  <a:pt x="38100" y="73152"/>
                </a:lnTo>
                <a:lnTo>
                  <a:pt x="38862" y="73152"/>
                </a:lnTo>
                <a:lnTo>
                  <a:pt x="38100" y="76200"/>
                </a:lnTo>
                <a:close/>
              </a:path>
              <a:path w="1190625" h="398145">
                <a:moveTo>
                  <a:pt x="38481" y="323088"/>
                </a:moveTo>
                <a:lnTo>
                  <a:pt x="38100" y="323088"/>
                </a:lnTo>
                <a:lnTo>
                  <a:pt x="38100" y="321564"/>
                </a:lnTo>
                <a:lnTo>
                  <a:pt x="38481" y="323088"/>
                </a:lnTo>
                <a:close/>
              </a:path>
              <a:path w="1190625" h="398145">
                <a:moveTo>
                  <a:pt x="39624" y="327660"/>
                </a:moveTo>
                <a:lnTo>
                  <a:pt x="38100" y="324612"/>
                </a:lnTo>
                <a:lnTo>
                  <a:pt x="38862" y="324612"/>
                </a:lnTo>
                <a:lnTo>
                  <a:pt x="39624" y="327660"/>
                </a:lnTo>
                <a:close/>
              </a:path>
              <a:path w="1190625" h="398145">
                <a:moveTo>
                  <a:pt x="1149942" y="333417"/>
                </a:moveTo>
                <a:lnTo>
                  <a:pt x="1152144" y="324612"/>
                </a:lnTo>
                <a:lnTo>
                  <a:pt x="1152144" y="327660"/>
                </a:lnTo>
                <a:lnTo>
                  <a:pt x="1189990" y="327660"/>
                </a:lnTo>
                <a:lnTo>
                  <a:pt x="1189228" y="332232"/>
                </a:lnTo>
                <a:lnTo>
                  <a:pt x="1150620" y="332232"/>
                </a:lnTo>
                <a:lnTo>
                  <a:pt x="1149942" y="333417"/>
                </a:lnTo>
                <a:close/>
              </a:path>
              <a:path w="1190625" h="398145">
                <a:moveTo>
                  <a:pt x="43107" y="336804"/>
                </a:moveTo>
                <a:lnTo>
                  <a:pt x="42672" y="336804"/>
                </a:lnTo>
                <a:lnTo>
                  <a:pt x="41148" y="332232"/>
                </a:lnTo>
                <a:lnTo>
                  <a:pt x="43107" y="336804"/>
                </a:lnTo>
                <a:close/>
              </a:path>
              <a:path w="1190625" h="398145">
                <a:moveTo>
                  <a:pt x="1149096" y="336804"/>
                </a:moveTo>
                <a:lnTo>
                  <a:pt x="1149942" y="333417"/>
                </a:lnTo>
                <a:lnTo>
                  <a:pt x="1150620" y="332232"/>
                </a:lnTo>
                <a:lnTo>
                  <a:pt x="1149096" y="336804"/>
                </a:lnTo>
                <a:close/>
              </a:path>
              <a:path w="1190625" h="398145">
                <a:moveTo>
                  <a:pt x="1188212" y="336804"/>
                </a:moveTo>
                <a:lnTo>
                  <a:pt x="1149096" y="336804"/>
                </a:lnTo>
                <a:lnTo>
                  <a:pt x="1150620" y="332232"/>
                </a:lnTo>
                <a:lnTo>
                  <a:pt x="1189228" y="332232"/>
                </a:lnTo>
                <a:lnTo>
                  <a:pt x="1188720" y="335280"/>
                </a:lnTo>
                <a:lnTo>
                  <a:pt x="1188212" y="336804"/>
                </a:lnTo>
                <a:close/>
              </a:path>
              <a:path w="1190625" h="398145">
                <a:moveTo>
                  <a:pt x="1186180" y="342900"/>
                </a:moveTo>
                <a:lnTo>
                  <a:pt x="1144524" y="342900"/>
                </a:lnTo>
                <a:lnTo>
                  <a:pt x="1149942" y="333417"/>
                </a:lnTo>
                <a:lnTo>
                  <a:pt x="1149096" y="336804"/>
                </a:lnTo>
                <a:lnTo>
                  <a:pt x="1188212" y="336804"/>
                </a:lnTo>
                <a:lnTo>
                  <a:pt x="1186180" y="342900"/>
                </a:lnTo>
                <a:close/>
              </a:path>
              <a:path w="1190625" h="398145">
                <a:moveTo>
                  <a:pt x="45720" y="342900"/>
                </a:moveTo>
                <a:lnTo>
                  <a:pt x="44196" y="339852"/>
                </a:lnTo>
                <a:lnTo>
                  <a:pt x="44644" y="340389"/>
                </a:lnTo>
                <a:lnTo>
                  <a:pt x="45720" y="342900"/>
                </a:lnTo>
                <a:close/>
              </a:path>
              <a:path w="1190625" h="398145">
                <a:moveTo>
                  <a:pt x="44644" y="340389"/>
                </a:moveTo>
                <a:lnTo>
                  <a:pt x="44196" y="339852"/>
                </a:lnTo>
                <a:lnTo>
                  <a:pt x="44413" y="339852"/>
                </a:lnTo>
                <a:lnTo>
                  <a:pt x="44644" y="340389"/>
                </a:lnTo>
                <a:close/>
              </a:path>
              <a:path w="1190625" h="398145">
                <a:moveTo>
                  <a:pt x="1184148" y="348996"/>
                </a:moveTo>
                <a:lnTo>
                  <a:pt x="1139952" y="348996"/>
                </a:lnTo>
                <a:lnTo>
                  <a:pt x="1146048" y="339852"/>
                </a:lnTo>
                <a:lnTo>
                  <a:pt x="1144524" y="342900"/>
                </a:lnTo>
                <a:lnTo>
                  <a:pt x="1186180" y="342900"/>
                </a:lnTo>
                <a:lnTo>
                  <a:pt x="1184148" y="348996"/>
                </a:lnTo>
                <a:close/>
              </a:path>
              <a:path w="1190625" h="398145">
                <a:moveTo>
                  <a:pt x="46736" y="342900"/>
                </a:moveTo>
                <a:lnTo>
                  <a:pt x="45720" y="342900"/>
                </a:lnTo>
                <a:lnTo>
                  <a:pt x="44644" y="340389"/>
                </a:lnTo>
                <a:lnTo>
                  <a:pt x="46736" y="342900"/>
                </a:lnTo>
                <a:close/>
              </a:path>
              <a:path w="1190625" h="398145">
                <a:moveTo>
                  <a:pt x="51816" y="348996"/>
                </a:moveTo>
                <a:lnTo>
                  <a:pt x="48768" y="345948"/>
                </a:lnTo>
                <a:lnTo>
                  <a:pt x="50430" y="347333"/>
                </a:lnTo>
                <a:lnTo>
                  <a:pt x="51816" y="348996"/>
                </a:lnTo>
                <a:close/>
              </a:path>
              <a:path w="1190625" h="398145">
                <a:moveTo>
                  <a:pt x="50430" y="347333"/>
                </a:moveTo>
                <a:lnTo>
                  <a:pt x="48768" y="345948"/>
                </a:lnTo>
                <a:lnTo>
                  <a:pt x="49276" y="345948"/>
                </a:lnTo>
                <a:lnTo>
                  <a:pt x="50430" y="347333"/>
                </a:lnTo>
                <a:close/>
              </a:path>
              <a:path w="1190625" h="398145">
                <a:moveTo>
                  <a:pt x="1181608" y="353568"/>
                </a:moveTo>
                <a:lnTo>
                  <a:pt x="1133856" y="353568"/>
                </a:lnTo>
                <a:lnTo>
                  <a:pt x="1141475" y="345948"/>
                </a:lnTo>
                <a:lnTo>
                  <a:pt x="1139952" y="348996"/>
                </a:lnTo>
                <a:lnTo>
                  <a:pt x="1184148" y="348996"/>
                </a:lnTo>
                <a:lnTo>
                  <a:pt x="1181608" y="353568"/>
                </a:lnTo>
                <a:close/>
              </a:path>
              <a:path w="1190625" h="398145">
                <a:moveTo>
                  <a:pt x="52425" y="348996"/>
                </a:moveTo>
                <a:lnTo>
                  <a:pt x="51816" y="348996"/>
                </a:lnTo>
                <a:lnTo>
                  <a:pt x="50430" y="347333"/>
                </a:lnTo>
                <a:lnTo>
                  <a:pt x="52425" y="348996"/>
                </a:lnTo>
                <a:close/>
              </a:path>
              <a:path w="1190625" h="398145">
                <a:moveTo>
                  <a:pt x="57912" y="353568"/>
                </a:moveTo>
                <a:lnTo>
                  <a:pt x="54864" y="352044"/>
                </a:lnTo>
                <a:lnTo>
                  <a:pt x="57374" y="353119"/>
                </a:lnTo>
                <a:lnTo>
                  <a:pt x="57912" y="353568"/>
                </a:lnTo>
                <a:close/>
              </a:path>
              <a:path w="1190625" h="398145">
                <a:moveTo>
                  <a:pt x="57374" y="353119"/>
                </a:moveTo>
                <a:lnTo>
                  <a:pt x="54864" y="352044"/>
                </a:lnTo>
                <a:lnTo>
                  <a:pt x="56083" y="352044"/>
                </a:lnTo>
                <a:lnTo>
                  <a:pt x="57374" y="353119"/>
                </a:lnTo>
                <a:close/>
              </a:path>
              <a:path w="1190625" h="398145">
                <a:moveTo>
                  <a:pt x="1179914" y="356616"/>
                </a:moveTo>
                <a:lnTo>
                  <a:pt x="1126236" y="356616"/>
                </a:lnTo>
                <a:lnTo>
                  <a:pt x="1129284" y="355092"/>
                </a:lnTo>
                <a:lnTo>
                  <a:pt x="1135380" y="352044"/>
                </a:lnTo>
                <a:lnTo>
                  <a:pt x="1133856" y="353568"/>
                </a:lnTo>
                <a:lnTo>
                  <a:pt x="1181608" y="353568"/>
                </a:lnTo>
                <a:lnTo>
                  <a:pt x="1179914" y="356616"/>
                </a:lnTo>
                <a:close/>
              </a:path>
              <a:path w="1190625" h="398145">
                <a:moveTo>
                  <a:pt x="58419" y="353568"/>
                </a:moveTo>
                <a:lnTo>
                  <a:pt x="57912" y="353568"/>
                </a:lnTo>
                <a:lnTo>
                  <a:pt x="57374" y="353119"/>
                </a:lnTo>
                <a:lnTo>
                  <a:pt x="58419" y="353568"/>
                </a:lnTo>
                <a:close/>
              </a:path>
              <a:path w="1190625" h="398145">
                <a:moveTo>
                  <a:pt x="65532" y="356616"/>
                </a:moveTo>
                <a:lnTo>
                  <a:pt x="60960" y="355092"/>
                </a:lnTo>
                <a:lnTo>
                  <a:pt x="61976" y="355092"/>
                </a:lnTo>
                <a:lnTo>
                  <a:pt x="65532" y="356616"/>
                </a:lnTo>
                <a:close/>
              </a:path>
              <a:path w="1190625" h="398145">
                <a:moveTo>
                  <a:pt x="1129283" y="355092"/>
                </a:moveTo>
                <a:close/>
              </a:path>
              <a:path w="1190625" h="398145">
                <a:moveTo>
                  <a:pt x="1178221" y="359664"/>
                </a:moveTo>
                <a:lnTo>
                  <a:pt x="1118616" y="359664"/>
                </a:lnTo>
                <a:lnTo>
                  <a:pt x="1129283" y="355092"/>
                </a:lnTo>
                <a:lnTo>
                  <a:pt x="1126236" y="356616"/>
                </a:lnTo>
                <a:lnTo>
                  <a:pt x="1179914" y="356616"/>
                </a:lnTo>
                <a:lnTo>
                  <a:pt x="1178221" y="359664"/>
                </a:lnTo>
                <a:close/>
              </a:path>
              <a:path w="1190625" h="398145">
                <a:moveTo>
                  <a:pt x="76200" y="359664"/>
                </a:moveTo>
                <a:lnTo>
                  <a:pt x="73152" y="359664"/>
                </a:lnTo>
                <a:lnTo>
                  <a:pt x="70104" y="358140"/>
                </a:lnTo>
                <a:lnTo>
                  <a:pt x="76200" y="359664"/>
                </a:lnTo>
                <a:close/>
              </a:path>
              <a:path w="1190625" h="398145">
                <a:moveTo>
                  <a:pt x="1118616" y="359664"/>
                </a:moveTo>
                <a:lnTo>
                  <a:pt x="1114044" y="359664"/>
                </a:lnTo>
                <a:lnTo>
                  <a:pt x="1120140" y="358140"/>
                </a:lnTo>
                <a:lnTo>
                  <a:pt x="1118616" y="3596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29284C22-783B-4C60-814C-46CA7C31FEA2}"/>
              </a:ext>
            </a:extLst>
          </p:cNvPr>
          <p:cNvSpPr/>
          <p:nvPr/>
        </p:nvSpPr>
        <p:spPr>
          <a:xfrm>
            <a:off x="1309836" y="1808375"/>
            <a:ext cx="725321" cy="404093"/>
          </a:xfrm>
          <a:custGeom>
            <a:avLst/>
            <a:gdLst/>
            <a:ahLst/>
            <a:cxnLst/>
            <a:rect l="l" t="t" r="r" b="b"/>
            <a:pathLst>
              <a:path w="1190625" h="398145">
                <a:moveTo>
                  <a:pt x="1120140" y="397763"/>
                </a:moveTo>
                <a:lnTo>
                  <a:pt x="71628" y="397763"/>
                </a:lnTo>
                <a:lnTo>
                  <a:pt x="62484" y="396240"/>
                </a:lnTo>
                <a:lnTo>
                  <a:pt x="22860" y="374904"/>
                </a:lnTo>
                <a:lnTo>
                  <a:pt x="1524" y="335280"/>
                </a:lnTo>
                <a:lnTo>
                  <a:pt x="0" y="326136"/>
                </a:lnTo>
                <a:lnTo>
                  <a:pt x="0" y="70104"/>
                </a:lnTo>
                <a:lnTo>
                  <a:pt x="22860" y="22860"/>
                </a:lnTo>
                <a:lnTo>
                  <a:pt x="62484" y="1524"/>
                </a:lnTo>
                <a:lnTo>
                  <a:pt x="71628" y="0"/>
                </a:lnTo>
                <a:lnTo>
                  <a:pt x="1120140" y="0"/>
                </a:lnTo>
                <a:lnTo>
                  <a:pt x="1167384" y="22860"/>
                </a:lnTo>
                <a:lnTo>
                  <a:pt x="1178433" y="38100"/>
                </a:lnTo>
                <a:lnTo>
                  <a:pt x="73152" y="38100"/>
                </a:lnTo>
                <a:lnTo>
                  <a:pt x="67818" y="39624"/>
                </a:lnTo>
                <a:lnTo>
                  <a:pt x="65532" y="39624"/>
                </a:lnTo>
                <a:lnTo>
                  <a:pt x="62484" y="41148"/>
                </a:lnTo>
                <a:lnTo>
                  <a:pt x="62865" y="41148"/>
                </a:lnTo>
                <a:lnTo>
                  <a:pt x="54864" y="45720"/>
                </a:lnTo>
                <a:lnTo>
                  <a:pt x="55626" y="45720"/>
                </a:lnTo>
                <a:lnTo>
                  <a:pt x="48768" y="50292"/>
                </a:lnTo>
                <a:lnTo>
                  <a:pt x="50546" y="50292"/>
                </a:lnTo>
                <a:lnTo>
                  <a:pt x="46736" y="54864"/>
                </a:lnTo>
                <a:lnTo>
                  <a:pt x="45720" y="54864"/>
                </a:lnTo>
                <a:lnTo>
                  <a:pt x="41148" y="64008"/>
                </a:lnTo>
                <a:lnTo>
                  <a:pt x="41365" y="64008"/>
                </a:lnTo>
                <a:lnTo>
                  <a:pt x="38100" y="71628"/>
                </a:lnTo>
                <a:lnTo>
                  <a:pt x="39243" y="71628"/>
                </a:lnTo>
                <a:lnTo>
                  <a:pt x="38862" y="73152"/>
                </a:lnTo>
                <a:lnTo>
                  <a:pt x="38100" y="73152"/>
                </a:lnTo>
                <a:lnTo>
                  <a:pt x="38100" y="323088"/>
                </a:lnTo>
                <a:lnTo>
                  <a:pt x="38481" y="323088"/>
                </a:lnTo>
                <a:lnTo>
                  <a:pt x="38862" y="324612"/>
                </a:lnTo>
                <a:lnTo>
                  <a:pt x="38100" y="324612"/>
                </a:lnTo>
                <a:lnTo>
                  <a:pt x="42672" y="336804"/>
                </a:lnTo>
                <a:lnTo>
                  <a:pt x="43107" y="336804"/>
                </a:lnTo>
                <a:lnTo>
                  <a:pt x="44413" y="339852"/>
                </a:lnTo>
                <a:lnTo>
                  <a:pt x="44196" y="339852"/>
                </a:lnTo>
                <a:lnTo>
                  <a:pt x="45720" y="342900"/>
                </a:lnTo>
                <a:lnTo>
                  <a:pt x="46736" y="342900"/>
                </a:lnTo>
                <a:lnTo>
                  <a:pt x="49276" y="345948"/>
                </a:lnTo>
                <a:lnTo>
                  <a:pt x="48768" y="345948"/>
                </a:lnTo>
                <a:lnTo>
                  <a:pt x="51816" y="348996"/>
                </a:lnTo>
                <a:lnTo>
                  <a:pt x="52425" y="348996"/>
                </a:lnTo>
                <a:lnTo>
                  <a:pt x="56083" y="352044"/>
                </a:lnTo>
                <a:lnTo>
                  <a:pt x="54864" y="352044"/>
                </a:lnTo>
                <a:lnTo>
                  <a:pt x="57912" y="353568"/>
                </a:lnTo>
                <a:lnTo>
                  <a:pt x="58419" y="353568"/>
                </a:lnTo>
                <a:lnTo>
                  <a:pt x="61976" y="355092"/>
                </a:lnTo>
                <a:lnTo>
                  <a:pt x="60960" y="355092"/>
                </a:lnTo>
                <a:lnTo>
                  <a:pt x="73152" y="359664"/>
                </a:lnTo>
                <a:lnTo>
                  <a:pt x="1178221" y="359664"/>
                </a:lnTo>
                <a:lnTo>
                  <a:pt x="1176528" y="362712"/>
                </a:lnTo>
                <a:lnTo>
                  <a:pt x="1167384" y="374904"/>
                </a:lnTo>
                <a:lnTo>
                  <a:pt x="1155192" y="384048"/>
                </a:lnTo>
                <a:lnTo>
                  <a:pt x="1143000" y="391668"/>
                </a:lnTo>
                <a:lnTo>
                  <a:pt x="1127760" y="396240"/>
                </a:lnTo>
                <a:lnTo>
                  <a:pt x="1120140" y="397763"/>
                </a:lnTo>
                <a:close/>
              </a:path>
              <a:path w="1190625" h="398145">
                <a:moveTo>
                  <a:pt x="1127950" y="40766"/>
                </a:moveTo>
                <a:lnTo>
                  <a:pt x="1118616" y="38100"/>
                </a:lnTo>
                <a:lnTo>
                  <a:pt x="1178433" y="38100"/>
                </a:lnTo>
                <a:lnTo>
                  <a:pt x="1179385" y="39624"/>
                </a:lnTo>
                <a:lnTo>
                  <a:pt x="1126236" y="39624"/>
                </a:lnTo>
                <a:lnTo>
                  <a:pt x="1127950" y="40766"/>
                </a:lnTo>
                <a:close/>
              </a:path>
              <a:path w="1190625" h="398145">
                <a:moveTo>
                  <a:pt x="62484" y="41148"/>
                </a:moveTo>
                <a:lnTo>
                  <a:pt x="65532" y="39624"/>
                </a:lnTo>
                <a:lnTo>
                  <a:pt x="63246" y="40930"/>
                </a:lnTo>
                <a:lnTo>
                  <a:pt x="62484" y="41148"/>
                </a:lnTo>
                <a:close/>
              </a:path>
              <a:path w="1190625" h="398145">
                <a:moveTo>
                  <a:pt x="63246" y="40930"/>
                </a:moveTo>
                <a:lnTo>
                  <a:pt x="65532" y="39624"/>
                </a:lnTo>
                <a:lnTo>
                  <a:pt x="67818" y="39624"/>
                </a:lnTo>
                <a:lnTo>
                  <a:pt x="63246" y="40930"/>
                </a:lnTo>
                <a:close/>
              </a:path>
              <a:path w="1190625" h="398145">
                <a:moveTo>
                  <a:pt x="1129284" y="41148"/>
                </a:moveTo>
                <a:lnTo>
                  <a:pt x="1127950" y="40766"/>
                </a:lnTo>
                <a:lnTo>
                  <a:pt x="1126236" y="39624"/>
                </a:lnTo>
                <a:lnTo>
                  <a:pt x="1129284" y="41148"/>
                </a:lnTo>
                <a:close/>
              </a:path>
              <a:path w="1190625" h="398145">
                <a:moveTo>
                  <a:pt x="1180338" y="41148"/>
                </a:moveTo>
                <a:lnTo>
                  <a:pt x="1129284" y="41148"/>
                </a:lnTo>
                <a:lnTo>
                  <a:pt x="1126236" y="39624"/>
                </a:lnTo>
                <a:lnTo>
                  <a:pt x="1179385" y="39624"/>
                </a:lnTo>
                <a:lnTo>
                  <a:pt x="1180338" y="41148"/>
                </a:lnTo>
                <a:close/>
              </a:path>
              <a:path w="1190625" h="398145">
                <a:moveTo>
                  <a:pt x="1183195" y="45720"/>
                </a:moveTo>
                <a:lnTo>
                  <a:pt x="1135380" y="45720"/>
                </a:lnTo>
                <a:lnTo>
                  <a:pt x="1127950" y="40766"/>
                </a:lnTo>
                <a:lnTo>
                  <a:pt x="1129284" y="41148"/>
                </a:lnTo>
                <a:lnTo>
                  <a:pt x="1180338" y="41148"/>
                </a:lnTo>
                <a:lnTo>
                  <a:pt x="1183195" y="45720"/>
                </a:lnTo>
                <a:close/>
              </a:path>
              <a:path w="1190625" h="398145">
                <a:moveTo>
                  <a:pt x="62865" y="41148"/>
                </a:moveTo>
                <a:lnTo>
                  <a:pt x="62484" y="41148"/>
                </a:lnTo>
                <a:lnTo>
                  <a:pt x="63246" y="40930"/>
                </a:lnTo>
                <a:lnTo>
                  <a:pt x="62865" y="41148"/>
                </a:lnTo>
                <a:close/>
              </a:path>
              <a:path w="1190625" h="398145">
                <a:moveTo>
                  <a:pt x="55626" y="45720"/>
                </a:moveTo>
                <a:lnTo>
                  <a:pt x="54864" y="45720"/>
                </a:lnTo>
                <a:lnTo>
                  <a:pt x="57912" y="44196"/>
                </a:lnTo>
                <a:lnTo>
                  <a:pt x="55626" y="45720"/>
                </a:lnTo>
                <a:close/>
              </a:path>
              <a:path w="1190625" h="398145">
                <a:moveTo>
                  <a:pt x="1140822" y="49856"/>
                </a:moveTo>
                <a:lnTo>
                  <a:pt x="1132332" y="44196"/>
                </a:lnTo>
                <a:lnTo>
                  <a:pt x="1135380" y="45720"/>
                </a:lnTo>
                <a:lnTo>
                  <a:pt x="1183195" y="45720"/>
                </a:lnTo>
                <a:lnTo>
                  <a:pt x="1184148" y="47244"/>
                </a:lnTo>
                <a:lnTo>
                  <a:pt x="1184605" y="48768"/>
                </a:lnTo>
                <a:lnTo>
                  <a:pt x="1139952" y="48768"/>
                </a:lnTo>
                <a:lnTo>
                  <a:pt x="1140822" y="49856"/>
                </a:lnTo>
                <a:close/>
              </a:path>
              <a:path w="1190625" h="398145">
                <a:moveTo>
                  <a:pt x="50546" y="50292"/>
                </a:moveTo>
                <a:lnTo>
                  <a:pt x="48768" y="50292"/>
                </a:lnTo>
                <a:lnTo>
                  <a:pt x="51816" y="48768"/>
                </a:lnTo>
                <a:lnTo>
                  <a:pt x="50546" y="50292"/>
                </a:lnTo>
                <a:close/>
              </a:path>
              <a:path w="1190625" h="398145">
                <a:moveTo>
                  <a:pt x="1141475" y="50292"/>
                </a:moveTo>
                <a:lnTo>
                  <a:pt x="1140822" y="49856"/>
                </a:lnTo>
                <a:lnTo>
                  <a:pt x="1139952" y="48768"/>
                </a:lnTo>
                <a:lnTo>
                  <a:pt x="1141475" y="50292"/>
                </a:lnTo>
                <a:close/>
              </a:path>
              <a:path w="1190625" h="398145">
                <a:moveTo>
                  <a:pt x="1185062" y="50292"/>
                </a:moveTo>
                <a:lnTo>
                  <a:pt x="1141475" y="50292"/>
                </a:lnTo>
                <a:lnTo>
                  <a:pt x="1139952" y="48768"/>
                </a:lnTo>
                <a:lnTo>
                  <a:pt x="1184605" y="48768"/>
                </a:lnTo>
                <a:lnTo>
                  <a:pt x="1185062" y="50292"/>
                </a:lnTo>
                <a:close/>
              </a:path>
              <a:path w="1190625" h="398145">
                <a:moveTo>
                  <a:pt x="1186891" y="56388"/>
                </a:moveTo>
                <a:lnTo>
                  <a:pt x="1146048" y="56388"/>
                </a:lnTo>
                <a:lnTo>
                  <a:pt x="1140822" y="49856"/>
                </a:lnTo>
                <a:lnTo>
                  <a:pt x="1141475" y="50292"/>
                </a:lnTo>
                <a:lnTo>
                  <a:pt x="1185062" y="50292"/>
                </a:lnTo>
                <a:lnTo>
                  <a:pt x="1186891" y="56388"/>
                </a:lnTo>
                <a:close/>
              </a:path>
              <a:path w="1190625" h="398145">
                <a:moveTo>
                  <a:pt x="44196" y="57912"/>
                </a:moveTo>
                <a:lnTo>
                  <a:pt x="45720" y="54864"/>
                </a:lnTo>
                <a:lnTo>
                  <a:pt x="46736" y="54864"/>
                </a:lnTo>
                <a:lnTo>
                  <a:pt x="44196" y="57912"/>
                </a:lnTo>
                <a:close/>
              </a:path>
              <a:path w="1190625" h="398145">
                <a:moveTo>
                  <a:pt x="1149476" y="62293"/>
                </a:moveTo>
                <a:lnTo>
                  <a:pt x="1144524" y="54864"/>
                </a:lnTo>
                <a:lnTo>
                  <a:pt x="1146048" y="56388"/>
                </a:lnTo>
                <a:lnTo>
                  <a:pt x="1186891" y="56388"/>
                </a:lnTo>
                <a:lnTo>
                  <a:pt x="1188262" y="60960"/>
                </a:lnTo>
                <a:lnTo>
                  <a:pt x="1149096" y="60960"/>
                </a:lnTo>
                <a:lnTo>
                  <a:pt x="1149476" y="62293"/>
                </a:lnTo>
                <a:close/>
              </a:path>
              <a:path w="1190625" h="398145">
                <a:moveTo>
                  <a:pt x="41365" y="64008"/>
                </a:moveTo>
                <a:lnTo>
                  <a:pt x="41148" y="64008"/>
                </a:lnTo>
                <a:lnTo>
                  <a:pt x="42672" y="60960"/>
                </a:lnTo>
                <a:lnTo>
                  <a:pt x="41365" y="64008"/>
                </a:lnTo>
                <a:close/>
              </a:path>
              <a:path w="1190625" h="398145">
                <a:moveTo>
                  <a:pt x="1150620" y="64008"/>
                </a:moveTo>
                <a:lnTo>
                  <a:pt x="1149476" y="62293"/>
                </a:lnTo>
                <a:lnTo>
                  <a:pt x="1149096" y="60960"/>
                </a:lnTo>
                <a:lnTo>
                  <a:pt x="1150620" y="64008"/>
                </a:lnTo>
                <a:close/>
              </a:path>
              <a:path w="1190625" h="398145">
                <a:moveTo>
                  <a:pt x="1189024" y="64008"/>
                </a:moveTo>
                <a:lnTo>
                  <a:pt x="1150620" y="64008"/>
                </a:lnTo>
                <a:lnTo>
                  <a:pt x="1149096" y="60960"/>
                </a:lnTo>
                <a:lnTo>
                  <a:pt x="1188262" y="60960"/>
                </a:lnTo>
                <a:lnTo>
                  <a:pt x="1188720" y="62484"/>
                </a:lnTo>
                <a:lnTo>
                  <a:pt x="1189024" y="64008"/>
                </a:lnTo>
                <a:close/>
              </a:path>
              <a:path w="1190625" h="398145">
                <a:moveTo>
                  <a:pt x="1152144" y="71628"/>
                </a:moveTo>
                <a:lnTo>
                  <a:pt x="1149476" y="62293"/>
                </a:lnTo>
                <a:lnTo>
                  <a:pt x="1150620" y="64008"/>
                </a:lnTo>
                <a:lnTo>
                  <a:pt x="1189024" y="64008"/>
                </a:lnTo>
                <a:lnTo>
                  <a:pt x="1190244" y="70104"/>
                </a:lnTo>
                <a:lnTo>
                  <a:pt x="1152144" y="70104"/>
                </a:lnTo>
                <a:lnTo>
                  <a:pt x="1152144" y="71628"/>
                </a:lnTo>
                <a:close/>
              </a:path>
              <a:path w="1190625" h="398145">
                <a:moveTo>
                  <a:pt x="39243" y="71628"/>
                </a:moveTo>
                <a:lnTo>
                  <a:pt x="38100" y="71628"/>
                </a:lnTo>
                <a:lnTo>
                  <a:pt x="39624" y="70104"/>
                </a:lnTo>
                <a:lnTo>
                  <a:pt x="39243" y="71628"/>
                </a:lnTo>
                <a:close/>
              </a:path>
              <a:path w="1190625" h="398145">
                <a:moveTo>
                  <a:pt x="1189990" y="327660"/>
                </a:moveTo>
                <a:lnTo>
                  <a:pt x="1152144" y="327660"/>
                </a:lnTo>
                <a:lnTo>
                  <a:pt x="1152144" y="70104"/>
                </a:lnTo>
                <a:lnTo>
                  <a:pt x="1190244" y="70104"/>
                </a:lnTo>
                <a:lnTo>
                  <a:pt x="1190244" y="326136"/>
                </a:lnTo>
                <a:lnTo>
                  <a:pt x="1189990" y="327660"/>
                </a:lnTo>
                <a:close/>
              </a:path>
              <a:path w="1190625" h="398145">
                <a:moveTo>
                  <a:pt x="38100" y="76200"/>
                </a:moveTo>
                <a:lnTo>
                  <a:pt x="38100" y="73152"/>
                </a:lnTo>
                <a:lnTo>
                  <a:pt x="38862" y="73152"/>
                </a:lnTo>
                <a:lnTo>
                  <a:pt x="38100" y="76200"/>
                </a:lnTo>
                <a:close/>
              </a:path>
              <a:path w="1190625" h="398145">
                <a:moveTo>
                  <a:pt x="38481" y="323088"/>
                </a:moveTo>
                <a:lnTo>
                  <a:pt x="38100" y="323088"/>
                </a:lnTo>
                <a:lnTo>
                  <a:pt x="38100" y="321564"/>
                </a:lnTo>
                <a:lnTo>
                  <a:pt x="38481" y="323088"/>
                </a:lnTo>
                <a:close/>
              </a:path>
              <a:path w="1190625" h="398145">
                <a:moveTo>
                  <a:pt x="39624" y="327660"/>
                </a:moveTo>
                <a:lnTo>
                  <a:pt x="38100" y="324612"/>
                </a:lnTo>
                <a:lnTo>
                  <a:pt x="38862" y="324612"/>
                </a:lnTo>
                <a:lnTo>
                  <a:pt x="39624" y="327660"/>
                </a:lnTo>
                <a:close/>
              </a:path>
              <a:path w="1190625" h="398145">
                <a:moveTo>
                  <a:pt x="1149942" y="333417"/>
                </a:moveTo>
                <a:lnTo>
                  <a:pt x="1152144" y="324612"/>
                </a:lnTo>
                <a:lnTo>
                  <a:pt x="1152144" y="327660"/>
                </a:lnTo>
                <a:lnTo>
                  <a:pt x="1189990" y="327660"/>
                </a:lnTo>
                <a:lnTo>
                  <a:pt x="1189228" y="332232"/>
                </a:lnTo>
                <a:lnTo>
                  <a:pt x="1150620" y="332232"/>
                </a:lnTo>
                <a:lnTo>
                  <a:pt x="1149942" y="333417"/>
                </a:lnTo>
                <a:close/>
              </a:path>
              <a:path w="1190625" h="398145">
                <a:moveTo>
                  <a:pt x="43107" y="336804"/>
                </a:moveTo>
                <a:lnTo>
                  <a:pt x="42672" y="336804"/>
                </a:lnTo>
                <a:lnTo>
                  <a:pt x="41148" y="332232"/>
                </a:lnTo>
                <a:lnTo>
                  <a:pt x="43107" y="336804"/>
                </a:lnTo>
                <a:close/>
              </a:path>
              <a:path w="1190625" h="398145">
                <a:moveTo>
                  <a:pt x="1149096" y="336804"/>
                </a:moveTo>
                <a:lnTo>
                  <a:pt x="1149942" y="333417"/>
                </a:lnTo>
                <a:lnTo>
                  <a:pt x="1150620" y="332232"/>
                </a:lnTo>
                <a:lnTo>
                  <a:pt x="1149096" y="336804"/>
                </a:lnTo>
                <a:close/>
              </a:path>
              <a:path w="1190625" h="398145">
                <a:moveTo>
                  <a:pt x="1188212" y="336804"/>
                </a:moveTo>
                <a:lnTo>
                  <a:pt x="1149096" y="336804"/>
                </a:lnTo>
                <a:lnTo>
                  <a:pt x="1150620" y="332232"/>
                </a:lnTo>
                <a:lnTo>
                  <a:pt x="1189228" y="332232"/>
                </a:lnTo>
                <a:lnTo>
                  <a:pt x="1188720" y="335280"/>
                </a:lnTo>
                <a:lnTo>
                  <a:pt x="1188212" y="336804"/>
                </a:lnTo>
                <a:close/>
              </a:path>
              <a:path w="1190625" h="398145">
                <a:moveTo>
                  <a:pt x="1186180" y="342900"/>
                </a:moveTo>
                <a:lnTo>
                  <a:pt x="1144524" y="342900"/>
                </a:lnTo>
                <a:lnTo>
                  <a:pt x="1149942" y="333417"/>
                </a:lnTo>
                <a:lnTo>
                  <a:pt x="1149096" y="336804"/>
                </a:lnTo>
                <a:lnTo>
                  <a:pt x="1188212" y="336804"/>
                </a:lnTo>
                <a:lnTo>
                  <a:pt x="1186180" y="342900"/>
                </a:lnTo>
                <a:close/>
              </a:path>
              <a:path w="1190625" h="398145">
                <a:moveTo>
                  <a:pt x="45720" y="342900"/>
                </a:moveTo>
                <a:lnTo>
                  <a:pt x="44196" y="339852"/>
                </a:lnTo>
                <a:lnTo>
                  <a:pt x="44644" y="340389"/>
                </a:lnTo>
                <a:lnTo>
                  <a:pt x="45720" y="342900"/>
                </a:lnTo>
                <a:close/>
              </a:path>
              <a:path w="1190625" h="398145">
                <a:moveTo>
                  <a:pt x="44644" y="340389"/>
                </a:moveTo>
                <a:lnTo>
                  <a:pt x="44196" y="339852"/>
                </a:lnTo>
                <a:lnTo>
                  <a:pt x="44413" y="339852"/>
                </a:lnTo>
                <a:lnTo>
                  <a:pt x="44644" y="340389"/>
                </a:lnTo>
                <a:close/>
              </a:path>
              <a:path w="1190625" h="398145">
                <a:moveTo>
                  <a:pt x="1184148" y="348996"/>
                </a:moveTo>
                <a:lnTo>
                  <a:pt x="1139952" y="348996"/>
                </a:lnTo>
                <a:lnTo>
                  <a:pt x="1146048" y="339852"/>
                </a:lnTo>
                <a:lnTo>
                  <a:pt x="1144524" y="342900"/>
                </a:lnTo>
                <a:lnTo>
                  <a:pt x="1186180" y="342900"/>
                </a:lnTo>
                <a:lnTo>
                  <a:pt x="1184148" y="348996"/>
                </a:lnTo>
                <a:close/>
              </a:path>
              <a:path w="1190625" h="398145">
                <a:moveTo>
                  <a:pt x="46736" y="342900"/>
                </a:moveTo>
                <a:lnTo>
                  <a:pt x="45720" y="342900"/>
                </a:lnTo>
                <a:lnTo>
                  <a:pt x="44644" y="340389"/>
                </a:lnTo>
                <a:lnTo>
                  <a:pt x="46736" y="342900"/>
                </a:lnTo>
                <a:close/>
              </a:path>
              <a:path w="1190625" h="398145">
                <a:moveTo>
                  <a:pt x="51816" y="348996"/>
                </a:moveTo>
                <a:lnTo>
                  <a:pt x="48768" y="345948"/>
                </a:lnTo>
                <a:lnTo>
                  <a:pt x="50430" y="347333"/>
                </a:lnTo>
                <a:lnTo>
                  <a:pt x="51816" y="348996"/>
                </a:lnTo>
                <a:close/>
              </a:path>
              <a:path w="1190625" h="398145">
                <a:moveTo>
                  <a:pt x="50430" y="347333"/>
                </a:moveTo>
                <a:lnTo>
                  <a:pt x="48768" y="345948"/>
                </a:lnTo>
                <a:lnTo>
                  <a:pt x="49276" y="345948"/>
                </a:lnTo>
                <a:lnTo>
                  <a:pt x="50430" y="347333"/>
                </a:lnTo>
                <a:close/>
              </a:path>
              <a:path w="1190625" h="398145">
                <a:moveTo>
                  <a:pt x="1181608" y="353568"/>
                </a:moveTo>
                <a:lnTo>
                  <a:pt x="1133856" y="353568"/>
                </a:lnTo>
                <a:lnTo>
                  <a:pt x="1141475" y="345948"/>
                </a:lnTo>
                <a:lnTo>
                  <a:pt x="1139952" y="348996"/>
                </a:lnTo>
                <a:lnTo>
                  <a:pt x="1184148" y="348996"/>
                </a:lnTo>
                <a:lnTo>
                  <a:pt x="1181608" y="353568"/>
                </a:lnTo>
                <a:close/>
              </a:path>
              <a:path w="1190625" h="398145">
                <a:moveTo>
                  <a:pt x="52425" y="348996"/>
                </a:moveTo>
                <a:lnTo>
                  <a:pt x="51816" y="348996"/>
                </a:lnTo>
                <a:lnTo>
                  <a:pt x="50430" y="347333"/>
                </a:lnTo>
                <a:lnTo>
                  <a:pt x="52425" y="348996"/>
                </a:lnTo>
                <a:close/>
              </a:path>
              <a:path w="1190625" h="398145">
                <a:moveTo>
                  <a:pt x="57912" y="353568"/>
                </a:moveTo>
                <a:lnTo>
                  <a:pt x="54864" y="352044"/>
                </a:lnTo>
                <a:lnTo>
                  <a:pt x="57374" y="353119"/>
                </a:lnTo>
                <a:lnTo>
                  <a:pt x="57912" y="353568"/>
                </a:lnTo>
                <a:close/>
              </a:path>
              <a:path w="1190625" h="398145">
                <a:moveTo>
                  <a:pt x="57374" y="353119"/>
                </a:moveTo>
                <a:lnTo>
                  <a:pt x="54864" y="352044"/>
                </a:lnTo>
                <a:lnTo>
                  <a:pt x="56083" y="352044"/>
                </a:lnTo>
                <a:lnTo>
                  <a:pt x="57374" y="353119"/>
                </a:lnTo>
                <a:close/>
              </a:path>
              <a:path w="1190625" h="398145">
                <a:moveTo>
                  <a:pt x="1179914" y="356616"/>
                </a:moveTo>
                <a:lnTo>
                  <a:pt x="1126236" y="356616"/>
                </a:lnTo>
                <a:lnTo>
                  <a:pt x="1129284" y="355092"/>
                </a:lnTo>
                <a:lnTo>
                  <a:pt x="1135380" y="352044"/>
                </a:lnTo>
                <a:lnTo>
                  <a:pt x="1133856" y="353568"/>
                </a:lnTo>
                <a:lnTo>
                  <a:pt x="1181608" y="353568"/>
                </a:lnTo>
                <a:lnTo>
                  <a:pt x="1179914" y="356616"/>
                </a:lnTo>
                <a:close/>
              </a:path>
              <a:path w="1190625" h="398145">
                <a:moveTo>
                  <a:pt x="58419" y="353568"/>
                </a:moveTo>
                <a:lnTo>
                  <a:pt x="57912" y="353568"/>
                </a:lnTo>
                <a:lnTo>
                  <a:pt x="57374" y="353119"/>
                </a:lnTo>
                <a:lnTo>
                  <a:pt x="58419" y="353568"/>
                </a:lnTo>
                <a:close/>
              </a:path>
              <a:path w="1190625" h="398145">
                <a:moveTo>
                  <a:pt x="65532" y="356616"/>
                </a:moveTo>
                <a:lnTo>
                  <a:pt x="60960" y="355092"/>
                </a:lnTo>
                <a:lnTo>
                  <a:pt x="61976" y="355092"/>
                </a:lnTo>
                <a:lnTo>
                  <a:pt x="65532" y="356616"/>
                </a:lnTo>
                <a:close/>
              </a:path>
              <a:path w="1190625" h="398145">
                <a:moveTo>
                  <a:pt x="1129283" y="355092"/>
                </a:moveTo>
                <a:close/>
              </a:path>
              <a:path w="1190625" h="398145">
                <a:moveTo>
                  <a:pt x="1178221" y="359664"/>
                </a:moveTo>
                <a:lnTo>
                  <a:pt x="1118616" y="359664"/>
                </a:lnTo>
                <a:lnTo>
                  <a:pt x="1129283" y="355092"/>
                </a:lnTo>
                <a:lnTo>
                  <a:pt x="1126236" y="356616"/>
                </a:lnTo>
                <a:lnTo>
                  <a:pt x="1179914" y="356616"/>
                </a:lnTo>
                <a:lnTo>
                  <a:pt x="1178221" y="359664"/>
                </a:lnTo>
                <a:close/>
              </a:path>
              <a:path w="1190625" h="398145">
                <a:moveTo>
                  <a:pt x="76200" y="359664"/>
                </a:moveTo>
                <a:lnTo>
                  <a:pt x="73152" y="359664"/>
                </a:lnTo>
                <a:lnTo>
                  <a:pt x="70104" y="358140"/>
                </a:lnTo>
                <a:lnTo>
                  <a:pt x="76200" y="359664"/>
                </a:lnTo>
                <a:close/>
              </a:path>
              <a:path w="1190625" h="398145">
                <a:moveTo>
                  <a:pt x="1118616" y="359664"/>
                </a:moveTo>
                <a:lnTo>
                  <a:pt x="1114044" y="359664"/>
                </a:lnTo>
                <a:lnTo>
                  <a:pt x="1120140" y="358140"/>
                </a:lnTo>
                <a:lnTo>
                  <a:pt x="1118616" y="3596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79"/>
    </mc:Choice>
    <mc:Fallback xmlns="">
      <p:transition spd="slow" advTm="21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1503158" y="297960"/>
            <a:ext cx="10085032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</a:t>
            </a:r>
            <a:r>
              <a:rPr sz="3600" b="1" spc="-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上傳授權書</a:t>
            </a:r>
            <a:endParaRPr sz="3600" b="1" spc="-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8F8A846-FEED-43DD-A890-64CC0F4E5501}"/>
              </a:ext>
            </a:extLst>
          </p:cNvPr>
          <p:cNvGrpSpPr/>
          <p:nvPr/>
        </p:nvGrpSpPr>
        <p:grpSpPr>
          <a:xfrm>
            <a:off x="1503158" y="3718062"/>
            <a:ext cx="8970575" cy="2683918"/>
            <a:chOff x="1592335" y="704625"/>
            <a:chExt cx="8970575" cy="268391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2335" y="704625"/>
              <a:ext cx="8970575" cy="2683918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4382264" y="1348609"/>
              <a:ext cx="4962981" cy="3679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wrap="square" lIns="0" tIns="32821" rIns="0" bIns="0" rtlCol="0">
              <a:spAutoFit/>
            </a:bodyPr>
            <a:lstStyle/>
            <a:p>
              <a:pPr marL="82922">
                <a:spcBef>
                  <a:spcPts val="259"/>
                </a:spcBef>
              </a:pPr>
              <a:r>
                <a:rPr sz="2176" spc="-5" dirty="0" err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先點選「選擇檔案」後「資料存檔</a:t>
              </a:r>
              <a:r>
                <a:rPr sz="2176" spc="-5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」</a:t>
              </a:r>
              <a:endParaRPr sz="2176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19565" y="2695422"/>
              <a:ext cx="953142" cy="362190"/>
            </a:xfrm>
            <a:custGeom>
              <a:avLst/>
              <a:gdLst/>
              <a:ahLst/>
              <a:cxnLst/>
              <a:rect l="l" t="t" r="r" b="b"/>
              <a:pathLst>
                <a:path w="1335404" h="399414">
                  <a:moveTo>
                    <a:pt x="1263396" y="1524"/>
                  </a:moveTo>
                  <a:lnTo>
                    <a:pt x="71628" y="1524"/>
                  </a:lnTo>
                  <a:lnTo>
                    <a:pt x="79248" y="0"/>
                  </a:lnTo>
                  <a:lnTo>
                    <a:pt x="1255775" y="0"/>
                  </a:lnTo>
                  <a:lnTo>
                    <a:pt x="1263396" y="1524"/>
                  </a:lnTo>
                  <a:close/>
                </a:path>
                <a:path w="1335404" h="399414">
                  <a:moveTo>
                    <a:pt x="1255775" y="399287"/>
                  </a:moveTo>
                  <a:lnTo>
                    <a:pt x="79248" y="399287"/>
                  </a:lnTo>
                  <a:lnTo>
                    <a:pt x="48768" y="393192"/>
                  </a:lnTo>
                  <a:lnTo>
                    <a:pt x="13716" y="364236"/>
                  </a:lnTo>
                  <a:lnTo>
                    <a:pt x="1524" y="327660"/>
                  </a:lnTo>
                  <a:lnTo>
                    <a:pt x="0" y="320040"/>
                  </a:lnTo>
                  <a:lnTo>
                    <a:pt x="0" y="79248"/>
                  </a:lnTo>
                  <a:lnTo>
                    <a:pt x="1524" y="71628"/>
                  </a:lnTo>
                  <a:lnTo>
                    <a:pt x="3048" y="62484"/>
                  </a:lnTo>
                  <a:lnTo>
                    <a:pt x="35052" y="13716"/>
                  </a:lnTo>
                  <a:lnTo>
                    <a:pt x="64008" y="1524"/>
                  </a:lnTo>
                  <a:lnTo>
                    <a:pt x="1272540" y="1524"/>
                  </a:lnTo>
                  <a:lnTo>
                    <a:pt x="1312163" y="24384"/>
                  </a:lnTo>
                  <a:lnTo>
                    <a:pt x="1323001" y="38100"/>
                  </a:lnTo>
                  <a:lnTo>
                    <a:pt x="76200" y="38100"/>
                  </a:lnTo>
                  <a:lnTo>
                    <a:pt x="70104" y="39624"/>
                  </a:lnTo>
                  <a:lnTo>
                    <a:pt x="73152" y="39624"/>
                  </a:lnTo>
                  <a:lnTo>
                    <a:pt x="67818" y="41148"/>
                  </a:lnTo>
                  <a:lnTo>
                    <a:pt x="65532" y="41148"/>
                  </a:lnTo>
                  <a:lnTo>
                    <a:pt x="62484" y="42672"/>
                  </a:lnTo>
                  <a:lnTo>
                    <a:pt x="62865" y="42672"/>
                  </a:lnTo>
                  <a:lnTo>
                    <a:pt x="60198" y="44196"/>
                  </a:lnTo>
                  <a:lnTo>
                    <a:pt x="57912" y="44196"/>
                  </a:lnTo>
                  <a:lnTo>
                    <a:pt x="53340" y="48768"/>
                  </a:lnTo>
                  <a:lnTo>
                    <a:pt x="51816" y="48768"/>
                  </a:lnTo>
                  <a:lnTo>
                    <a:pt x="44196" y="57912"/>
                  </a:lnTo>
                  <a:lnTo>
                    <a:pt x="45502" y="57912"/>
                  </a:lnTo>
                  <a:lnTo>
                    <a:pt x="42889" y="62484"/>
                  </a:lnTo>
                  <a:lnTo>
                    <a:pt x="42672" y="62484"/>
                  </a:lnTo>
                  <a:lnTo>
                    <a:pt x="41148" y="65532"/>
                  </a:lnTo>
                  <a:lnTo>
                    <a:pt x="41801" y="65532"/>
                  </a:lnTo>
                  <a:lnTo>
                    <a:pt x="40494" y="70104"/>
                  </a:lnTo>
                  <a:lnTo>
                    <a:pt x="39624" y="70104"/>
                  </a:lnTo>
                  <a:lnTo>
                    <a:pt x="39624" y="74676"/>
                  </a:lnTo>
                  <a:lnTo>
                    <a:pt x="38481" y="79248"/>
                  </a:lnTo>
                  <a:lnTo>
                    <a:pt x="38100" y="79248"/>
                  </a:lnTo>
                  <a:lnTo>
                    <a:pt x="38100" y="320040"/>
                  </a:lnTo>
                  <a:lnTo>
                    <a:pt x="38481" y="320040"/>
                  </a:lnTo>
                  <a:lnTo>
                    <a:pt x="39624" y="324612"/>
                  </a:lnTo>
                  <a:lnTo>
                    <a:pt x="39624" y="329184"/>
                  </a:lnTo>
                  <a:lnTo>
                    <a:pt x="40494" y="329184"/>
                  </a:lnTo>
                  <a:lnTo>
                    <a:pt x="41801" y="333756"/>
                  </a:lnTo>
                  <a:lnTo>
                    <a:pt x="41148" y="333756"/>
                  </a:lnTo>
                  <a:lnTo>
                    <a:pt x="42672" y="336804"/>
                  </a:lnTo>
                  <a:lnTo>
                    <a:pt x="42889" y="336804"/>
                  </a:lnTo>
                  <a:lnTo>
                    <a:pt x="45502" y="341376"/>
                  </a:lnTo>
                  <a:lnTo>
                    <a:pt x="44196" y="341376"/>
                  </a:lnTo>
                  <a:lnTo>
                    <a:pt x="49276" y="347472"/>
                  </a:lnTo>
                  <a:lnTo>
                    <a:pt x="48768" y="347472"/>
                  </a:lnTo>
                  <a:lnTo>
                    <a:pt x="51816" y="350520"/>
                  </a:lnTo>
                  <a:lnTo>
                    <a:pt x="52425" y="350520"/>
                  </a:lnTo>
                  <a:lnTo>
                    <a:pt x="57912" y="355092"/>
                  </a:lnTo>
                  <a:lnTo>
                    <a:pt x="60197" y="355092"/>
                  </a:lnTo>
                  <a:lnTo>
                    <a:pt x="62865" y="356616"/>
                  </a:lnTo>
                  <a:lnTo>
                    <a:pt x="62484" y="356616"/>
                  </a:lnTo>
                  <a:lnTo>
                    <a:pt x="65532" y="358140"/>
                  </a:lnTo>
                  <a:lnTo>
                    <a:pt x="67818" y="358140"/>
                  </a:lnTo>
                  <a:lnTo>
                    <a:pt x="73152" y="359664"/>
                  </a:lnTo>
                  <a:lnTo>
                    <a:pt x="70104" y="359664"/>
                  </a:lnTo>
                  <a:lnTo>
                    <a:pt x="76200" y="361188"/>
                  </a:lnTo>
                  <a:lnTo>
                    <a:pt x="1323001" y="361188"/>
                  </a:lnTo>
                  <a:lnTo>
                    <a:pt x="1321308" y="364236"/>
                  </a:lnTo>
                  <a:lnTo>
                    <a:pt x="1286255" y="393192"/>
                  </a:lnTo>
                  <a:lnTo>
                    <a:pt x="1263396" y="397764"/>
                  </a:lnTo>
                  <a:lnTo>
                    <a:pt x="1255775" y="399287"/>
                  </a:lnTo>
                  <a:close/>
                </a:path>
                <a:path w="1335404" h="399414">
                  <a:moveTo>
                    <a:pt x="1270677" y="41825"/>
                  </a:moveTo>
                  <a:lnTo>
                    <a:pt x="1261871" y="39624"/>
                  </a:lnTo>
                  <a:lnTo>
                    <a:pt x="1264920" y="39624"/>
                  </a:lnTo>
                  <a:lnTo>
                    <a:pt x="1258824" y="38100"/>
                  </a:lnTo>
                  <a:lnTo>
                    <a:pt x="1323001" y="38100"/>
                  </a:lnTo>
                  <a:lnTo>
                    <a:pt x="1324694" y="41148"/>
                  </a:lnTo>
                  <a:lnTo>
                    <a:pt x="1269492" y="41148"/>
                  </a:lnTo>
                  <a:lnTo>
                    <a:pt x="1270677" y="41825"/>
                  </a:lnTo>
                  <a:close/>
                </a:path>
                <a:path w="1335404" h="399414">
                  <a:moveTo>
                    <a:pt x="62484" y="42672"/>
                  </a:moveTo>
                  <a:lnTo>
                    <a:pt x="65532" y="41148"/>
                  </a:lnTo>
                  <a:lnTo>
                    <a:pt x="63246" y="42454"/>
                  </a:lnTo>
                  <a:lnTo>
                    <a:pt x="62484" y="42672"/>
                  </a:lnTo>
                  <a:close/>
                </a:path>
                <a:path w="1335404" h="399414">
                  <a:moveTo>
                    <a:pt x="63246" y="42454"/>
                  </a:moveTo>
                  <a:lnTo>
                    <a:pt x="65532" y="41148"/>
                  </a:lnTo>
                  <a:lnTo>
                    <a:pt x="67818" y="41148"/>
                  </a:lnTo>
                  <a:lnTo>
                    <a:pt x="63246" y="42454"/>
                  </a:lnTo>
                  <a:close/>
                </a:path>
                <a:path w="1335404" h="399414">
                  <a:moveTo>
                    <a:pt x="1274063" y="42672"/>
                  </a:moveTo>
                  <a:lnTo>
                    <a:pt x="1270677" y="41825"/>
                  </a:lnTo>
                  <a:lnTo>
                    <a:pt x="1269492" y="41148"/>
                  </a:lnTo>
                  <a:lnTo>
                    <a:pt x="1274063" y="42672"/>
                  </a:lnTo>
                  <a:close/>
                </a:path>
                <a:path w="1335404" h="399414">
                  <a:moveTo>
                    <a:pt x="1325541" y="42672"/>
                  </a:moveTo>
                  <a:lnTo>
                    <a:pt x="1274063" y="42672"/>
                  </a:lnTo>
                  <a:lnTo>
                    <a:pt x="1269492" y="41148"/>
                  </a:lnTo>
                  <a:lnTo>
                    <a:pt x="1324694" y="41148"/>
                  </a:lnTo>
                  <a:lnTo>
                    <a:pt x="1325541" y="42672"/>
                  </a:lnTo>
                  <a:close/>
                </a:path>
                <a:path w="1335404" h="399414">
                  <a:moveTo>
                    <a:pt x="1280159" y="47244"/>
                  </a:moveTo>
                  <a:lnTo>
                    <a:pt x="1270677" y="41825"/>
                  </a:lnTo>
                  <a:lnTo>
                    <a:pt x="1274063" y="42672"/>
                  </a:lnTo>
                  <a:lnTo>
                    <a:pt x="1325541" y="42672"/>
                  </a:lnTo>
                  <a:lnTo>
                    <a:pt x="1326388" y="44196"/>
                  </a:lnTo>
                  <a:lnTo>
                    <a:pt x="1277112" y="44196"/>
                  </a:lnTo>
                  <a:lnTo>
                    <a:pt x="1280159" y="47244"/>
                  </a:lnTo>
                  <a:close/>
                </a:path>
                <a:path w="1335404" h="399414">
                  <a:moveTo>
                    <a:pt x="62865" y="42672"/>
                  </a:moveTo>
                  <a:lnTo>
                    <a:pt x="62484" y="42672"/>
                  </a:lnTo>
                  <a:lnTo>
                    <a:pt x="63246" y="42454"/>
                  </a:lnTo>
                  <a:lnTo>
                    <a:pt x="62865" y="42672"/>
                  </a:lnTo>
                  <a:close/>
                </a:path>
                <a:path w="1335404" h="399414">
                  <a:moveTo>
                    <a:pt x="54864" y="47244"/>
                  </a:moveTo>
                  <a:lnTo>
                    <a:pt x="57912" y="44196"/>
                  </a:lnTo>
                  <a:lnTo>
                    <a:pt x="60198" y="44196"/>
                  </a:lnTo>
                  <a:lnTo>
                    <a:pt x="54864" y="47244"/>
                  </a:lnTo>
                  <a:close/>
                </a:path>
                <a:path w="1335404" h="399414">
                  <a:moveTo>
                    <a:pt x="1284593" y="50430"/>
                  </a:moveTo>
                  <a:lnTo>
                    <a:pt x="1277112" y="44196"/>
                  </a:lnTo>
                  <a:lnTo>
                    <a:pt x="1326388" y="44196"/>
                  </a:lnTo>
                  <a:lnTo>
                    <a:pt x="1328928" y="48768"/>
                  </a:lnTo>
                  <a:lnTo>
                    <a:pt x="1283208" y="48768"/>
                  </a:lnTo>
                  <a:lnTo>
                    <a:pt x="1284593" y="50430"/>
                  </a:lnTo>
                  <a:close/>
                </a:path>
                <a:path w="1335404" h="399414">
                  <a:moveTo>
                    <a:pt x="50292" y="51816"/>
                  </a:moveTo>
                  <a:lnTo>
                    <a:pt x="51816" y="48768"/>
                  </a:lnTo>
                  <a:lnTo>
                    <a:pt x="53340" y="48768"/>
                  </a:lnTo>
                  <a:lnTo>
                    <a:pt x="50292" y="51816"/>
                  </a:lnTo>
                  <a:close/>
                </a:path>
                <a:path w="1335404" h="399414">
                  <a:moveTo>
                    <a:pt x="1286255" y="51816"/>
                  </a:moveTo>
                  <a:lnTo>
                    <a:pt x="1284593" y="50430"/>
                  </a:lnTo>
                  <a:lnTo>
                    <a:pt x="1283208" y="48768"/>
                  </a:lnTo>
                  <a:lnTo>
                    <a:pt x="1286255" y="51816"/>
                  </a:lnTo>
                  <a:close/>
                </a:path>
                <a:path w="1335404" h="399414">
                  <a:moveTo>
                    <a:pt x="1329944" y="51816"/>
                  </a:moveTo>
                  <a:lnTo>
                    <a:pt x="1286255" y="51816"/>
                  </a:lnTo>
                  <a:lnTo>
                    <a:pt x="1283208" y="48768"/>
                  </a:lnTo>
                  <a:lnTo>
                    <a:pt x="1328928" y="48768"/>
                  </a:lnTo>
                  <a:lnTo>
                    <a:pt x="1329944" y="51816"/>
                  </a:lnTo>
                  <a:close/>
                </a:path>
                <a:path w="1335404" h="399414">
                  <a:moveTo>
                    <a:pt x="1290379" y="57374"/>
                  </a:moveTo>
                  <a:lnTo>
                    <a:pt x="1284593" y="50430"/>
                  </a:lnTo>
                  <a:lnTo>
                    <a:pt x="1286255" y="51816"/>
                  </a:lnTo>
                  <a:lnTo>
                    <a:pt x="1329944" y="51816"/>
                  </a:lnTo>
                  <a:lnTo>
                    <a:pt x="1330960" y="54864"/>
                  </a:lnTo>
                  <a:lnTo>
                    <a:pt x="1289304" y="54864"/>
                  </a:lnTo>
                  <a:lnTo>
                    <a:pt x="1290379" y="57374"/>
                  </a:lnTo>
                  <a:close/>
                </a:path>
                <a:path w="1335404" h="399414">
                  <a:moveTo>
                    <a:pt x="45502" y="57912"/>
                  </a:moveTo>
                  <a:lnTo>
                    <a:pt x="44196" y="57912"/>
                  </a:lnTo>
                  <a:lnTo>
                    <a:pt x="47244" y="54864"/>
                  </a:lnTo>
                  <a:lnTo>
                    <a:pt x="45502" y="57912"/>
                  </a:lnTo>
                  <a:close/>
                </a:path>
                <a:path w="1335404" h="399414">
                  <a:moveTo>
                    <a:pt x="1290828" y="57912"/>
                  </a:moveTo>
                  <a:lnTo>
                    <a:pt x="1290379" y="57374"/>
                  </a:lnTo>
                  <a:lnTo>
                    <a:pt x="1289304" y="54864"/>
                  </a:lnTo>
                  <a:lnTo>
                    <a:pt x="1290828" y="57912"/>
                  </a:lnTo>
                  <a:close/>
                </a:path>
                <a:path w="1335404" h="399414">
                  <a:moveTo>
                    <a:pt x="1331976" y="57912"/>
                  </a:moveTo>
                  <a:lnTo>
                    <a:pt x="1290828" y="57912"/>
                  </a:lnTo>
                  <a:lnTo>
                    <a:pt x="1289304" y="54864"/>
                  </a:lnTo>
                  <a:lnTo>
                    <a:pt x="1330960" y="54864"/>
                  </a:lnTo>
                  <a:lnTo>
                    <a:pt x="1331976" y="57912"/>
                  </a:lnTo>
                  <a:close/>
                </a:path>
                <a:path w="1335404" h="399414">
                  <a:moveTo>
                    <a:pt x="1334008" y="65532"/>
                  </a:moveTo>
                  <a:lnTo>
                    <a:pt x="1293876" y="65532"/>
                  </a:lnTo>
                  <a:lnTo>
                    <a:pt x="1290379" y="57374"/>
                  </a:lnTo>
                  <a:lnTo>
                    <a:pt x="1290828" y="57912"/>
                  </a:lnTo>
                  <a:lnTo>
                    <a:pt x="1331976" y="57912"/>
                  </a:lnTo>
                  <a:lnTo>
                    <a:pt x="1333500" y="62484"/>
                  </a:lnTo>
                  <a:lnTo>
                    <a:pt x="1334008" y="65532"/>
                  </a:lnTo>
                  <a:close/>
                </a:path>
                <a:path w="1335404" h="399414">
                  <a:moveTo>
                    <a:pt x="41148" y="65532"/>
                  </a:moveTo>
                  <a:lnTo>
                    <a:pt x="42672" y="62484"/>
                  </a:lnTo>
                  <a:lnTo>
                    <a:pt x="42454" y="63246"/>
                  </a:lnTo>
                  <a:lnTo>
                    <a:pt x="41148" y="65532"/>
                  </a:lnTo>
                  <a:close/>
                </a:path>
                <a:path w="1335404" h="399414">
                  <a:moveTo>
                    <a:pt x="42454" y="63246"/>
                  </a:moveTo>
                  <a:lnTo>
                    <a:pt x="42672" y="62484"/>
                  </a:lnTo>
                  <a:lnTo>
                    <a:pt x="42889" y="62484"/>
                  </a:lnTo>
                  <a:lnTo>
                    <a:pt x="42454" y="63246"/>
                  </a:lnTo>
                  <a:close/>
                </a:path>
                <a:path w="1335404" h="399414">
                  <a:moveTo>
                    <a:pt x="1335024" y="73152"/>
                  </a:moveTo>
                  <a:lnTo>
                    <a:pt x="1296924" y="73152"/>
                  </a:lnTo>
                  <a:lnTo>
                    <a:pt x="1292351" y="62484"/>
                  </a:lnTo>
                  <a:lnTo>
                    <a:pt x="1293876" y="65532"/>
                  </a:lnTo>
                  <a:lnTo>
                    <a:pt x="1334008" y="65532"/>
                  </a:lnTo>
                  <a:lnTo>
                    <a:pt x="1335024" y="71628"/>
                  </a:lnTo>
                  <a:lnTo>
                    <a:pt x="1335024" y="73152"/>
                  </a:lnTo>
                  <a:close/>
                </a:path>
                <a:path w="1335404" h="399414">
                  <a:moveTo>
                    <a:pt x="41801" y="65532"/>
                  </a:moveTo>
                  <a:lnTo>
                    <a:pt x="41148" y="65532"/>
                  </a:lnTo>
                  <a:lnTo>
                    <a:pt x="42454" y="63246"/>
                  </a:lnTo>
                  <a:lnTo>
                    <a:pt x="41801" y="65532"/>
                  </a:lnTo>
                  <a:close/>
                </a:path>
                <a:path w="1335404" h="399414">
                  <a:moveTo>
                    <a:pt x="39624" y="73152"/>
                  </a:moveTo>
                  <a:lnTo>
                    <a:pt x="39624" y="70104"/>
                  </a:lnTo>
                  <a:lnTo>
                    <a:pt x="40494" y="70104"/>
                  </a:lnTo>
                  <a:lnTo>
                    <a:pt x="39624" y="73152"/>
                  </a:lnTo>
                  <a:close/>
                </a:path>
                <a:path w="1335404" h="399414">
                  <a:moveTo>
                    <a:pt x="1296924" y="76200"/>
                  </a:moveTo>
                  <a:lnTo>
                    <a:pt x="1295400" y="70104"/>
                  </a:lnTo>
                  <a:lnTo>
                    <a:pt x="1296924" y="73152"/>
                  </a:lnTo>
                  <a:lnTo>
                    <a:pt x="1335024" y="73152"/>
                  </a:lnTo>
                  <a:lnTo>
                    <a:pt x="1335024" y="74676"/>
                  </a:lnTo>
                  <a:lnTo>
                    <a:pt x="1296924" y="74676"/>
                  </a:lnTo>
                  <a:lnTo>
                    <a:pt x="1296924" y="76200"/>
                  </a:lnTo>
                  <a:close/>
                </a:path>
                <a:path w="1335404" h="399414">
                  <a:moveTo>
                    <a:pt x="1335024" y="324612"/>
                  </a:moveTo>
                  <a:lnTo>
                    <a:pt x="1296924" y="324612"/>
                  </a:lnTo>
                  <a:lnTo>
                    <a:pt x="1296924" y="74676"/>
                  </a:lnTo>
                  <a:lnTo>
                    <a:pt x="1335024" y="74676"/>
                  </a:lnTo>
                  <a:lnTo>
                    <a:pt x="1335024" y="324612"/>
                  </a:lnTo>
                  <a:close/>
                </a:path>
                <a:path w="1335404" h="399414">
                  <a:moveTo>
                    <a:pt x="38100" y="80772"/>
                  </a:moveTo>
                  <a:lnTo>
                    <a:pt x="38100" y="79248"/>
                  </a:lnTo>
                  <a:lnTo>
                    <a:pt x="38481" y="79248"/>
                  </a:lnTo>
                  <a:lnTo>
                    <a:pt x="38100" y="80772"/>
                  </a:lnTo>
                  <a:close/>
                </a:path>
                <a:path w="1335404" h="399414">
                  <a:moveTo>
                    <a:pt x="38481" y="320040"/>
                  </a:moveTo>
                  <a:lnTo>
                    <a:pt x="38100" y="320040"/>
                  </a:lnTo>
                  <a:lnTo>
                    <a:pt x="38100" y="318516"/>
                  </a:lnTo>
                  <a:lnTo>
                    <a:pt x="38481" y="320040"/>
                  </a:lnTo>
                  <a:close/>
                </a:path>
                <a:path w="1335404" h="399414">
                  <a:moveTo>
                    <a:pt x="1295400" y="329184"/>
                  </a:moveTo>
                  <a:lnTo>
                    <a:pt x="1296924" y="323088"/>
                  </a:lnTo>
                  <a:lnTo>
                    <a:pt x="1296924" y="324612"/>
                  </a:lnTo>
                  <a:lnTo>
                    <a:pt x="1335024" y="324612"/>
                  </a:lnTo>
                  <a:lnTo>
                    <a:pt x="1335024" y="326136"/>
                  </a:lnTo>
                  <a:lnTo>
                    <a:pt x="1296924" y="326136"/>
                  </a:lnTo>
                  <a:lnTo>
                    <a:pt x="1295400" y="329184"/>
                  </a:lnTo>
                  <a:close/>
                </a:path>
                <a:path w="1335404" h="399414">
                  <a:moveTo>
                    <a:pt x="40494" y="329184"/>
                  </a:moveTo>
                  <a:lnTo>
                    <a:pt x="39624" y="329184"/>
                  </a:lnTo>
                  <a:lnTo>
                    <a:pt x="39624" y="326136"/>
                  </a:lnTo>
                  <a:lnTo>
                    <a:pt x="40494" y="329184"/>
                  </a:lnTo>
                  <a:close/>
                </a:path>
                <a:path w="1335404" h="399414">
                  <a:moveTo>
                    <a:pt x="1292351" y="336804"/>
                  </a:moveTo>
                  <a:lnTo>
                    <a:pt x="1296924" y="326136"/>
                  </a:lnTo>
                  <a:lnTo>
                    <a:pt x="1335024" y="326136"/>
                  </a:lnTo>
                  <a:lnTo>
                    <a:pt x="1335024" y="327660"/>
                  </a:lnTo>
                  <a:lnTo>
                    <a:pt x="1333804" y="333756"/>
                  </a:lnTo>
                  <a:lnTo>
                    <a:pt x="1293876" y="333756"/>
                  </a:lnTo>
                  <a:lnTo>
                    <a:pt x="1292351" y="336804"/>
                  </a:lnTo>
                  <a:close/>
                </a:path>
                <a:path w="1335404" h="399414">
                  <a:moveTo>
                    <a:pt x="42672" y="336804"/>
                  </a:moveTo>
                  <a:lnTo>
                    <a:pt x="41148" y="333756"/>
                  </a:lnTo>
                  <a:lnTo>
                    <a:pt x="42454" y="336041"/>
                  </a:lnTo>
                  <a:lnTo>
                    <a:pt x="42672" y="336804"/>
                  </a:lnTo>
                  <a:close/>
                </a:path>
                <a:path w="1335404" h="399414">
                  <a:moveTo>
                    <a:pt x="42454" y="336041"/>
                  </a:moveTo>
                  <a:lnTo>
                    <a:pt x="41148" y="333756"/>
                  </a:lnTo>
                  <a:lnTo>
                    <a:pt x="41801" y="333756"/>
                  </a:lnTo>
                  <a:lnTo>
                    <a:pt x="42454" y="336041"/>
                  </a:lnTo>
                  <a:close/>
                </a:path>
                <a:path w="1335404" h="399414">
                  <a:moveTo>
                    <a:pt x="1290379" y="341913"/>
                  </a:moveTo>
                  <a:lnTo>
                    <a:pt x="1293876" y="333756"/>
                  </a:lnTo>
                  <a:lnTo>
                    <a:pt x="1333804" y="333756"/>
                  </a:lnTo>
                  <a:lnTo>
                    <a:pt x="1333500" y="335280"/>
                  </a:lnTo>
                  <a:lnTo>
                    <a:pt x="1331671" y="341376"/>
                  </a:lnTo>
                  <a:lnTo>
                    <a:pt x="1290828" y="341376"/>
                  </a:lnTo>
                  <a:lnTo>
                    <a:pt x="1290379" y="341913"/>
                  </a:lnTo>
                  <a:close/>
                </a:path>
                <a:path w="1335404" h="399414">
                  <a:moveTo>
                    <a:pt x="42889" y="336804"/>
                  </a:moveTo>
                  <a:lnTo>
                    <a:pt x="42672" y="336804"/>
                  </a:lnTo>
                  <a:lnTo>
                    <a:pt x="42454" y="336041"/>
                  </a:lnTo>
                  <a:lnTo>
                    <a:pt x="42889" y="336804"/>
                  </a:lnTo>
                  <a:close/>
                </a:path>
                <a:path w="1335404" h="399414">
                  <a:moveTo>
                    <a:pt x="47244" y="344424"/>
                  </a:moveTo>
                  <a:lnTo>
                    <a:pt x="44196" y="341376"/>
                  </a:lnTo>
                  <a:lnTo>
                    <a:pt x="45502" y="341376"/>
                  </a:lnTo>
                  <a:lnTo>
                    <a:pt x="47244" y="344424"/>
                  </a:lnTo>
                  <a:close/>
                </a:path>
                <a:path w="1335404" h="399414">
                  <a:moveTo>
                    <a:pt x="1289304" y="344424"/>
                  </a:moveTo>
                  <a:lnTo>
                    <a:pt x="1290379" y="341913"/>
                  </a:lnTo>
                  <a:lnTo>
                    <a:pt x="1290828" y="341376"/>
                  </a:lnTo>
                  <a:lnTo>
                    <a:pt x="1289304" y="344424"/>
                  </a:lnTo>
                  <a:close/>
                </a:path>
                <a:path w="1335404" h="399414">
                  <a:moveTo>
                    <a:pt x="1330756" y="344424"/>
                  </a:moveTo>
                  <a:lnTo>
                    <a:pt x="1289304" y="344424"/>
                  </a:lnTo>
                  <a:lnTo>
                    <a:pt x="1290828" y="341376"/>
                  </a:lnTo>
                  <a:lnTo>
                    <a:pt x="1331671" y="341376"/>
                  </a:lnTo>
                  <a:lnTo>
                    <a:pt x="1330756" y="344424"/>
                  </a:lnTo>
                  <a:close/>
                </a:path>
                <a:path w="1335404" h="399414">
                  <a:moveTo>
                    <a:pt x="1284593" y="348857"/>
                  </a:moveTo>
                  <a:lnTo>
                    <a:pt x="1290379" y="341913"/>
                  </a:lnTo>
                  <a:lnTo>
                    <a:pt x="1289304" y="344424"/>
                  </a:lnTo>
                  <a:lnTo>
                    <a:pt x="1330756" y="344424"/>
                  </a:lnTo>
                  <a:lnTo>
                    <a:pt x="1329842" y="347472"/>
                  </a:lnTo>
                  <a:lnTo>
                    <a:pt x="1286255" y="347472"/>
                  </a:lnTo>
                  <a:lnTo>
                    <a:pt x="1284593" y="348857"/>
                  </a:lnTo>
                  <a:close/>
                </a:path>
                <a:path w="1335404" h="399414">
                  <a:moveTo>
                    <a:pt x="51816" y="350520"/>
                  </a:moveTo>
                  <a:lnTo>
                    <a:pt x="48768" y="347472"/>
                  </a:lnTo>
                  <a:lnTo>
                    <a:pt x="50430" y="348857"/>
                  </a:lnTo>
                  <a:lnTo>
                    <a:pt x="51816" y="350520"/>
                  </a:lnTo>
                  <a:close/>
                </a:path>
                <a:path w="1335404" h="399414">
                  <a:moveTo>
                    <a:pt x="50430" y="348857"/>
                  </a:moveTo>
                  <a:lnTo>
                    <a:pt x="48768" y="347472"/>
                  </a:lnTo>
                  <a:lnTo>
                    <a:pt x="49276" y="347472"/>
                  </a:lnTo>
                  <a:lnTo>
                    <a:pt x="50430" y="348857"/>
                  </a:lnTo>
                  <a:close/>
                </a:path>
                <a:path w="1335404" h="399414">
                  <a:moveTo>
                    <a:pt x="1283208" y="350520"/>
                  </a:moveTo>
                  <a:lnTo>
                    <a:pt x="1284593" y="348857"/>
                  </a:lnTo>
                  <a:lnTo>
                    <a:pt x="1286255" y="347472"/>
                  </a:lnTo>
                  <a:lnTo>
                    <a:pt x="1283208" y="350520"/>
                  </a:lnTo>
                  <a:close/>
                </a:path>
                <a:path w="1335404" h="399414">
                  <a:moveTo>
                    <a:pt x="1328928" y="350520"/>
                  </a:moveTo>
                  <a:lnTo>
                    <a:pt x="1283208" y="350520"/>
                  </a:lnTo>
                  <a:lnTo>
                    <a:pt x="1286255" y="347472"/>
                  </a:lnTo>
                  <a:lnTo>
                    <a:pt x="1329842" y="347472"/>
                  </a:lnTo>
                  <a:lnTo>
                    <a:pt x="1328928" y="350520"/>
                  </a:lnTo>
                  <a:close/>
                </a:path>
                <a:path w="1335404" h="399414">
                  <a:moveTo>
                    <a:pt x="1326388" y="355092"/>
                  </a:moveTo>
                  <a:lnTo>
                    <a:pt x="1277112" y="355092"/>
                  </a:lnTo>
                  <a:lnTo>
                    <a:pt x="1284593" y="348857"/>
                  </a:lnTo>
                  <a:lnTo>
                    <a:pt x="1283208" y="350520"/>
                  </a:lnTo>
                  <a:lnTo>
                    <a:pt x="1328928" y="350520"/>
                  </a:lnTo>
                  <a:lnTo>
                    <a:pt x="1326388" y="355092"/>
                  </a:lnTo>
                  <a:close/>
                </a:path>
                <a:path w="1335404" h="399414">
                  <a:moveTo>
                    <a:pt x="52425" y="350520"/>
                  </a:moveTo>
                  <a:lnTo>
                    <a:pt x="51816" y="350520"/>
                  </a:lnTo>
                  <a:lnTo>
                    <a:pt x="50430" y="348857"/>
                  </a:lnTo>
                  <a:lnTo>
                    <a:pt x="52425" y="350520"/>
                  </a:lnTo>
                  <a:close/>
                </a:path>
                <a:path w="1335404" h="399414">
                  <a:moveTo>
                    <a:pt x="60197" y="355092"/>
                  </a:moveTo>
                  <a:lnTo>
                    <a:pt x="57912" y="355092"/>
                  </a:lnTo>
                  <a:lnTo>
                    <a:pt x="54864" y="352044"/>
                  </a:lnTo>
                  <a:lnTo>
                    <a:pt x="60197" y="355092"/>
                  </a:lnTo>
                  <a:close/>
                </a:path>
                <a:path w="1335404" h="399414">
                  <a:moveTo>
                    <a:pt x="1270677" y="357462"/>
                  </a:moveTo>
                  <a:lnTo>
                    <a:pt x="1280159" y="352044"/>
                  </a:lnTo>
                  <a:lnTo>
                    <a:pt x="1277112" y="355092"/>
                  </a:lnTo>
                  <a:lnTo>
                    <a:pt x="1326388" y="355092"/>
                  </a:lnTo>
                  <a:lnTo>
                    <a:pt x="1325541" y="356616"/>
                  </a:lnTo>
                  <a:lnTo>
                    <a:pt x="1274063" y="356616"/>
                  </a:lnTo>
                  <a:lnTo>
                    <a:pt x="1270677" y="357462"/>
                  </a:lnTo>
                  <a:close/>
                </a:path>
                <a:path w="1335404" h="399414">
                  <a:moveTo>
                    <a:pt x="65532" y="358140"/>
                  </a:moveTo>
                  <a:lnTo>
                    <a:pt x="62484" y="356616"/>
                  </a:lnTo>
                  <a:lnTo>
                    <a:pt x="63246" y="356833"/>
                  </a:lnTo>
                  <a:lnTo>
                    <a:pt x="65532" y="358140"/>
                  </a:lnTo>
                  <a:close/>
                </a:path>
                <a:path w="1335404" h="399414">
                  <a:moveTo>
                    <a:pt x="63246" y="356833"/>
                  </a:moveTo>
                  <a:lnTo>
                    <a:pt x="62484" y="356616"/>
                  </a:lnTo>
                  <a:lnTo>
                    <a:pt x="62865" y="356616"/>
                  </a:lnTo>
                  <a:lnTo>
                    <a:pt x="63246" y="356833"/>
                  </a:lnTo>
                  <a:close/>
                </a:path>
                <a:path w="1335404" h="399414">
                  <a:moveTo>
                    <a:pt x="1269492" y="358140"/>
                  </a:moveTo>
                  <a:lnTo>
                    <a:pt x="1270677" y="357462"/>
                  </a:lnTo>
                  <a:lnTo>
                    <a:pt x="1274063" y="356616"/>
                  </a:lnTo>
                  <a:lnTo>
                    <a:pt x="1269492" y="358140"/>
                  </a:lnTo>
                  <a:close/>
                </a:path>
                <a:path w="1335404" h="399414">
                  <a:moveTo>
                    <a:pt x="1324694" y="358140"/>
                  </a:moveTo>
                  <a:lnTo>
                    <a:pt x="1269492" y="358140"/>
                  </a:lnTo>
                  <a:lnTo>
                    <a:pt x="1274063" y="356616"/>
                  </a:lnTo>
                  <a:lnTo>
                    <a:pt x="1325541" y="356616"/>
                  </a:lnTo>
                  <a:lnTo>
                    <a:pt x="1324694" y="358140"/>
                  </a:lnTo>
                  <a:close/>
                </a:path>
                <a:path w="1335404" h="399414">
                  <a:moveTo>
                    <a:pt x="67818" y="358140"/>
                  </a:moveTo>
                  <a:lnTo>
                    <a:pt x="65532" y="358140"/>
                  </a:lnTo>
                  <a:lnTo>
                    <a:pt x="63246" y="356833"/>
                  </a:lnTo>
                  <a:lnTo>
                    <a:pt x="67818" y="358140"/>
                  </a:lnTo>
                  <a:close/>
                </a:path>
                <a:path w="1335404" h="399414">
                  <a:moveTo>
                    <a:pt x="1323001" y="361188"/>
                  </a:moveTo>
                  <a:lnTo>
                    <a:pt x="1258824" y="361188"/>
                  </a:lnTo>
                  <a:lnTo>
                    <a:pt x="1264920" y="359664"/>
                  </a:lnTo>
                  <a:lnTo>
                    <a:pt x="1261871" y="359664"/>
                  </a:lnTo>
                  <a:lnTo>
                    <a:pt x="1270677" y="357462"/>
                  </a:lnTo>
                  <a:lnTo>
                    <a:pt x="1269492" y="358140"/>
                  </a:lnTo>
                  <a:lnTo>
                    <a:pt x="1324694" y="358140"/>
                  </a:lnTo>
                  <a:lnTo>
                    <a:pt x="1323001" y="361188"/>
                  </a:lnTo>
                  <a:close/>
                </a:path>
                <a:path w="1335404" h="399414">
                  <a:moveTo>
                    <a:pt x="80772" y="361188"/>
                  </a:moveTo>
                  <a:lnTo>
                    <a:pt x="76200" y="361188"/>
                  </a:lnTo>
                  <a:lnTo>
                    <a:pt x="74676" y="359664"/>
                  </a:lnTo>
                  <a:lnTo>
                    <a:pt x="80772" y="361188"/>
                  </a:lnTo>
                  <a:close/>
                </a:path>
                <a:path w="1335404" h="399414">
                  <a:moveTo>
                    <a:pt x="1258824" y="361188"/>
                  </a:moveTo>
                  <a:lnTo>
                    <a:pt x="1255775" y="361188"/>
                  </a:lnTo>
                  <a:lnTo>
                    <a:pt x="1261871" y="359664"/>
                  </a:lnTo>
                  <a:lnTo>
                    <a:pt x="1258824" y="3611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3087735" y="2126734"/>
              <a:ext cx="1469988" cy="298824"/>
            </a:xfrm>
            <a:custGeom>
              <a:avLst/>
              <a:gdLst/>
              <a:ahLst/>
              <a:cxnLst/>
              <a:rect l="l" t="t" r="r" b="b"/>
              <a:pathLst>
                <a:path w="1550035" h="262255">
                  <a:moveTo>
                    <a:pt x="1495044" y="262128"/>
                  </a:moveTo>
                  <a:lnTo>
                    <a:pt x="56388" y="262128"/>
                  </a:lnTo>
                  <a:lnTo>
                    <a:pt x="45720" y="260604"/>
                  </a:lnTo>
                  <a:lnTo>
                    <a:pt x="4572" y="227076"/>
                  </a:lnTo>
                  <a:lnTo>
                    <a:pt x="0" y="205740"/>
                  </a:lnTo>
                  <a:lnTo>
                    <a:pt x="0" y="54864"/>
                  </a:lnTo>
                  <a:lnTo>
                    <a:pt x="16764" y="16764"/>
                  </a:lnTo>
                  <a:lnTo>
                    <a:pt x="45720" y="0"/>
                  </a:lnTo>
                  <a:lnTo>
                    <a:pt x="1505712" y="0"/>
                  </a:lnTo>
                  <a:lnTo>
                    <a:pt x="1540763" y="24384"/>
                  </a:lnTo>
                  <a:lnTo>
                    <a:pt x="1548166" y="38100"/>
                  </a:lnTo>
                  <a:lnTo>
                    <a:pt x="51816" y="38100"/>
                  </a:lnTo>
                  <a:lnTo>
                    <a:pt x="47244" y="39624"/>
                  </a:lnTo>
                  <a:lnTo>
                    <a:pt x="48006" y="39624"/>
                  </a:lnTo>
                  <a:lnTo>
                    <a:pt x="44196" y="41148"/>
                  </a:lnTo>
                  <a:lnTo>
                    <a:pt x="45720" y="41148"/>
                  </a:lnTo>
                  <a:lnTo>
                    <a:pt x="42672" y="44196"/>
                  </a:lnTo>
                  <a:lnTo>
                    <a:pt x="39624" y="50292"/>
                  </a:lnTo>
                  <a:lnTo>
                    <a:pt x="38100" y="54864"/>
                  </a:lnTo>
                  <a:lnTo>
                    <a:pt x="38709" y="54864"/>
                  </a:lnTo>
                  <a:lnTo>
                    <a:pt x="38404" y="56388"/>
                  </a:lnTo>
                  <a:lnTo>
                    <a:pt x="38100" y="56388"/>
                  </a:lnTo>
                  <a:lnTo>
                    <a:pt x="38100" y="205740"/>
                  </a:lnTo>
                  <a:lnTo>
                    <a:pt x="38481" y="205740"/>
                  </a:lnTo>
                  <a:lnTo>
                    <a:pt x="38862" y="207264"/>
                  </a:lnTo>
                  <a:lnTo>
                    <a:pt x="38100" y="207264"/>
                  </a:lnTo>
                  <a:lnTo>
                    <a:pt x="41148" y="214883"/>
                  </a:lnTo>
                  <a:lnTo>
                    <a:pt x="42672" y="217932"/>
                  </a:lnTo>
                  <a:lnTo>
                    <a:pt x="44196" y="217932"/>
                  </a:lnTo>
                  <a:lnTo>
                    <a:pt x="45720" y="219456"/>
                  </a:lnTo>
                  <a:lnTo>
                    <a:pt x="44196" y="219456"/>
                  </a:lnTo>
                  <a:lnTo>
                    <a:pt x="48006" y="220980"/>
                  </a:lnTo>
                  <a:lnTo>
                    <a:pt x="47244" y="220980"/>
                  </a:lnTo>
                  <a:lnTo>
                    <a:pt x="54864" y="224028"/>
                  </a:lnTo>
                  <a:lnTo>
                    <a:pt x="1547730" y="224028"/>
                  </a:lnTo>
                  <a:lnTo>
                    <a:pt x="1546859" y="227076"/>
                  </a:lnTo>
                  <a:lnTo>
                    <a:pt x="1534667" y="245364"/>
                  </a:lnTo>
                  <a:lnTo>
                    <a:pt x="1525524" y="252983"/>
                  </a:lnTo>
                  <a:lnTo>
                    <a:pt x="1516380" y="257556"/>
                  </a:lnTo>
                  <a:lnTo>
                    <a:pt x="1505712" y="260604"/>
                  </a:lnTo>
                  <a:lnTo>
                    <a:pt x="1495044" y="262128"/>
                  </a:lnTo>
                  <a:close/>
                </a:path>
                <a:path w="1550035" h="262255">
                  <a:moveTo>
                    <a:pt x="47244" y="39624"/>
                  </a:moveTo>
                  <a:lnTo>
                    <a:pt x="51816" y="38100"/>
                  </a:lnTo>
                  <a:lnTo>
                    <a:pt x="48768" y="39319"/>
                  </a:lnTo>
                  <a:lnTo>
                    <a:pt x="47244" y="39624"/>
                  </a:lnTo>
                  <a:close/>
                </a:path>
                <a:path w="1550035" h="262255">
                  <a:moveTo>
                    <a:pt x="48768" y="39319"/>
                  </a:moveTo>
                  <a:lnTo>
                    <a:pt x="51816" y="38100"/>
                  </a:lnTo>
                  <a:lnTo>
                    <a:pt x="54864" y="38100"/>
                  </a:lnTo>
                  <a:lnTo>
                    <a:pt x="48768" y="39319"/>
                  </a:lnTo>
                  <a:close/>
                </a:path>
                <a:path w="1550035" h="262255">
                  <a:moveTo>
                    <a:pt x="1502663" y="39624"/>
                  </a:moveTo>
                  <a:lnTo>
                    <a:pt x="1496567" y="38100"/>
                  </a:lnTo>
                  <a:lnTo>
                    <a:pt x="1499616" y="38100"/>
                  </a:lnTo>
                  <a:lnTo>
                    <a:pt x="1502663" y="39624"/>
                  </a:lnTo>
                  <a:close/>
                </a:path>
                <a:path w="1550035" h="262255">
                  <a:moveTo>
                    <a:pt x="1549908" y="54864"/>
                  </a:moveTo>
                  <a:lnTo>
                    <a:pt x="1513332" y="54864"/>
                  </a:lnTo>
                  <a:lnTo>
                    <a:pt x="1511808" y="50292"/>
                  </a:lnTo>
                  <a:lnTo>
                    <a:pt x="1508759" y="44196"/>
                  </a:lnTo>
                  <a:lnTo>
                    <a:pt x="1505712" y="41148"/>
                  </a:lnTo>
                  <a:lnTo>
                    <a:pt x="1499616" y="38100"/>
                  </a:lnTo>
                  <a:lnTo>
                    <a:pt x="1548166" y="38100"/>
                  </a:lnTo>
                  <a:lnTo>
                    <a:pt x="1549908" y="44196"/>
                  </a:lnTo>
                  <a:lnTo>
                    <a:pt x="1549908" y="54864"/>
                  </a:lnTo>
                  <a:close/>
                </a:path>
                <a:path w="1550035" h="262255">
                  <a:moveTo>
                    <a:pt x="48006" y="39624"/>
                  </a:moveTo>
                  <a:lnTo>
                    <a:pt x="47244" y="39624"/>
                  </a:lnTo>
                  <a:lnTo>
                    <a:pt x="48768" y="39319"/>
                  </a:lnTo>
                  <a:lnTo>
                    <a:pt x="48006" y="39624"/>
                  </a:lnTo>
                  <a:close/>
                </a:path>
                <a:path w="1550035" h="262255">
                  <a:moveTo>
                    <a:pt x="44413" y="42889"/>
                  </a:moveTo>
                  <a:lnTo>
                    <a:pt x="45720" y="41148"/>
                  </a:lnTo>
                  <a:lnTo>
                    <a:pt x="44196" y="41148"/>
                  </a:lnTo>
                  <a:lnTo>
                    <a:pt x="48768" y="39624"/>
                  </a:lnTo>
                  <a:lnTo>
                    <a:pt x="44413" y="42889"/>
                  </a:lnTo>
                  <a:close/>
                </a:path>
                <a:path w="1550035" h="262255">
                  <a:moveTo>
                    <a:pt x="1507018" y="42889"/>
                  </a:moveTo>
                  <a:lnTo>
                    <a:pt x="1502663" y="39624"/>
                  </a:lnTo>
                  <a:lnTo>
                    <a:pt x="1505712" y="41148"/>
                  </a:lnTo>
                  <a:lnTo>
                    <a:pt x="1507018" y="42889"/>
                  </a:lnTo>
                  <a:close/>
                </a:path>
                <a:path w="1550035" h="262255">
                  <a:moveTo>
                    <a:pt x="42672" y="44196"/>
                  </a:moveTo>
                  <a:lnTo>
                    <a:pt x="45720" y="41148"/>
                  </a:lnTo>
                  <a:lnTo>
                    <a:pt x="44413" y="42889"/>
                  </a:lnTo>
                  <a:lnTo>
                    <a:pt x="42672" y="44196"/>
                  </a:lnTo>
                  <a:close/>
                </a:path>
                <a:path w="1550035" h="262255">
                  <a:moveTo>
                    <a:pt x="1508759" y="44196"/>
                  </a:moveTo>
                  <a:lnTo>
                    <a:pt x="1507018" y="42889"/>
                  </a:lnTo>
                  <a:lnTo>
                    <a:pt x="1505712" y="41148"/>
                  </a:lnTo>
                  <a:lnTo>
                    <a:pt x="1508759" y="44196"/>
                  </a:lnTo>
                  <a:close/>
                </a:path>
                <a:path w="1550035" h="262255">
                  <a:moveTo>
                    <a:pt x="41148" y="47243"/>
                  </a:moveTo>
                  <a:lnTo>
                    <a:pt x="42672" y="44196"/>
                  </a:lnTo>
                  <a:lnTo>
                    <a:pt x="44413" y="42889"/>
                  </a:lnTo>
                  <a:lnTo>
                    <a:pt x="41148" y="47243"/>
                  </a:lnTo>
                  <a:close/>
                </a:path>
                <a:path w="1550035" h="262255">
                  <a:moveTo>
                    <a:pt x="1510284" y="47243"/>
                  </a:moveTo>
                  <a:lnTo>
                    <a:pt x="1507018" y="42889"/>
                  </a:lnTo>
                  <a:lnTo>
                    <a:pt x="1508759" y="44196"/>
                  </a:lnTo>
                  <a:lnTo>
                    <a:pt x="1510284" y="47243"/>
                  </a:lnTo>
                  <a:close/>
                </a:path>
                <a:path w="1550035" h="262255">
                  <a:moveTo>
                    <a:pt x="39319" y="51815"/>
                  </a:moveTo>
                  <a:lnTo>
                    <a:pt x="39624" y="50292"/>
                  </a:lnTo>
                  <a:lnTo>
                    <a:pt x="41147" y="47244"/>
                  </a:lnTo>
                  <a:lnTo>
                    <a:pt x="39319" y="51815"/>
                  </a:lnTo>
                  <a:close/>
                </a:path>
                <a:path w="1550035" h="262255">
                  <a:moveTo>
                    <a:pt x="1512112" y="51815"/>
                  </a:moveTo>
                  <a:lnTo>
                    <a:pt x="1510284" y="47244"/>
                  </a:lnTo>
                  <a:lnTo>
                    <a:pt x="1511808" y="50292"/>
                  </a:lnTo>
                  <a:lnTo>
                    <a:pt x="1512112" y="51815"/>
                  </a:lnTo>
                  <a:close/>
                </a:path>
                <a:path w="1550035" h="262255">
                  <a:moveTo>
                    <a:pt x="38100" y="54864"/>
                  </a:moveTo>
                  <a:lnTo>
                    <a:pt x="39624" y="50292"/>
                  </a:lnTo>
                  <a:lnTo>
                    <a:pt x="39319" y="51815"/>
                  </a:lnTo>
                  <a:lnTo>
                    <a:pt x="38100" y="54864"/>
                  </a:lnTo>
                  <a:close/>
                </a:path>
                <a:path w="1550035" h="262255">
                  <a:moveTo>
                    <a:pt x="1513332" y="54864"/>
                  </a:moveTo>
                  <a:lnTo>
                    <a:pt x="1512112" y="51816"/>
                  </a:lnTo>
                  <a:lnTo>
                    <a:pt x="1511808" y="50292"/>
                  </a:lnTo>
                  <a:lnTo>
                    <a:pt x="1513332" y="54864"/>
                  </a:lnTo>
                  <a:close/>
                </a:path>
                <a:path w="1550035" h="262255">
                  <a:moveTo>
                    <a:pt x="38709" y="54864"/>
                  </a:moveTo>
                  <a:lnTo>
                    <a:pt x="38100" y="54864"/>
                  </a:lnTo>
                  <a:lnTo>
                    <a:pt x="39319" y="51816"/>
                  </a:lnTo>
                  <a:lnTo>
                    <a:pt x="38709" y="54864"/>
                  </a:lnTo>
                  <a:close/>
                </a:path>
                <a:path w="1550035" h="262255">
                  <a:moveTo>
                    <a:pt x="1549908" y="57912"/>
                  </a:moveTo>
                  <a:lnTo>
                    <a:pt x="1513332" y="57912"/>
                  </a:lnTo>
                  <a:lnTo>
                    <a:pt x="1512112" y="51816"/>
                  </a:lnTo>
                  <a:lnTo>
                    <a:pt x="1513332" y="54864"/>
                  </a:lnTo>
                  <a:lnTo>
                    <a:pt x="1549908" y="54864"/>
                  </a:lnTo>
                  <a:lnTo>
                    <a:pt x="1549908" y="57912"/>
                  </a:lnTo>
                  <a:close/>
                </a:path>
                <a:path w="1550035" h="262255">
                  <a:moveTo>
                    <a:pt x="38100" y="57912"/>
                  </a:moveTo>
                  <a:lnTo>
                    <a:pt x="38100" y="56388"/>
                  </a:lnTo>
                  <a:lnTo>
                    <a:pt x="38404" y="56388"/>
                  </a:lnTo>
                  <a:lnTo>
                    <a:pt x="38100" y="57912"/>
                  </a:lnTo>
                  <a:close/>
                </a:path>
                <a:path w="1550035" h="262255">
                  <a:moveTo>
                    <a:pt x="1511808" y="205740"/>
                  </a:moveTo>
                  <a:lnTo>
                    <a:pt x="1511808" y="56388"/>
                  </a:lnTo>
                  <a:lnTo>
                    <a:pt x="1513332" y="57912"/>
                  </a:lnTo>
                  <a:lnTo>
                    <a:pt x="1549908" y="57912"/>
                  </a:lnTo>
                  <a:lnTo>
                    <a:pt x="1549908" y="204216"/>
                  </a:lnTo>
                  <a:lnTo>
                    <a:pt x="1513332" y="204216"/>
                  </a:lnTo>
                  <a:lnTo>
                    <a:pt x="1511808" y="205740"/>
                  </a:lnTo>
                  <a:close/>
                </a:path>
                <a:path w="1550035" h="262255">
                  <a:moveTo>
                    <a:pt x="38481" y="205740"/>
                  </a:moveTo>
                  <a:lnTo>
                    <a:pt x="38100" y="205740"/>
                  </a:lnTo>
                  <a:lnTo>
                    <a:pt x="38100" y="204216"/>
                  </a:lnTo>
                  <a:lnTo>
                    <a:pt x="38481" y="205740"/>
                  </a:lnTo>
                  <a:close/>
                </a:path>
                <a:path w="1550035" h="262255">
                  <a:moveTo>
                    <a:pt x="1511808" y="210312"/>
                  </a:moveTo>
                  <a:lnTo>
                    <a:pt x="1513332" y="204216"/>
                  </a:lnTo>
                  <a:lnTo>
                    <a:pt x="1549908" y="204216"/>
                  </a:lnTo>
                  <a:lnTo>
                    <a:pt x="1549908" y="207264"/>
                  </a:lnTo>
                  <a:lnTo>
                    <a:pt x="1513332" y="207264"/>
                  </a:lnTo>
                  <a:lnTo>
                    <a:pt x="1511808" y="210312"/>
                  </a:lnTo>
                  <a:close/>
                </a:path>
                <a:path w="1550035" h="262255">
                  <a:moveTo>
                    <a:pt x="39624" y="210312"/>
                  </a:moveTo>
                  <a:lnTo>
                    <a:pt x="38100" y="207264"/>
                  </a:lnTo>
                  <a:lnTo>
                    <a:pt x="38862" y="207264"/>
                  </a:lnTo>
                  <a:lnTo>
                    <a:pt x="39624" y="210312"/>
                  </a:lnTo>
                  <a:close/>
                </a:path>
                <a:path w="1550035" h="262255">
                  <a:moveTo>
                    <a:pt x="1549472" y="217932"/>
                  </a:moveTo>
                  <a:lnTo>
                    <a:pt x="1508759" y="217932"/>
                  </a:lnTo>
                  <a:lnTo>
                    <a:pt x="1510284" y="214883"/>
                  </a:lnTo>
                  <a:lnTo>
                    <a:pt x="1513332" y="207264"/>
                  </a:lnTo>
                  <a:lnTo>
                    <a:pt x="1549908" y="207264"/>
                  </a:lnTo>
                  <a:lnTo>
                    <a:pt x="1549908" y="216408"/>
                  </a:lnTo>
                  <a:lnTo>
                    <a:pt x="1549472" y="217932"/>
                  </a:lnTo>
                  <a:close/>
                </a:path>
                <a:path w="1550035" h="262255">
                  <a:moveTo>
                    <a:pt x="41655" y="215391"/>
                  </a:moveTo>
                  <a:lnTo>
                    <a:pt x="41148" y="214883"/>
                  </a:lnTo>
                  <a:lnTo>
                    <a:pt x="39624" y="210312"/>
                  </a:lnTo>
                  <a:lnTo>
                    <a:pt x="41655" y="215391"/>
                  </a:lnTo>
                  <a:close/>
                </a:path>
                <a:path w="1550035" h="262255">
                  <a:moveTo>
                    <a:pt x="1509776" y="215392"/>
                  </a:moveTo>
                  <a:lnTo>
                    <a:pt x="1511808" y="210312"/>
                  </a:lnTo>
                  <a:lnTo>
                    <a:pt x="1510284" y="214883"/>
                  </a:lnTo>
                  <a:lnTo>
                    <a:pt x="1509776" y="215392"/>
                  </a:lnTo>
                  <a:close/>
                </a:path>
                <a:path w="1550035" h="262255">
                  <a:moveTo>
                    <a:pt x="42672" y="217932"/>
                  </a:moveTo>
                  <a:lnTo>
                    <a:pt x="41148" y="214883"/>
                  </a:lnTo>
                  <a:lnTo>
                    <a:pt x="41656" y="215392"/>
                  </a:lnTo>
                  <a:lnTo>
                    <a:pt x="42672" y="217932"/>
                  </a:lnTo>
                  <a:close/>
                </a:path>
                <a:path w="1550035" h="262255">
                  <a:moveTo>
                    <a:pt x="1508759" y="217932"/>
                  </a:moveTo>
                  <a:lnTo>
                    <a:pt x="1509776" y="215391"/>
                  </a:lnTo>
                  <a:lnTo>
                    <a:pt x="1510284" y="214883"/>
                  </a:lnTo>
                  <a:lnTo>
                    <a:pt x="1508759" y="217932"/>
                  </a:lnTo>
                  <a:close/>
                </a:path>
                <a:path w="1550035" h="262255">
                  <a:moveTo>
                    <a:pt x="44196" y="217932"/>
                  </a:moveTo>
                  <a:lnTo>
                    <a:pt x="42672" y="217932"/>
                  </a:lnTo>
                  <a:lnTo>
                    <a:pt x="41655" y="215391"/>
                  </a:lnTo>
                  <a:lnTo>
                    <a:pt x="44196" y="217932"/>
                  </a:lnTo>
                  <a:close/>
                </a:path>
                <a:path w="1550035" h="262255">
                  <a:moveTo>
                    <a:pt x="1547730" y="224028"/>
                  </a:moveTo>
                  <a:lnTo>
                    <a:pt x="1496567" y="224028"/>
                  </a:lnTo>
                  <a:lnTo>
                    <a:pt x="1505712" y="219456"/>
                  </a:lnTo>
                  <a:lnTo>
                    <a:pt x="1509776" y="215392"/>
                  </a:lnTo>
                  <a:lnTo>
                    <a:pt x="1508759" y="217932"/>
                  </a:lnTo>
                  <a:lnTo>
                    <a:pt x="1549472" y="217932"/>
                  </a:lnTo>
                  <a:lnTo>
                    <a:pt x="1547730" y="224028"/>
                  </a:lnTo>
                  <a:close/>
                </a:path>
                <a:path w="1550035" h="262255">
                  <a:moveTo>
                    <a:pt x="48768" y="220980"/>
                  </a:moveTo>
                  <a:lnTo>
                    <a:pt x="44196" y="219456"/>
                  </a:lnTo>
                  <a:lnTo>
                    <a:pt x="45720" y="219456"/>
                  </a:lnTo>
                  <a:lnTo>
                    <a:pt x="42671" y="216407"/>
                  </a:lnTo>
                  <a:lnTo>
                    <a:pt x="48768" y="220980"/>
                  </a:lnTo>
                  <a:close/>
                </a:path>
                <a:path w="1550035" h="262255">
                  <a:moveTo>
                    <a:pt x="1502663" y="220980"/>
                  </a:moveTo>
                  <a:lnTo>
                    <a:pt x="1508759" y="216408"/>
                  </a:lnTo>
                  <a:lnTo>
                    <a:pt x="1505712" y="219456"/>
                  </a:lnTo>
                  <a:lnTo>
                    <a:pt x="1502663" y="220980"/>
                  </a:lnTo>
                  <a:close/>
                </a:path>
                <a:path w="1550035" h="262255">
                  <a:moveTo>
                    <a:pt x="51816" y="222504"/>
                  </a:moveTo>
                  <a:lnTo>
                    <a:pt x="47244" y="220980"/>
                  </a:lnTo>
                  <a:lnTo>
                    <a:pt x="48006" y="220980"/>
                  </a:lnTo>
                  <a:lnTo>
                    <a:pt x="51816" y="222504"/>
                  </a:lnTo>
                  <a:close/>
                </a:path>
                <a:path w="1550035" h="262255">
                  <a:moveTo>
                    <a:pt x="59436" y="224028"/>
                  </a:moveTo>
                  <a:lnTo>
                    <a:pt x="54864" y="224028"/>
                  </a:lnTo>
                  <a:lnTo>
                    <a:pt x="51816" y="222504"/>
                  </a:lnTo>
                  <a:lnTo>
                    <a:pt x="59436" y="224028"/>
                  </a:lnTo>
                  <a:close/>
                </a:path>
                <a:path w="1550035" h="262255">
                  <a:moveTo>
                    <a:pt x="1496567" y="224028"/>
                  </a:moveTo>
                  <a:lnTo>
                    <a:pt x="1491996" y="224028"/>
                  </a:lnTo>
                  <a:lnTo>
                    <a:pt x="1499615" y="222504"/>
                  </a:lnTo>
                  <a:lnTo>
                    <a:pt x="1496567" y="22402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6272240-5E7C-412B-B863-D04564FAEE74}"/>
              </a:ext>
            </a:extLst>
          </p:cNvPr>
          <p:cNvGrpSpPr/>
          <p:nvPr/>
        </p:nvGrpSpPr>
        <p:grpSpPr>
          <a:xfrm>
            <a:off x="1503158" y="973713"/>
            <a:ext cx="8970575" cy="2546616"/>
            <a:chOff x="1948264" y="3926008"/>
            <a:chExt cx="8970575" cy="2546616"/>
          </a:xfrm>
        </p:grpSpPr>
        <p:sp>
          <p:nvSpPr>
            <p:cNvPr id="2" name="object 2"/>
            <p:cNvSpPr/>
            <p:nvPr/>
          </p:nvSpPr>
          <p:spPr>
            <a:xfrm>
              <a:off x="2362853" y="5906518"/>
              <a:ext cx="1080811" cy="18426"/>
            </a:xfrm>
            <a:custGeom>
              <a:avLst/>
              <a:gdLst/>
              <a:ahLst/>
              <a:cxnLst/>
              <a:rect l="l" t="t" r="r" b="b"/>
              <a:pathLst>
                <a:path w="1191895" h="20320">
                  <a:moveTo>
                    <a:pt x="0" y="19811"/>
                  </a:moveTo>
                  <a:lnTo>
                    <a:pt x="1191768" y="19811"/>
                  </a:lnTo>
                  <a:lnTo>
                    <a:pt x="1191768" y="0"/>
                  </a:lnTo>
                  <a:lnTo>
                    <a:pt x="0" y="0"/>
                  </a:lnTo>
                  <a:lnTo>
                    <a:pt x="0" y="19811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" name="object 3"/>
            <p:cNvSpPr/>
            <p:nvPr/>
          </p:nvSpPr>
          <p:spPr>
            <a:xfrm>
              <a:off x="9790912" y="5906518"/>
              <a:ext cx="34549" cy="18426"/>
            </a:xfrm>
            <a:custGeom>
              <a:avLst/>
              <a:gdLst/>
              <a:ahLst/>
              <a:cxnLst/>
              <a:rect l="l" t="t" r="r" b="b"/>
              <a:pathLst>
                <a:path w="38100" h="20320">
                  <a:moveTo>
                    <a:pt x="0" y="19811"/>
                  </a:moveTo>
                  <a:lnTo>
                    <a:pt x="38100" y="19811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9811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1948264" y="3926008"/>
              <a:ext cx="8242945" cy="2516557"/>
              <a:chOff x="1089660" y="4203954"/>
              <a:chExt cx="9090137" cy="2775203"/>
            </a:xfrm>
          </p:grpSpPr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89660" y="4221480"/>
                <a:ext cx="4149851" cy="2740151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39930" y="4203954"/>
                <a:ext cx="5039867" cy="2775203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4571014" y="5100141"/>
              <a:ext cx="6347825" cy="13724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wrap="square" lIns="0" tIns="32821" rIns="0" bIns="0" rtlCol="0">
              <a:spAutoFit/>
            </a:bodyPr>
            <a:lstStyle/>
            <a:p>
              <a:pPr marL="81195">
                <a:spcBef>
                  <a:spcPts val="259"/>
                </a:spcBef>
              </a:pPr>
              <a:r>
                <a:rPr sz="2176" spc="-23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/>
                </a:rPr>
                <a:t>*</a:t>
              </a:r>
              <a:r>
                <a:rPr sz="2176" spc="-9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重大變革：</a:t>
              </a:r>
              <a:endParaRPr sz="2176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endParaRPr>
            </a:p>
            <a:p>
              <a:pPr marL="81195"/>
              <a:r>
                <a:rPr lang="en-US" sz="2176" spc="-23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/>
                </a:rPr>
                <a:t>  </a:t>
              </a:r>
              <a:r>
                <a:rPr sz="2176" spc="-23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/>
                </a:rPr>
                <a:t>2</a:t>
              </a:r>
              <a:r>
                <a:rPr sz="2176" spc="-5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張都「簽名」後，轉</a:t>
              </a:r>
              <a:r>
                <a:rPr lang="zh-TW" altLang="en-US" sz="2176" spc="-5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成</a:t>
              </a:r>
              <a:r>
                <a:rPr sz="2176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/>
                </a:rPr>
                <a:t>pdf</a:t>
              </a:r>
              <a:r>
                <a:rPr lang="zh-TW" altLang="en-US" sz="2176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/>
                </a:rPr>
                <a:t> 檔後</a:t>
              </a:r>
              <a:r>
                <a:rPr sz="2176" spc="-18" dirty="0" err="1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上傳</a:t>
              </a:r>
              <a:r>
                <a:rPr lang="zh-TW" altLang="en-US" sz="2176" spc="-18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至系統</a:t>
              </a:r>
              <a:endParaRPr sz="2176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endParaRPr>
            </a:p>
            <a:p>
              <a:pPr marL="81195"/>
              <a:r>
                <a:rPr lang="en-US" sz="2176" spc="-23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/>
                </a:rPr>
                <a:t>  </a:t>
              </a:r>
              <a:r>
                <a:rPr sz="2176" spc="-23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/>
                </a:rPr>
                <a:t>2</a:t>
              </a:r>
              <a:r>
                <a:rPr sz="2176" spc="-5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張存在同</a:t>
              </a:r>
              <a:r>
                <a:rPr lang="zh-TW" altLang="en-US" sz="2176" spc="-5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一</a:t>
              </a:r>
              <a:r>
                <a:rPr sz="2176" spc="-5" dirty="0" err="1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個檔案，不要用壓縮檔</a:t>
              </a:r>
              <a:r>
                <a:rPr sz="2176" spc="-5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，</a:t>
              </a:r>
              <a:endParaRPr sz="2176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endParaRPr>
            </a:p>
            <a:p>
              <a:pPr marL="81195"/>
              <a:r>
                <a:rPr lang="en-US" sz="2176" spc="-5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 </a:t>
              </a:r>
              <a:r>
                <a:rPr sz="2176" spc="-5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原稿離校時和論文正本</a:t>
              </a:r>
              <a:r>
                <a:rPr sz="2176" spc="-23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/>
                </a:rPr>
                <a:t>2</a:t>
              </a:r>
              <a:r>
                <a:rPr sz="2176" spc="-9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imSun"/>
                </a:rPr>
                <a:t>本一齊繳回圖書館。</a:t>
              </a:r>
              <a:endParaRPr sz="2176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endParaRPr>
            </a:p>
          </p:txBody>
        </p: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F005E09-6F3F-4E72-9C5D-57EF233EB22B}"/>
              </a:ext>
            </a:extLst>
          </p:cNvPr>
          <p:cNvCxnSpPr>
            <a:cxnSpLocks/>
          </p:cNvCxnSpPr>
          <p:nvPr/>
        </p:nvCxnSpPr>
        <p:spPr>
          <a:xfrm flipH="1" flipV="1">
            <a:off x="2823099" y="4465469"/>
            <a:ext cx="1469988" cy="106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8"/>
    </mc:Choice>
    <mc:Fallback xmlns="">
      <p:transition spd="slow" advTm="2719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145219" y="290637"/>
            <a:ext cx="6822759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步驟四：</a:t>
            </a:r>
            <a:r>
              <a:rPr sz="3600" b="1" spc="-9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送出審核</a:t>
            </a:r>
            <a:endParaRPr sz="3600" b="1" spc="-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5219" y="1100830"/>
            <a:ext cx="9294776" cy="5552697"/>
            <a:chOff x="996695" y="1656662"/>
            <a:chExt cx="8525255" cy="4296080"/>
          </a:xfrm>
          <a:solidFill>
            <a:schemeClr val="accent6">
              <a:lumMod val="40000"/>
              <a:lumOff val="60000"/>
            </a:schemeClr>
          </a:solidFill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695" y="1705355"/>
              <a:ext cx="8525255" cy="4247387"/>
            </a:xfrm>
            <a:prstGeom prst="rect">
              <a:avLst/>
            </a:prstGeom>
            <a:grpFill/>
          </p:spPr>
        </p:pic>
        <p:sp>
          <p:nvSpPr>
            <p:cNvPr id="7" name="object 7"/>
            <p:cNvSpPr/>
            <p:nvPr/>
          </p:nvSpPr>
          <p:spPr>
            <a:xfrm>
              <a:off x="3498345" y="1656662"/>
              <a:ext cx="2741393" cy="462280"/>
            </a:xfrm>
            <a:custGeom>
              <a:avLst/>
              <a:gdLst/>
              <a:ahLst/>
              <a:cxnLst/>
              <a:rect l="l" t="t" r="r" b="b"/>
              <a:pathLst>
                <a:path w="5113020" h="462280">
                  <a:moveTo>
                    <a:pt x="5113020" y="461772"/>
                  </a:moveTo>
                  <a:lnTo>
                    <a:pt x="0" y="461772"/>
                  </a:lnTo>
                  <a:lnTo>
                    <a:pt x="0" y="0"/>
                  </a:lnTo>
                  <a:lnTo>
                    <a:pt x="5113020" y="0"/>
                  </a:lnTo>
                  <a:lnTo>
                    <a:pt x="5113020" y="46177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78838" y="1208398"/>
            <a:ext cx="5155220" cy="366815"/>
          </a:xfrm>
          <a:prstGeom prst="rect">
            <a:avLst/>
          </a:prstGeom>
        </p:spPr>
        <p:txBody>
          <a:bodyPr vert="horz" wrap="square" lIns="0" tIns="31670" rIns="0" bIns="0" rtlCol="0">
            <a:spAutoFit/>
          </a:bodyPr>
          <a:lstStyle/>
          <a:p>
            <a:pPr marL="82922">
              <a:spcBef>
                <a:spcPts val="249"/>
              </a:spcBef>
            </a:pPr>
            <a:r>
              <a:rPr sz="2176" spc="-9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點選「送出審核</a:t>
            </a:r>
            <a:r>
              <a:rPr sz="2176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」</a:t>
            </a:r>
            <a:endParaRPr sz="2176" dirty="0"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60450" y="2757319"/>
            <a:ext cx="8363393" cy="3944399"/>
            <a:chOff x="2249424" y="2584704"/>
            <a:chExt cx="7523987" cy="2592324"/>
          </a:xfrm>
          <a:solidFill>
            <a:schemeClr val="accent6">
              <a:lumMod val="40000"/>
              <a:lumOff val="60000"/>
            </a:schemeClr>
          </a:solidFill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9424" y="2584704"/>
              <a:ext cx="7523987" cy="2592324"/>
            </a:xfrm>
            <a:prstGeom prst="rect">
              <a:avLst/>
            </a:prstGeom>
            <a:grpFill/>
          </p:spPr>
        </p:pic>
        <p:sp>
          <p:nvSpPr>
            <p:cNvPr id="13" name="object 13"/>
            <p:cNvSpPr/>
            <p:nvPr/>
          </p:nvSpPr>
          <p:spPr>
            <a:xfrm>
              <a:off x="4942080" y="2651132"/>
              <a:ext cx="1475623" cy="386201"/>
            </a:xfrm>
            <a:custGeom>
              <a:avLst/>
              <a:gdLst/>
              <a:ahLst/>
              <a:cxnLst/>
              <a:rect l="l" t="t" r="r" b="b"/>
              <a:pathLst>
                <a:path w="5113020" h="462279">
                  <a:moveTo>
                    <a:pt x="5113020" y="461772"/>
                  </a:moveTo>
                  <a:lnTo>
                    <a:pt x="0" y="461772"/>
                  </a:lnTo>
                  <a:lnTo>
                    <a:pt x="0" y="0"/>
                  </a:lnTo>
                  <a:lnTo>
                    <a:pt x="5113020" y="0"/>
                  </a:lnTo>
                  <a:lnTo>
                    <a:pt x="5113020" y="46177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23848" y="2978976"/>
            <a:ext cx="1128605" cy="346465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>
              <a:spcBef>
                <a:spcPts val="91"/>
              </a:spcBef>
            </a:pPr>
            <a:r>
              <a:rPr sz="2176" spc="-1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送出成功</a:t>
            </a:r>
            <a:endParaRPr sz="2176" dirty="0"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E6EEE33-59AC-4AF9-A45E-86F1C5B8F416}"/>
              </a:ext>
            </a:extLst>
          </p:cNvPr>
          <p:cNvSpPr/>
          <p:nvPr/>
        </p:nvSpPr>
        <p:spPr>
          <a:xfrm>
            <a:off x="3703231" y="1992014"/>
            <a:ext cx="797748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7A537F-265B-4A79-A975-4B9453CB6845}"/>
              </a:ext>
            </a:extLst>
          </p:cNvPr>
          <p:cNvSpPr/>
          <p:nvPr/>
        </p:nvSpPr>
        <p:spPr>
          <a:xfrm>
            <a:off x="4467111" y="3543744"/>
            <a:ext cx="797748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DB5486C7-2434-4A3A-B0C6-00DFF8EC2090}"/>
              </a:ext>
            </a:extLst>
          </p:cNvPr>
          <p:cNvCxnSpPr>
            <a:cxnSpLocks/>
          </p:cNvCxnSpPr>
          <p:nvPr/>
        </p:nvCxnSpPr>
        <p:spPr>
          <a:xfrm flipH="1">
            <a:off x="4261282" y="1743455"/>
            <a:ext cx="239697" cy="248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0AD125E3-C92B-4920-81AA-70563450415C}"/>
              </a:ext>
            </a:extLst>
          </p:cNvPr>
          <p:cNvCxnSpPr>
            <a:cxnSpLocks/>
          </p:cNvCxnSpPr>
          <p:nvPr/>
        </p:nvCxnSpPr>
        <p:spPr>
          <a:xfrm flipH="1">
            <a:off x="5196385" y="3238014"/>
            <a:ext cx="957124" cy="274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4"/>
    </mc:Choice>
    <mc:Fallback xmlns="">
      <p:transition spd="slow" advTm="1390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1038688" y="562283"/>
            <a:ext cx="4133850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步驟四：</a:t>
            </a:r>
            <a:r>
              <a:rPr sz="3600" b="1" spc="-9" dirty="0" err="1"/>
              <a:t>送出審核</a:t>
            </a:r>
            <a:endParaRPr sz="3600" b="1" spc="-9" dirty="0"/>
          </a:p>
        </p:txBody>
      </p:sp>
      <p:pic>
        <p:nvPicPr>
          <p:cNvPr id="23" name="object 7">
            <a:extLst>
              <a:ext uri="{FF2B5EF4-FFF2-40B4-BE49-F238E27FC236}">
                <a16:creationId xmlns:a16="http://schemas.microsoft.com/office/drawing/2014/main" id="{0C20DB71-E0A2-4157-ADF3-2FA94E45C9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688" y="1344435"/>
            <a:ext cx="10315852" cy="3618182"/>
          </a:xfrm>
          <a:prstGeom prst="rect">
            <a:avLst/>
          </a:prstGeom>
        </p:spPr>
      </p:pic>
      <p:sp>
        <p:nvSpPr>
          <p:cNvPr id="24" name="object 8">
            <a:extLst>
              <a:ext uri="{FF2B5EF4-FFF2-40B4-BE49-F238E27FC236}">
                <a16:creationId xmlns:a16="http://schemas.microsoft.com/office/drawing/2014/main" id="{B2631C79-E461-4FFE-BB34-435B43B86821}"/>
              </a:ext>
            </a:extLst>
          </p:cNvPr>
          <p:cNvSpPr/>
          <p:nvPr/>
        </p:nvSpPr>
        <p:spPr>
          <a:xfrm>
            <a:off x="4107241" y="1504803"/>
            <a:ext cx="2684175" cy="457176"/>
          </a:xfrm>
          <a:custGeom>
            <a:avLst/>
            <a:gdLst/>
            <a:ahLst/>
            <a:cxnLst/>
            <a:rect l="l" t="t" r="r" b="b"/>
            <a:pathLst>
              <a:path w="5111750" h="462280">
                <a:moveTo>
                  <a:pt x="5111496" y="461772"/>
                </a:moveTo>
                <a:lnTo>
                  <a:pt x="0" y="461772"/>
                </a:lnTo>
                <a:lnTo>
                  <a:pt x="0" y="0"/>
                </a:lnTo>
                <a:lnTo>
                  <a:pt x="5111496" y="0"/>
                </a:lnTo>
                <a:lnTo>
                  <a:pt x="5111496" y="46177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FA8F461F-641D-452C-A6A6-D4E93C7F1329}"/>
              </a:ext>
            </a:extLst>
          </p:cNvPr>
          <p:cNvSpPr txBox="1"/>
          <p:nvPr/>
        </p:nvSpPr>
        <p:spPr>
          <a:xfrm>
            <a:off x="4107242" y="1517262"/>
            <a:ext cx="4635340" cy="366815"/>
          </a:xfrm>
          <a:prstGeom prst="rect">
            <a:avLst/>
          </a:prstGeom>
        </p:spPr>
        <p:txBody>
          <a:bodyPr vert="horz" wrap="square" lIns="0" tIns="31670" rIns="0" bIns="0" rtlCol="0">
            <a:spAutoFit/>
          </a:bodyPr>
          <a:lstStyle/>
          <a:p>
            <a:pPr marL="81195">
              <a:spcBef>
                <a:spcPts val="249"/>
              </a:spcBef>
            </a:pPr>
            <a:r>
              <a:rPr sz="2176" b="1" spc="-9" dirty="0" err="1">
                <a:solidFill>
                  <a:srgbClr val="FF0000"/>
                </a:solidFill>
                <a:latin typeface="SimSun"/>
                <a:cs typeface="SimSun"/>
              </a:rPr>
              <a:t>可由此查詢</a:t>
            </a:r>
            <a:r>
              <a:rPr lang="zh-TW" altLang="en-US" sz="2176" b="1" spc="-9" dirty="0">
                <a:solidFill>
                  <a:srgbClr val="FF0000"/>
                </a:solidFill>
                <a:latin typeface="SimSun"/>
                <a:cs typeface="SimSun"/>
              </a:rPr>
              <a:t>是否</a:t>
            </a:r>
            <a:r>
              <a:rPr sz="2176" b="1" spc="-9" dirty="0" err="1">
                <a:solidFill>
                  <a:srgbClr val="FF0000"/>
                </a:solidFill>
                <a:latin typeface="SimSun"/>
                <a:cs typeface="SimSun"/>
              </a:rPr>
              <a:t>通過</a:t>
            </a:r>
            <a:endParaRPr sz="2176" b="1" dirty="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7173" y="5497283"/>
            <a:ext cx="7084842" cy="36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33397" rIns="0" bIns="0" rtlCol="0">
            <a:spAutoFit/>
          </a:bodyPr>
          <a:lstStyle/>
          <a:p>
            <a:pPr marL="82346" algn="ctr">
              <a:spcBef>
                <a:spcPts val="263"/>
              </a:spcBef>
            </a:pPr>
            <a:r>
              <a:rPr lang="zh-TW" altLang="en-US"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請注意</a:t>
            </a:r>
            <a:r>
              <a:rPr lang="en-US" altLang="zh-TW"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:</a:t>
            </a:r>
            <a:r>
              <a:rPr sz="2176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審核會在三個工作日內完成，依送件先後排隊</a:t>
            </a:r>
            <a:endParaRPr sz="2176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AB31CBC-2C49-4B17-B174-4472EA9E1960}"/>
              </a:ext>
            </a:extLst>
          </p:cNvPr>
          <p:cNvCxnSpPr>
            <a:cxnSpLocks/>
          </p:cNvCxnSpPr>
          <p:nvPr/>
        </p:nvCxnSpPr>
        <p:spPr>
          <a:xfrm flipH="1">
            <a:off x="3239700" y="1884077"/>
            <a:ext cx="867542" cy="229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AF6EDC8E-5835-4E04-99F8-2F42E63AA098}"/>
              </a:ext>
            </a:extLst>
          </p:cNvPr>
          <p:cNvSpPr/>
          <p:nvPr/>
        </p:nvSpPr>
        <p:spPr>
          <a:xfrm>
            <a:off x="2914524" y="2113420"/>
            <a:ext cx="650352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25"/>
    </mc:Choice>
    <mc:Fallback xmlns="">
      <p:transition spd="slow" advTm="3482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735840" y="780978"/>
            <a:ext cx="4785064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r>
              <a:rPr sz="3600" b="1" spc="-9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sz="3600" b="1" spc="-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1437" y="2106688"/>
            <a:ext cx="10422383" cy="3226623"/>
            <a:chOff x="880872" y="1684020"/>
            <a:chExt cx="8892539" cy="2016251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872" y="1684020"/>
              <a:ext cx="8892539" cy="20162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60900" y="2015194"/>
              <a:ext cx="1429490" cy="355039"/>
            </a:xfrm>
            <a:custGeom>
              <a:avLst/>
              <a:gdLst/>
              <a:ahLst/>
              <a:cxnLst/>
              <a:rect l="l" t="t" r="r" b="b"/>
              <a:pathLst>
                <a:path w="5111750" h="462280">
                  <a:moveTo>
                    <a:pt x="5111496" y="461772"/>
                  </a:moveTo>
                  <a:lnTo>
                    <a:pt x="0" y="461772"/>
                  </a:lnTo>
                  <a:lnTo>
                    <a:pt x="0" y="0"/>
                  </a:lnTo>
                  <a:lnTo>
                    <a:pt x="5111496" y="0"/>
                  </a:lnTo>
                  <a:lnTo>
                    <a:pt x="5111496" y="46177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48273" y="2707937"/>
            <a:ext cx="1269518" cy="346465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2176" b="1" spc="-2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審核</a:t>
            </a:r>
            <a:r>
              <a:rPr sz="2176" b="1" spc="-23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通過</a:t>
            </a:r>
            <a:endParaRPr sz="2176" b="1" dirty="0"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42054" y="5258463"/>
            <a:ext cx="6589713" cy="1037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32821" rIns="0" bIns="0" rtlCol="0">
            <a:spAutoFit/>
          </a:bodyPr>
          <a:lstStyle/>
          <a:p>
            <a:pPr marL="82922" marR="85226">
              <a:spcBef>
                <a:spcPts val="259"/>
              </a:spcBef>
            </a:pPr>
            <a:r>
              <a:rPr sz="2176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準備</a:t>
            </a:r>
            <a:r>
              <a:rPr lang="zh-TW" altLang="en-US"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紙本</a:t>
            </a:r>
            <a:r>
              <a:rPr sz="2176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裝訂本</a:t>
            </a:r>
            <a:r>
              <a:rPr lang="zh-TW" altLang="en-US"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論文</a:t>
            </a:r>
            <a:r>
              <a:rPr sz="2176" b="1" spc="-2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2</a:t>
            </a:r>
            <a:r>
              <a:rPr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本、授權書</a:t>
            </a:r>
            <a:r>
              <a:rPr sz="2176" b="1" spc="-2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2</a:t>
            </a:r>
            <a:r>
              <a:rPr sz="2176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張</a:t>
            </a:r>
            <a:r>
              <a:rPr lang="zh-TW" altLang="en-US" sz="2176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及</a:t>
            </a:r>
            <a:r>
              <a:rPr sz="2176" b="1" spc="-9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核章完</a:t>
            </a:r>
            <a:r>
              <a:rPr lang="zh-TW" altLang="en-US" sz="2176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的</a:t>
            </a:r>
            <a:r>
              <a:rPr sz="2176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「論文格</a:t>
            </a:r>
            <a:r>
              <a:rPr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式審核表」，</a:t>
            </a:r>
            <a:r>
              <a:rPr sz="2176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至圖書館繳交</a:t>
            </a:r>
            <a:r>
              <a:rPr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，</a:t>
            </a:r>
            <a:r>
              <a:rPr lang="zh-TW" altLang="en-US"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最</a:t>
            </a:r>
            <a:r>
              <a:rPr sz="2176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後至註冊組</a:t>
            </a:r>
            <a:r>
              <a:rPr lang="zh-TW" altLang="en-US"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辦理</a:t>
            </a:r>
            <a:r>
              <a:rPr sz="2176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離校</a:t>
            </a:r>
            <a:r>
              <a:rPr lang="zh-TW" altLang="en-US" sz="2176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。</a:t>
            </a:r>
            <a:endParaRPr sz="2176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7B8CDB4-2E18-4494-953C-412946BCF7AA}"/>
              </a:ext>
            </a:extLst>
          </p:cNvPr>
          <p:cNvCxnSpPr>
            <a:cxnSpLocks/>
          </p:cNvCxnSpPr>
          <p:nvPr/>
        </p:nvCxnSpPr>
        <p:spPr>
          <a:xfrm flipH="1">
            <a:off x="3128372" y="2935227"/>
            <a:ext cx="5169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1EAD4877-858D-4D15-ACD7-64A7CBFEE396}"/>
              </a:ext>
            </a:extLst>
          </p:cNvPr>
          <p:cNvSpPr/>
          <p:nvPr/>
        </p:nvSpPr>
        <p:spPr>
          <a:xfrm>
            <a:off x="2494625" y="2777087"/>
            <a:ext cx="650352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4"/>
    </mc:Choice>
    <mc:Fallback xmlns="">
      <p:transition spd="slow" advTm="2592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208" y="2075413"/>
            <a:ext cx="11256886" cy="335388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777456" y="1491146"/>
            <a:ext cx="1735849" cy="366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31670" rIns="0" bIns="0" rtlCol="0">
            <a:spAutoFit/>
          </a:bodyPr>
          <a:lstStyle/>
          <a:p>
            <a:pPr marL="82922">
              <a:spcBef>
                <a:spcPts val="249"/>
              </a:spcBef>
            </a:pPr>
            <a:r>
              <a:rPr lang="zh-TW" altLang="en-US" sz="2176" b="1" spc="-18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審核不</a:t>
            </a:r>
            <a:r>
              <a:rPr sz="2176" b="1" spc="-18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通過</a:t>
            </a:r>
            <a:endParaRPr sz="2176" b="1" dirty="0"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77236" y="4134223"/>
            <a:ext cx="9050086" cy="2054794"/>
            <a:chOff x="1746383" y="5623560"/>
            <a:chExt cx="7271124" cy="1139654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5016" y="5623560"/>
              <a:ext cx="6222491" cy="11094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383" y="5653743"/>
              <a:ext cx="6222491" cy="110947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513304" y="3290009"/>
            <a:ext cx="6403488" cy="6564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27639" rIns="0" bIns="0" rtlCol="0">
            <a:spAutoFit/>
          </a:bodyPr>
          <a:lstStyle/>
          <a:p>
            <a:pPr marL="424095" marR="111714" indent="-342900">
              <a:lnSpc>
                <a:spcPct val="100800"/>
              </a:lnSpc>
              <a:spcBef>
                <a:spcPts val="217"/>
              </a:spcBef>
              <a:buFont typeface="Arial" panose="020B0604020202020204" pitchFamily="34" charset="0"/>
              <a:buChar char="•"/>
            </a:pPr>
            <a:r>
              <a:rPr sz="2000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在論文建檔下方有</a:t>
            </a:r>
            <a:r>
              <a:rPr lang="zh-TW" altLang="en-US"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說明</a:t>
            </a:r>
            <a:r>
              <a:rPr sz="2000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原因</a:t>
            </a:r>
            <a:r>
              <a:rPr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，</a:t>
            </a:r>
            <a:r>
              <a:rPr lang="zh-TW" altLang="en-US"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請</a:t>
            </a:r>
            <a:r>
              <a:rPr sz="2000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依提示修正</a:t>
            </a:r>
            <a:r>
              <a:rPr lang="zh-TW" altLang="en-US"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錯誤</a:t>
            </a:r>
            <a:endParaRPr lang="en-US" altLang="zh-TW" sz="2000" b="1" spc="-5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  <a:p>
            <a:pPr marL="424095" marR="111714" indent="-342900">
              <a:lnSpc>
                <a:spcPct val="100800"/>
              </a:lnSpc>
              <a:spcBef>
                <a:spcPts val="217"/>
              </a:spcBef>
              <a:buFont typeface="Arial" panose="020B0604020202020204" pitchFamily="34" charset="0"/>
              <a:buChar char="•"/>
            </a:pPr>
            <a:r>
              <a:rPr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每</a:t>
            </a:r>
            <a:r>
              <a:rPr lang="zh-TW" altLang="en-US"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做一</a:t>
            </a:r>
            <a:r>
              <a:rPr sz="2000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次修正</a:t>
            </a:r>
            <a:r>
              <a:rPr lang="zh-TW" altLang="en-US"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，</a:t>
            </a:r>
            <a:r>
              <a:rPr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「</a:t>
            </a:r>
            <a:r>
              <a:rPr sz="2000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授權書</a:t>
            </a:r>
            <a:r>
              <a:rPr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」</a:t>
            </a:r>
            <a:r>
              <a:rPr lang="zh-TW" altLang="en-US"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都</a:t>
            </a:r>
            <a:r>
              <a:rPr sz="2000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要重新產生</a:t>
            </a:r>
            <a:r>
              <a:rPr lang="zh-TW" altLang="en-US" sz="20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並</a:t>
            </a:r>
            <a:r>
              <a:rPr sz="2000" b="1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上傳</a:t>
            </a:r>
            <a:endParaRPr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8853097-61FF-4B85-BC29-5EBAECBD8A93}"/>
              </a:ext>
            </a:extLst>
          </p:cNvPr>
          <p:cNvSpPr/>
          <p:nvPr/>
        </p:nvSpPr>
        <p:spPr>
          <a:xfrm>
            <a:off x="2506053" y="2210847"/>
            <a:ext cx="650352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B800BE6E-B29B-4382-AEF6-3173E3E28F39}"/>
              </a:ext>
            </a:extLst>
          </p:cNvPr>
          <p:cNvCxnSpPr>
            <a:cxnSpLocks/>
          </p:cNvCxnSpPr>
          <p:nvPr/>
        </p:nvCxnSpPr>
        <p:spPr>
          <a:xfrm flipH="1">
            <a:off x="2909914" y="1938116"/>
            <a:ext cx="867542" cy="229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4F46A69B-6E73-45C8-87B0-56BE9DBC834E}"/>
              </a:ext>
            </a:extLst>
          </p:cNvPr>
          <p:cNvSpPr/>
          <p:nvPr/>
        </p:nvSpPr>
        <p:spPr>
          <a:xfrm>
            <a:off x="2712966" y="2831710"/>
            <a:ext cx="867542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DC9877A-85CF-46CC-AB4A-90BF17107BCE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3580512" y="3036341"/>
            <a:ext cx="1932792" cy="581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3186642D-EB74-4D4E-B73C-3E2FEA7AA3D2}"/>
              </a:ext>
            </a:extLst>
          </p:cNvPr>
          <p:cNvSpPr/>
          <p:nvPr/>
        </p:nvSpPr>
        <p:spPr>
          <a:xfrm>
            <a:off x="4889474" y="5536904"/>
            <a:ext cx="1999597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00190D87-E4F4-4C74-B904-202D2F3A9D91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5889273" y="4375048"/>
            <a:ext cx="827086" cy="1161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5">
            <a:extLst>
              <a:ext uri="{FF2B5EF4-FFF2-40B4-BE49-F238E27FC236}">
                <a16:creationId xmlns:a16="http://schemas.microsoft.com/office/drawing/2014/main" id="{8453309F-381A-4E5E-86FC-DF847D4F7164}"/>
              </a:ext>
            </a:extLst>
          </p:cNvPr>
          <p:cNvSpPr txBox="1">
            <a:spLocks/>
          </p:cNvSpPr>
          <p:nvPr/>
        </p:nvSpPr>
        <p:spPr>
          <a:xfrm>
            <a:off x="728240" y="419294"/>
            <a:ext cx="4785064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審核結果</a:t>
            </a:r>
          </a:p>
        </p:txBody>
      </p:sp>
    </p:spTree>
    <p:extLst>
      <p:ext uri="{BB962C8B-B14F-4D97-AF65-F5344CB8AC3E}">
        <p14:creationId xmlns:p14="http://schemas.microsoft.com/office/powerpoint/2010/main" val="25357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64"/>
    </mc:Choice>
    <mc:Fallback xmlns="">
      <p:transition spd="slow" advTm="344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052144" y="-1837578"/>
            <a:ext cx="6908114" cy="7207023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11" name="TextBox 11"/>
          <p:cNvSpPr txBox="1"/>
          <p:nvPr/>
        </p:nvSpPr>
        <p:spPr>
          <a:xfrm>
            <a:off x="534933" y="1780916"/>
            <a:ext cx="537584" cy="58410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dirty="0">
                <a:solidFill>
                  <a:srgbClr val="FFFEFE"/>
                </a:solidFill>
                <a:latin typeface="Gotham"/>
                <a:ea typeface="Gotham"/>
                <a:cs typeface="Gotham"/>
                <a:sym typeface="Gotham"/>
              </a:rPr>
              <a:t>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46741" y="389354"/>
            <a:ext cx="4835737" cy="70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40"/>
              </a:lnSpc>
            </a:pPr>
            <a:r>
              <a:rPr lang="en-US" sz="4314" b="1" dirty="0" err="1">
                <a:solidFill>
                  <a:srgbClr val="191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論文</a:t>
            </a:r>
            <a:r>
              <a:rPr lang="zh-TW" altLang="en-US" sz="4314" b="1" dirty="0">
                <a:solidFill>
                  <a:srgbClr val="191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提交程序</a:t>
            </a:r>
            <a:endParaRPr lang="en-US" sz="4314" b="1" dirty="0">
              <a:solidFill>
                <a:srgbClr val="19191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878F4A04-F437-4D7D-910E-80AA0BD88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98127"/>
              </p:ext>
            </p:extLst>
          </p:nvPr>
        </p:nvGraphicFramePr>
        <p:xfrm>
          <a:off x="379458" y="1463167"/>
          <a:ext cx="11590037" cy="7332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019285D1-0EF5-44E7-AA05-165FBB82C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825437"/>
              </p:ext>
            </p:extLst>
          </p:nvPr>
        </p:nvGraphicFramePr>
        <p:xfrm>
          <a:off x="796578" y="1093393"/>
          <a:ext cx="10598843" cy="576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290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59"/>
    </mc:Choice>
    <mc:Fallback xmlns="">
      <p:transition spd="slow" advTm="4245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377431" y="622554"/>
            <a:ext cx="735965" cy="736600"/>
          </a:xfrm>
          <a:custGeom>
            <a:avLst/>
            <a:gdLst/>
            <a:ahLst/>
            <a:cxnLst/>
            <a:rect l="l" t="t" r="r" b="b"/>
            <a:pathLst>
              <a:path w="735965" h="736600">
                <a:moveTo>
                  <a:pt x="517778" y="0"/>
                </a:moveTo>
                <a:lnTo>
                  <a:pt x="0" y="218186"/>
                </a:lnTo>
                <a:lnTo>
                  <a:pt x="218186" y="736092"/>
                </a:lnTo>
                <a:lnTo>
                  <a:pt x="735965" y="517906"/>
                </a:lnTo>
                <a:lnTo>
                  <a:pt x="517778" y="0"/>
                </a:lnTo>
                <a:close/>
              </a:path>
            </a:pathLst>
          </a:custGeom>
          <a:solidFill>
            <a:srgbClr val="00A78A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0795" y="2892170"/>
            <a:ext cx="619760" cy="619760"/>
          </a:xfrm>
          <a:custGeom>
            <a:avLst/>
            <a:gdLst/>
            <a:ahLst/>
            <a:cxnLst/>
            <a:rect l="l" t="t" r="r" b="b"/>
            <a:pathLst>
              <a:path w="619759" h="619760">
                <a:moveTo>
                  <a:pt x="435990" y="0"/>
                </a:moveTo>
                <a:lnTo>
                  <a:pt x="0" y="183641"/>
                </a:lnTo>
                <a:lnTo>
                  <a:pt x="183642" y="619632"/>
                </a:lnTo>
                <a:lnTo>
                  <a:pt x="619632" y="435990"/>
                </a:lnTo>
                <a:lnTo>
                  <a:pt x="435990" y="0"/>
                </a:lnTo>
                <a:close/>
              </a:path>
            </a:pathLst>
          </a:custGeom>
          <a:solidFill>
            <a:srgbClr val="51515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8329" y="5518404"/>
            <a:ext cx="281940" cy="282575"/>
          </a:xfrm>
          <a:custGeom>
            <a:avLst/>
            <a:gdLst/>
            <a:ahLst/>
            <a:cxnLst/>
            <a:rect l="l" t="t" r="r" b="b"/>
            <a:pathLst>
              <a:path w="281939" h="282575">
                <a:moveTo>
                  <a:pt x="76707" y="0"/>
                </a:moveTo>
                <a:lnTo>
                  <a:pt x="0" y="205244"/>
                </a:lnTo>
                <a:lnTo>
                  <a:pt x="205231" y="282003"/>
                </a:lnTo>
                <a:lnTo>
                  <a:pt x="281940" y="76822"/>
                </a:lnTo>
                <a:lnTo>
                  <a:pt x="76707" y="0"/>
                </a:lnTo>
                <a:close/>
              </a:path>
            </a:pathLst>
          </a:custGeom>
          <a:solidFill>
            <a:srgbClr val="51515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865F717-0CB1-41F4-8014-3F2FB5A9C701}"/>
              </a:ext>
            </a:extLst>
          </p:cNvPr>
          <p:cNvSpPr/>
          <p:nvPr/>
        </p:nvSpPr>
        <p:spPr>
          <a:xfrm>
            <a:off x="4310899" y="2967336"/>
            <a:ext cx="35702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6"/>
    </mc:Choice>
    <mc:Fallback xmlns="">
      <p:transition spd="slow" advTm="146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2565" y="320763"/>
            <a:ext cx="1957783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sz="3600" b="1" spc="-13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</a:t>
            </a:r>
            <a:r>
              <a:rPr lang="zh-TW" altLang="en-US" sz="3600" b="1" spc="-1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提交</a:t>
            </a:r>
            <a:endParaRPr sz="3600" b="1" spc="-1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5FCE1FD-7857-4610-9CB6-DBCE532B43F5}"/>
              </a:ext>
            </a:extLst>
          </p:cNvPr>
          <p:cNvGrpSpPr/>
          <p:nvPr/>
        </p:nvGrpSpPr>
        <p:grpSpPr>
          <a:xfrm>
            <a:off x="1379563" y="1382796"/>
            <a:ext cx="7329431" cy="4940486"/>
            <a:chOff x="863601" y="1397000"/>
            <a:chExt cx="5417773" cy="4053890"/>
          </a:xfrm>
        </p:grpSpPr>
        <p:grpSp>
          <p:nvGrpSpPr>
            <p:cNvPr id="2" name="object 2"/>
            <p:cNvGrpSpPr/>
            <p:nvPr/>
          </p:nvGrpSpPr>
          <p:grpSpPr>
            <a:xfrm>
              <a:off x="863601" y="1397000"/>
              <a:ext cx="5417773" cy="4053890"/>
              <a:chOff x="648378" y="1555098"/>
              <a:chExt cx="5974599" cy="4470540"/>
            </a:xfrm>
          </p:grpSpPr>
          <p:pic>
            <p:nvPicPr>
              <p:cNvPr id="3" name="object 3"/>
              <p:cNvPicPr/>
              <p:nvPr/>
            </p:nvPicPr>
            <p:blipFill rotWithShape="1">
              <a:blip r:embed="rId3" cstate="print"/>
              <a:srcRect l="1" t="-1" r="42351" b="37657"/>
              <a:stretch/>
            </p:blipFill>
            <p:spPr>
              <a:xfrm>
                <a:off x="648378" y="1555098"/>
                <a:ext cx="5974599" cy="4470540"/>
              </a:xfrm>
              <a:prstGeom prst="rect">
                <a:avLst/>
              </a:prstGeom>
            </p:spPr>
          </p:pic>
          <p:sp>
            <p:nvSpPr>
              <p:cNvPr id="5" name="object 5"/>
              <p:cNvSpPr/>
              <p:nvPr/>
            </p:nvSpPr>
            <p:spPr>
              <a:xfrm>
                <a:off x="4513834" y="2563477"/>
                <a:ext cx="1057910" cy="616233"/>
              </a:xfrm>
              <a:custGeom>
                <a:avLst/>
                <a:gdLst/>
                <a:ahLst/>
                <a:cxnLst/>
                <a:rect l="l" t="t" r="r" b="b"/>
                <a:pathLst>
                  <a:path w="1057910" h="527685">
                    <a:moveTo>
                      <a:pt x="923556" y="289560"/>
                    </a:moveTo>
                    <a:lnTo>
                      <a:pt x="903732" y="289560"/>
                    </a:lnTo>
                    <a:lnTo>
                      <a:pt x="903732" y="309372"/>
                    </a:lnTo>
                    <a:lnTo>
                      <a:pt x="903732" y="507492"/>
                    </a:lnTo>
                    <a:lnTo>
                      <a:pt x="18288" y="507492"/>
                    </a:lnTo>
                    <a:lnTo>
                      <a:pt x="18288" y="309372"/>
                    </a:lnTo>
                    <a:lnTo>
                      <a:pt x="903732" y="309372"/>
                    </a:lnTo>
                    <a:lnTo>
                      <a:pt x="903732" y="289560"/>
                    </a:lnTo>
                    <a:lnTo>
                      <a:pt x="0" y="289560"/>
                    </a:lnTo>
                    <a:lnTo>
                      <a:pt x="0" y="527304"/>
                    </a:lnTo>
                    <a:lnTo>
                      <a:pt x="923556" y="527304"/>
                    </a:lnTo>
                    <a:lnTo>
                      <a:pt x="923556" y="516636"/>
                    </a:lnTo>
                    <a:lnTo>
                      <a:pt x="923556" y="507492"/>
                    </a:lnTo>
                    <a:lnTo>
                      <a:pt x="923556" y="309372"/>
                    </a:lnTo>
                    <a:lnTo>
                      <a:pt x="923556" y="300228"/>
                    </a:lnTo>
                    <a:lnTo>
                      <a:pt x="923556" y="289560"/>
                    </a:lnTo>
                    <a:close/>
                  </a:path>
                  <a:path w="1057910" h="527685">
                    <a:moveTo>
                      <a:pt x="1057656" y="0"/>
                    </a:moveTo>
                    <a:lnTo>
                      <a:pt x="1037844" y="0"/>
                    </a:lnTo>
                    <a:lnTo>
                      <a:pt x="1037844" y="18288"/>
                    </a:lnTo>
                    <a:lnTo>
                      <a:pt x="1037844" y="216408"/>
                    </a:lnTo>
                    <a:lnTo>
                      <a:pt x="152400" y="216408"/>
                    </a:lnTo>
                    <a:lnTo>
                      <a:pt x="152400" y="18288"/>
                    </a:lnTo>
                    <a:lnTo>
                      <a:pt x="1037844" y="18288"/>
                    </a:lnTo>
                    <a:lnTo>
                      <a:pt x="1037844" y="0"/>
                    </a:lnTo>
                    <a:lnTo>
                      <a:pt x="134112" y="0"/>
                    </a:lnTo>
                    <a:lnTo>
                      <a:pt x="134112" y="234696"/>
                    </a:lnTo>
                    <a:lnTo>
                      <a:pt x="1057656" y="234696"/>
                    </a:lnTo>
                    <a:lnTo>
                      <a:pt x="1057656" y="225552"/>
                    </a:lnTo>
                    <a:lnTo>
                      <a:pt x="1057656" y="216408"/>
                    </a:lnTo>
                    <a:lnTo>
                      <a:pt x="1057656" y="18288"/>
                    </a:lnTo>
                    <a:lnTo>
                      <a:pt x="1057656" y="9144"/>
                    </a:lnTo>
                    <a:lnTo>
                      <a:pt x="105765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</p:grp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85476BAE-7BC5-448E-BFBB-01F2B2013054}"/>
                </a:ext>
              </a:extLst>
            </p:cNvPr>
            <p:cNvSpPr txBox="1"/>
            <p:nvPr/>
          </p:nvSpPr>
          <p:spPr>
            <a:xfrm>
              <a:off x="3505200" y="1767302"/>
              <a:ext cx="1023805" cy="458100"/>
            </a:xfrm>
            <a:prstGeom prst="rect">
              <a:avLst/>
            </a:prstGeom>
          </p:spPr>
          <p:txBody>
            <a:bodyPr vert="horz" wrap="square" lIns="0" tIns="122073" rIns="0" bIns="0" rtlCol="0">
              <a:spAutoFit/>
            </a:bodyPr>
            <a:lstStyle/>
            <a:p>
              <a:pPr marL="860891">
                <a:spcBef>
                  <a:spcPts val="961"/>
                </a:spcBef>
              </a:pPr>
              <a:r>
                <a:rPr sz="2176" spc="-45" dirty="0">
                  <a:solidFill>
                    <a:srgbClr val="FF0000"/>
                  </a:solidFill>
                  <a:latin typeface="Tahoma"/>
                  <a:cs typeface="Tahoma"/>
                </a:rPr>
                <a:t>1</a:t>
              </a:r>
              <a:endParaRPr sz="2176" dirty="0">
                <a:latin typeface="Tahoma"/>
                <a:cs typeface="Tahoma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6AC067B-04D1-49F8-8EFD-F5285D0C4565}"/>
              </a:ext>
            </a:extLst>
          </p:cNvPr>
          <p:cNvGrpSpPr/>
          <p:nvPr/>
        </p:nvGrpSpPr>
        <p:grpSpPr>
          <a:xfrm>
            <a:off x="4423614" y="99927"/>
            <a:ext cx="4970654" cy="6658145"/>
            <a:chOff x="98929" y="99927"/>
            <a:chExt cx="4970654" cy="6658145"/>
          </a:xfrm>
        </p:grpSpPr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6785250A-1713-418E-9661-8FE11EF1055B}"/>
                </a:ext>
              </a:extLst>
            </p:cNvPr>
            <p:cNvGrpSpPr/>
            <p:nvPr/>
          </p:nvGrpSpPr>
          <p:grpSpPr>
            <a:xfrm>
              <a:off x="98929" y="99927"/>
              <a:ext cx="4970654" cy="6658145"/>
              <a:chOff x="0" y="0"/>
              <a:chExt cx="9570263" cy="12516096"/>
            </a:xfrm>
          </p:grpSpPr>
          <p:pic>
            <p:nvPicPr>
              <p:cNvPr id="8" name="Picture 31">
                <a:extLst>
                  <a:ext uri="{FF2B5EF4-FFF2-40B4-BE49-F238E27FC236}">
                    <a16:creationId xmlns:a16="http://schemas.microsoft.com/office/drawing/2014/main" id="{5FCB5B76-D7C1-42DF-9E37-331CD40DB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3751" b="3751"/>
              <a:stretch>
                <a:fillRect/>
              </a:stretch>
            </p:blipFill>
            <p:spPr>
              <a:xfrm>
                <a:off x="0" y="0"/>
                <a:ext cx="9570263" cy="12516096"/>
              </a:xfrm>
              <a:prstGeom prst="rect">
                <a:avLst/>
              </a:prstGeom>
            </p:spPr>
          </p:pic>
        </p:grp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CDFE9125-3CD0-4E31-B1AB-24A385178AA7}"/>
                </a:ext>
              </a:extLst>
            </p:cNvPr>
            <p:cNvSpPr/>
            <p:nvPr/>
          </p:nvSpPr>
          <p:spPr>
            <a:xfrm>
              <a:off x="1069678" y="3348214"/>
              <a:ext cx="1789755" cy="504825"/>
            </a:xfrm>
            <a:custGeom>
              <a:avLst/>
              <a:gdLst/>
              <a:ahLst/>
              <a:cxnLst/>
              <a:rect l="l" t="t" r="r" b="b"/>
              <a:pathLst>
                <a:path w="1438909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1354581" y="0"/>
                  </a:lnTo>
                  <a:lnTo>
                    <a:pt x="1387328" y="6600"/>
                  </a:lnTo>
                  <a:lnTo>
                    <a:pt x="1414049" y="24606"/>
                  </a:lnTo>
                  <a:lnTo>
                    <a:pt x="1432055" y="51327"/>
                  </a:lnTo>
                  <a:lnTo>
                    <a:pt x="1438656" y="84074"/>
                  </a:lnTo>
                  <a:lnTo>
                    <a:pt x="1438656" y="420370"/>
                  </a:lnTo>
                  <a:lnTo>
                    <a:pt x="1432055" y="453116"/>
                  </a:lnTo>
                  <a:lnTo>
                    <a:pt x="1414049" y="479837"/>
                  </a:lnTo>
                  <a:lnTo>
                    <a:pt x="1387328" y="497843"/>
                  </a:lnTo>
                  <a:lnTo>
                    <a:pt x="1354581" y="504444"/>
                  </a:lnTo>
                  <a:lnTo>
                    <a:pt x="84074" y="504444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88900">
              <a:solidFill>
                <a:srgbClr val="F13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7467A6C6-57BE-4B25-A3F9-7F0B5F8F87ED}"/>
                </a:ext>
              </a:extLst>
            </p:cNvPr>
            <p:cNvSpPr txBox="1"/>
            <p:nvPr/>
          </p:nvSpPr>
          <p:spPr>
            <a:xfrm>
              <a:off x="621437" y="334821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2775DA77-C0F6-4C69-8405-840EE73F0240}"/>
              </a:ext>
            </a:extLst>
          </p:cNvPr>
          <p:cNvGrpSpPr/>
          <p:nvPr/>
        </p:nvGrpSpPr>
        <p:grpSpPr>
          <a:xfrm>
            <a:off x="2962138" y="199855"/>
            <a:ext cx="5453893" cy="6658145"/>
            <a:chOff x="576866" y="2191684"/>
            <a:chExt cx="3460439" cy="4438870"/>
          </a:xfrm>
        </p:grpSpPr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42B5B1A1-6EDE-4725-B986-530C33C0F2D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866" y="2191684"/>
              <a:ext cx="3460439" cy="4438870"/>
            </a:xfrm>
            <a:prstGeom prst="rect">
              <a:avLst/>
            </a:prstGeom>
          </p:spPr>
        </p:pic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9BE06EC2-CBC8-47DC-8AC3-EA3DED8D6CCC}"/>
                </a:ext>
              </a:extLst>
            </p:cNvPr>
            <p:cNvSpPr txBox="1"/>
            <p:nvPr/>
          </p:nvSpPr>
          <p:spPr>
            <a:xfrm>
              <a:off x="1152790" y="2213322"/>
              <a:ext cx="1023805" cy="458100"/>
            </a:xfrm>
            <a:prstGeom prst="rect">
              <a:avLst/>
            </a:prstGeom>
          </p:spPr>
          <p:txBody>
            <a:bodyPr vert="horz" wrap="square" lIns="0" tIns="122073" rIns="0" bIns="0" rtlCol="0">
              <a:spAutoFit/>
            </a:bodyPr>
            <a:lstStyle/>
            <a:p>
              <a:pPr marL="11517">
                <a:spcBef>
                  <a:spcPts val="871"/>
                </a:spcBef>
              </a:pPr>
              <a:r>
                <a:rPr sz="2176" spc="-45" dirty="0">
                  <a:solidFill>
                    <a:srgbClr val="FF0000"/>
                  </a:solidFill>
                  <a:latin typeface="Tahoma"/>
                  <a:cs typeface="Tahoma"/>
                </a:rPr>
                <a:t>3</a:t>
              </a:r>
              <a:endParaRPr sz="2176" dirty="0">
                <a:latin typeface="Tahoma"/>
                <a:cs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8"/>
    </mc:Choice>
    <mc:Fallback xmlns="">
      <p:transition spd="slow" advTm="36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F9D7F31E-FF3B-4D92-960D-A873B1E8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46313"/>
            <a:ext cx="10414000" cy="54543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815574" y="173078"/>
            <a:ext cx="6002477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國家圖書館論文</a:t>
            </a:r>
            <a:r>
              <a:rPr sz="3600" b="1" spc="-9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提交系統</a:t>
            </a:r>
            <a:endParaRPr sz="3600" b="1" spc="-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214" y="808110"/>
            <a:ext cx="7318989" cy="430334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322474" indent="-310958">
              <a:spcBef>
                <a:spcPts val="91"/>
              </a:spcBef>
              <a:buClr>
                <a:srgbClr val="CC9900"/>
              </a:buClr>
              <a:buSzPct val="65000"/>
              <a:buFont typeface="Times New Roman"/>
              <a:buChar char="■"/>
              <a:tabLst>
                <a:tab pos="322474" algn="l"/>
              </a:tabLst>
            </a:pPr>
            <a:r>
              <a:rPr sz="272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網址：</a:t>
            </a:r>
            <a:r>
              <a:rPr sz="1867" b="1" spc="-9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https://cloud.ncl.edu.tw/uch/index.php</a:t>
            </a:r>
            <a:endParaRPr sz="181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050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9"/>
    </mc:Choice>
    <mc:Fallback xmlns="">
      <p:transition spd="slow" advTm="139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993775" y="380999"/>
            <a:ext cx="5102225" cy="50958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論文提交系統操作4</a:t>
            </a:r>
            <a:r>
              <a:rPr sz="3600" b="1" spc="-2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007"/>
              </p:ext>
            </p:extLst>
          </p:nvPr>
        </p:nvGraphicFramePr>
        <p:xfrm>
          <a:off x="2366999" y="1528454"/>
          <a:ext cx="7945401" cy="49485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900" spc="-25" dirty="0"/>
                        <a:t>步驟</a:t>
                      </a:r>
                      <a:endParaRPr sz="2900">
                        <a:latin typeface="Microsoft JhengHei"/>
                        <a:cs typeface="Microsoft JhengHei"/>
                      </a:endParaRPr>
                    </a:p>
                  </a:txBody>
                  <a:tcPr marL="0" marR="0" marT="282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900" spc="-25" dirty="0"/>
                        <a:t>備註</a:t>
                      </a:r>
                      <a:endParaRPr sz="2900">
                        <a:latin typeface="Microsoft JhengHei"/>
                        <a:cs typeface="Microsoft JhengHei"/>
                      </a:endParaRPr>
                    </a:p>
                  </a:txBody>
                  <a:tcPr marL="0" marR="0" marT="2821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200" spc="-50" dirty="0"/>
                        <a:t>1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1462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200" spc="-25" dirty="0"/>
                        <a:t>註冊</a:t>
                      </a:r>
                      <a:endParaRPr sz="2200">
                        <a:latin typeface="SimSun"/>
                        <a:cs typeface="SimSun"/>
                      </a:endParaRPr>
                    </a:p>
                  </a:txBody>
                  <a:tcPr marL="0" marR="0" marT="143379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200" spc="-5" dirty="0" err="1"/>
                        <a:t>學校</a:t>
                      </a:r>
                      <a:r>
                        <a:rPr lang="zh-TW" altLang="en-US" sz="2200" spc="-5" dirty="0"/>
                        <a:t> </a:t>
                      </a:r>
                      <a:r>
                        <a:rPr lang="en-US" altLang="zh-TW" sz="2200" spc="-5" dirty="0"/>
                        <a:t>SIP</a:t>
                      </a:r>
                      <a:r>
                        <a:rPr lang="zh-TW" altLang="en-US" sz="2200" spc="-5" dirty="0"/>
                        <a:t> </a:t>
                      </a:r>
                      <a:r>
                        <a:rPr sz="2200" spc="-10" dirty="0" err="1"/>
                        <a:t>帳號、密碼</a:t>
                      </a:r>
                      <a:endParaRPr sz="2200" dirty="0">
                        <a:latin typeface="SimSun"/>
                        <a:cs typeface="SimSun"/>
                      </a:endParaRPr>
                    </a:p>
                  </a:txBody>
                  <a:tcPr marL="0" marR="0" marT="14337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200" spc="-50" dirty="0"/>
                        <a:t>2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1531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200" spc="-15" dirty="0"/>
                        <a:t>論文建檔</a:t>
                      </a:r>
                      <a:endParaRPr sz="2200">
                        <a:latin typeface="SimSun"/>
                        <a:cs typeface="SimSun"/>
                      </a:endParaRPr>
                    </a:p>
                  </a:txBody>
                  <a:tcPr marL="0" marR="0" marT="150289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200" spc="-10" dirty="0"/>
                        <a:t>登錄論文資料</a:t>
                      </a:r>
                      <a:endParaRPr sz="2200">
                        <a:latin typeface="SimSun"/>
                        <a:cs typeface="SimSun"/>
                      </a:endParaRPr>
                    </a:p>
                  </a:txBody>
                  <a:tcPr marL="0" marR="0" marT="15028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endParaRPr sz="22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50" dirty="0"/>
                        <a:t>3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213629" marB="0" anchor="ctr"/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200" spc="-15" dirty="0" err="1"/>
                        <a:t>上傳全文</a:t>
                      </a:r>
                      <a:br>
                        <a:rPr lang="en-US" altLang="zh-TW" sz="2200" spc="-15" dirty="0"/>
                      </a:br>
                      <a:r>
                        <a:rPr sz="2200" spc="-15" dirty="0" err="1"/>
                        <a:t>及授權書</a:t>
                      </a:r>
                      <a:endParaRPr sz="2200" dirty="0">
                        <a:latin typeface="SimSun"/>
                        <a:cs typeface="SimSun"/>
                      </a:endParaRPr>
                    </a:p>
                  </a:txBody>
                  <a:tcPr marL="0" marR="0" marT="197505" marB="0" anchor="ctr"/>
                </a:tc>
                <a:tc>
                  <a:txBody>
                    <a:bodyPr/>
                    <a:lstStyle/>
                    <a:p>
                      <a:pPr marL="89535" marR="348615">
                        <a:lnSpc>
                          <a:spcPct val="100400"/>
                        </a:lnSpc>
                        <a:spcBef>
                          <a:spcPts val="250"/>
                        </a:spcBef>
                      </a:pPr>
                      <a:r>
                        <a:rPr sz="2200" spc="-5" dirty="0" err="1"/>
                        <a:t>完稿電子檔上傳後網站產生</a:t>
                      </a:r>
                      <a:r>
                        <a:rPr sz="2200" spc="-15" dirty="0" err="1"/>
                        <a:t>授權書，</a:t>
                      </a:r>
                      <a:r>
                        <a:rPr sz="2200" spc="-5" dirty="0" err="1"/>
                        <a:t>簽名完上傳影本</a:t>
                      </a:r>
                      <a:endParaRPr sz="2200" dirty="0">
                        <a:latin typeface="SimSun"/>
                        <a:cs typeface="SimSun"/>
                      </a:endParaRPr>
                    </a:p>
                  </a:txBody>
                  <a:tcPr marL="0" marR="0" marT="2879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9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200" spc="-50" dirty="0"/>
                        <a:t>4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14337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200" spc="-15" dirty="0"/>
                        <a:t>送出審核</a:t>
                      </a:r>
                      <a:endParaRPr sz="2200">
                        <a:latin typeface="SimSun"/>
                        <a:cs typeface="SimSun"/>
                      </a:endParaRPr>
                    </a:p>
                  </a:txBody>
                  <a:tcPr marL="0" marR="0" marT="141075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lang="zh-TW" altLang="en-US" sz="2200" spc="-10" dirty="0"/>
                        <a:t>電子檔審核</a:t>
                      </a:r>
                      <a:r>
                        <a:rPr sz="2200" spc="-10" dirty="0" err="1"/>
                        <a:t>通過</a:t>
                      </a:r>
                      <a:r>
                        <a:rPr lang="zh-TW" altLang="en-US" sz="2200" spc="-10" dirty="0"/>
                        <a:t>後</a:t>
                      </a:r>
                      <a:r>
                        <a:rPr sz="2200" spc="-10" dirty="0"/>
                        <a:t>才</a:t>
                      </a:r>
                      <a:r>
                        <a:rPr lang="zh-TW" altLang="en-US" sz="2200" spc="-10" dirty="0"/>
                        <a:t>可</a:t>
                      </a:r>
                      <a:r>
                        <a:rPr sz="2200" spc="-10" dirty="0" err="1"/>
                        <a:t>付印</a:t>
                      </a:r>
                      <a:r>
                        <a:rPr lang="zh-TW" altLang="en-US" sz="2200" spc="-10" dirty="0"/>
                        <a:t>裝訂，授權書</a:t>
                      </a:r>
                      <a:r>
                        <a:rPr lang="zh-TW" altLang="en-US" sz="2200" spc="-5" dirty="0"/>
                        <a:t>正本隨論</a:t>
                      </a:r>
                      <a:r>
                        <a:rPr lang="zh-TW" altLang="en-US" sz="2200" spc="-10" dirty="0"/>
                        <a:t>文裝訂本</a:t>
                      </a:r>
                      <a:br>
                        <a:rPr lang="en-US" altLang="zh-TW" sz="2200" spc="-10" dirty="0"/>
                      </a:br>
                      <a:r>
                        <a:rPr lang="en-US" altLang="zh-TW" sz="2200" spc="-10" dirty="0"/>
                        <a:t>(2</a:t>
                      </a:r>
                      <a:r>
                        <a:rPr lang="zh-TW" altLang="en-US" sz="2200" spc="-10" dirty="0"/>
                        <a:t>本</a:t>
                      </a:r>
                      <a:r>
                        <a:rPr lang="en-US" altLang="zh-TW" sz="2200" spc="-10" dirty="0"/>
                        <a:t>)</a:t>
                      </a:r>
                      <a:r>
                        <a:rPr lang="zh-TW" altLang="en-US" sz="2200" spc="-10" dirty="0"/>
                        <a:t>繳回圖書館</a:t>
                      </a: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1410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4"/>
    </mc:Choice>
    <mc:Fallback xmlns="">
      <p:transition spd="slow" advTm="658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F9D7F31E-FF3B-4D92-960D-A873B1E8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46313"/>
            <a:ext cx="10414000" cy="54543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935044" y="390432"/>
            <a:ext cx="4702276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步驟一：註冊</a:t>
            </a:r>
            <a:endParaRPr sz="3600" b="1" spc="-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9022" y="2695129"/>
            <a:ext cx="4707317" cy="36681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1670" rIns="0" bIns="0" rtlCol="0">
            <a:spAutoFit/>
          </a:bodyPr>
          <a:lstStyle/>
          <a:p>
            <a:pPr marL="84074">
              <a:spcBef>
                <a:spcPts val="249"/>
              </a:spcBef>
            </a:pPr>
            <a:r>
              <a:rPr sz="2176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1</a:t>
            </a:r>
            <a:r>
              <a:rPr sz="2176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. </a:t>
            </a:r>
            <a:r>
              <a:rPr sz="2176" spc="-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首次使用須點選「申請建檔帳號」</a:t>
            </a:r>
            <a:endParaRPr sz="2176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87600" y="2747848"/>
            <a:ext cx="8521461" cy="3928018"/>
            <a:chOff x="298636" y="572222"/>
            <a:chExt cx="9397278" cy="4331731"/>
          </a:xfrm>
          <a:solidFill>
            <a:schemeClr val="tx2"/>
          </a:solidFill>
        </p:grpSpPr>
        <p:sp>
          <p:nvSpPr>
            <p:cNvPr id="9" name="object 9"/>
            <p:cNvSpPr/>
            <p:nvPr/>
          </p:nvSpPr>
          <p:spPr>
            <a:xfrm>
              <a:off x="298636" y="57222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256" y="288035"/>
                  </a:moveTo>
                  <a:lnTo>
                    <a:pt x="0" y="143256"/>
                  </a:lnTo>
                  <a:lnTo>
                    <a:pt x="143256" y="0"/>
                  </a:lnTo>
                  <a:lnTo>
                    <a:pt x="143256" y="71627"/>
                  </a:lnTo>
                  <a:lnTo>
                    <a:pt x="288036" y="71627"/>
                  </a:lnTo>
                  <a:lnTo>
                    <a:pt x="288036" y="216408"/>
                  </a:lnTo>
                  <a:lnTo>
                    <a:pt x="143256" y="216408"/>
                  </a:lnTo>
                  <a:lnTo>
                    <a:pt x="143256" y="2880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2894" y="4441673"/>
              <a:ext cx="5113020" cy="462280"/>
            </a:xfrm>
            <a:custGeom>
              <a:avLst/>
              <a:gdLst/>
              <a:ahLst/>
              <a:cxnLst/>
              <a:rect l="l" t="t" r="r" b="b"/>
              <a:pathLst>
                <a:path w="5113020" h="462279">
                  <a:moveTo>
                    <a:pt x="5113020" y="461772"/>
                  </a:moveTo>
                  <a:lnTo>
                    <a:pt x="0" y="461772"/>
                  </a:lnTo>
                  <a:lnTo>
                    <a:pt x="0" y="0"/>
                  </a:lnTo>
                  <a:lnTo>
                    <a:pt x="5113020" y="0"/>
                  </a:lnTo>
                  <a:lnTo>
                    <a:pt x="5113020" y="46177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41383" y="6327272"/>
            <a:ext cx="4404437" cy="34646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1517" rIns="0" bIns="0" rtlCol="0">
            <a:spAutoFit/>
          </a:bodyPr>
          <a:lstStyle/>
          <a:p>
            <a:pPr marL="11517">
              <a:spcBef>
                <a:spcPts val="91"/>
              </a:spcBef>
            </a:pPr>
            <a:r>
              <a:rPr sz="2176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2.</a:t>
            </a:r>
            <a:r>
              <a:rPr sz="2176" spc="-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以電子郵件帳號、密碼登入後啟用</a:t>
            </a:r>
            <a:endParaRPr sz="2176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21601" y="5971827"/>
            <a:ext cx="282151" cy="271211"/>
            <a:chOff x="7830311" y="4614672"/>
            <a:chExt cx="311150" cy="299085"/>
          </a:xfrm>
        </p:grpSpPr>
        <p:sp>
          <p:nvSpPr>
            <p:cNvPr id="14" name="object 14"/>
            <p:cNvSpPr/>
            <p:nvPr/>
          </p:nvSpPr>
          <p:spPr>
            <a:xfrm>
              <a:off x="7842503" y="462076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14883" y="288035"/>
                  </a:moveTo>
                  <a:lnTo>
                    <a:pt x="71628" y="288035"/>
                  </a:lnTo>
                  <a:lnTo>
                    <a:pt x="71628" y="144780"/>
                  </a:lnTo>
                  <a:lnTo>
                    <a:pt x="0" y="144780"/>
                  </a:lnTo>
                  <a:lnTo>
                    <a:pt x="143256" y="0"/>
                  </a:lnTo>
                  <a:lnTo>
                    <a:pt x="288035" y="144780"/>
                  </a:lnTo>
                  <a:lnTo>
                    <a:pt x="214883" y="144780"/>
                  </a:lnTo>
                  <a:lnTo>
                    <a:pt x="214883" y="288035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0311" y="4614672"/>
              <a:ext cx="311150" cy="299085"/>
            </a:xfrm>
            <a:custGeom>
              <a:avLst/>
              <a:gdLst/>
              <a:ahLst/>
              <a:cxnLst/>
              <a:rect l="l" t="t" r="r" b="b"/>
              <a:pathLst>
                <a:path w="311150" h="299085">
                  <a:moveTo>
                    <a:pt x="79248" y="155448"/>
                  </a:moveTo>
                  <a:lnTo>
                    <a:pt x="0" y="155448"/>
                  </a:lnTo>
                  <a:lnTo>
                    <a:pt x="155448" y="0"/>
                  </a:lnTo>
                  <a:lnTo>
                    <a:pt x="164592" y="9144"/>
                  </a:lnTo>
                  <a:lnTo>
                    <a:pt x="152400" y="9144"/>
                  </a:lnTo>
                  <a:lnTo>
                    <a:pt x="155448" y="12224"/>
                  </a:lnTo>
                  <a:lnTo>
                    <a:pt x="22779" y="146304"/>
                  </a:lnTo>
                  <a:lnTo>
                    <a:pt x="12192" y="146304"/>
                  </a:lnTo>
                  <a:lnTo>
                    <a:pt x="15240" y="153924"/>
                  </a:lnTo>
                  <a:lnTo>
                    <a:pt x="79248" y="153924"/>
                  </a:lnTo>
                  <a:lnTo>
                    <a:pt x="79248" y="155448"/>
                  </a:lnTo>
                  <a:close/>
                </a:path>
                <a:path w="311150" h="299085">
                  <a:moveTo>
                    <a:pt x="155448" y="12224"/>
                  </a:moveTo>
                  <a:lnTo>
                    <a:pt x="152400" y="9144"/>
                  </a:lnTo>
                  <a:lnTo>
                    <a:pt x="158496" y="9144"/>
                  </a:lnTo>
                  <a:lnTo>
                    <a:pt x="155448" y="12224"/>
                  </a:lnTo>
                  <a:close/>
                </a:path>
                <a:path w="311150" h="299085">
                  <a:moveTo>
                    <a:pt x="295656" y="153924"/>
                  </a:moveTo>
                  <a:lnTo>
                    <a:pt x="155448" y="12224"/>
                  </a:lnTo>
                  <a:lnTo>
                    <a:pt x="158496" y="9144"/>
                  </a:lnTo>
                  <a:lnTo>
                    <a:pt x="164592" y="9144"/>
                  </a:lnTo>
                  <a:lnTo>
                    <a:pt x="301752" y="146304"/>
                  </a:lnTo>
                  <a:lnTo>
                    <a:pt x="300228" y="146304"/>
                  </a:lnTo>
                  <a:lnTo>
                    <a:pt x="295656" y="153924"/>
                  </a:lnTo>
                  <a:close/>
                </a:path>
                <a:path w="311150" h="299085">
                  <a:moveTo>
                    <a:pt x="15240" y="153924"/>
                  </a:moveTo>
                  <a:lnTo>
                    <a:pt x="12192" y="146304"/>
                  </a:lnTo>
                  <a:lnTo>
                    <a:pt x="22779" y="146304"/>
                  </a:lnTo>
                  <a:lnTo>
                    <a:pt x="15240" y="153924"/>
                  </a:lnTo>
                  <a:close/>
                </a:path>
                <a:path w="311150" h="299085">
                  <a:moveTo>
                    <a:pt x="79248" y="153924"/>
                  </a:moveTo>
                  <a:lnTo>
                    <a:pt x="15240" y="153924"/>
                  </a:lnTo>
                  <a:lnTo>
                    <a:pt x="22779" y="146304"/>
                  </a:lnTo>
                  <a:lnTo>
                    <a:pt x="88392" y="146304"/>
                  </a:lnTo>
                  <a:lnTo>
                    <a:pt x="88392" y="150876"/>
                  </a:lnTo>
                  <a:lnTo>
                    <a:pt x="79248" y="150876"/>
                  </a:lnTo>
                  <a:lnTo>
                    <a:pt x="79248" y="153924"/>
                  </a:lnTo>
                  <a:close/>
                </a:path>
                <a:path w="311150" h="299085">
                  <a:moveTo>
                    <a:pt x="222504" y="294131"/>
                  </a:moveTo>
                  <a:lnTo>
                    <a:pt x="222504" y="146304"/>
                  </a:lnTo>
                  <a:lnTo>
                    <a:pt x="288116" y="146304"/>
                  </a:lnTo>
                  <a:lnTo>
                    <a:pt x="292640" y="150876"/>
                  </a:lnTo>
                  <a:lnTo>
                    <a:pt x="233172" y="150876"/>
                  </a:lnTo>
                  <a:lnTo>
                    <a:pt x="227076" y="155448"/>
                  </a:lnTo>
                  <a:lnTo>
                    <a:pt x="233172" y="155448"/>
                  </a:lnTo>
                  <a:lnTo>
                    <a:pt x="233172" y="289560"/>
                  </a:lnTo>
                  <a:lnTo>
                    <a:pt x="227076" y="289560"/>
                  </a:lnTo>
                  <a:lnTo>
                    <a:pt x="222504" y="294131"/>
                  </a:lnTo>
                  <a:close/>
                </a:path>
                <a:path w="311150" h="299085">
                  <a:moveTo>
                    <a:pt x="309372" y="153924"/>
                  </a:moveTo>
                  <a:lnTo>
                    <a:pt x="295656" y="153924"/>
                  </a:lnTo>
                  <a:lnTo>
                    <a:pt x="300228" y="146304"/>
                  </a:lnTo>
                  <a:lnTo>
                    <a:pt x="301752" y="146304"/>
                  </a:lnTo>
                  <a:lnTo>
                    <a:pt x="309372" y="153924"/>
                  </a:lnTo>
                  <a:close/>
                </a:path>
                <a:path w="311150" h="299085">
                  <a:moveTo>
                    <a:pt x="233172" y="298704"/>
                  </a:moveTo>
                  <a:lnTo>
                    <a:pt x="79248" y="298704"/>
                  </a:lnTo>
                  <a:lnTo>
                    <a:pt x="79248" y="150876"/>
                  </a:lnTo>
                  <a:lnTo>
                    <a:pt x="83820" y="155448"/>
                  </a:lnTo>
                  <a:lnTo>
                    <a:pt x="88392" y="155448"/>
                  </a:lnTo>
                  <a:lnTo>
                    <a:pt x="88392" y="289560"/>
                  </a:lnTo>
                  <a:lnTo>
                    <a:pt x="83820" y="289560"/>
                  </a:lnTo>
                  <a:lnTo>
                    <a:pt x="88392" y="294131"/>
                  </a:lnTo>
                  <a:lnTo>
                    <a:pt x="233172" y="294131"/>
                  </a:lnTo>
                  <a:lnTo>
                    <a:pt x="233172" y="298704"/>
                  </a:lnTo>
                  <a:close/>
                </a:path>
                <a:path w="311150" h="299085">
                  <a:moveTo>
                    <a:pt x="88392" y="155448"/>
                  </a:moveTo>
                  <a:lnTo>
                    <a:pt x="83820" y="155448"/>
                  </a:lnTo>
                  <a:lnTo>
                    <a:pt x="79248" y="150876"/>
                  </a:lnTo>
                  <a:lnTo>
                    <a:pt x="88392" y="150876"/>
                  </a:lnTo>
                  <a:lnTo>
                    <a:pt x="88392" y="155448"/>
                  </a:lnTo>
                  <a:close/>
                </a:path>
                <a:path w="311150" h="299085">
                  <a:moveTo>
                    <a:pt x="233172" y="155448"/>
                  </a:moveTo>
                  <a:lnTo>
                    <a:pt x="227076" y="155448"/>
                  </a:lnTo>
                  <a:lnTo>
                    <a:pt x="233172" y="150876"/>
                  </a:lnTo>
                  <a:lnTo>
                    <a:pt x="233172" y="155448"/>
                  </a:lnTo>
                  <a:close/>
                </a:path>
                <a:path w="311150" h="299085">
                  <a:moveTo>
                    <a:pt x="310896" y="155448"/>
                  </a:moveTo>
                  <a:lnTo>
                    <a:pt x="233172" y="155448"/>
                  </a:lnTo>
                  <a:lnTo>
                    <a:pt x="233172" y="150876"/>
                  </a:lnTo>
                  <a:lnTo>
                    <a:pt x="292640" y="150876"/>
                  </a:lnTo>
                  <a:lnTo>
                    <a:pt x="295656" y="153924"/>
                  </a:lnTo>
                  <a:lnTo>
                    <a:pt x="309372" y="153924"/>
                  </a:lnTo>
                  <a:lnTo>
                    <a:pt x="310896" y="155448"/>
                  </a:lnTo>
                  <a:close/>
                </a:path>
                <a:path w="311150" h="299085">
                  <a:moveTo>
                    <a:pt x="88392" y="294131"/>
                  </a:moveTo>
                  <a:lnTo>
                    <a:pt x="83820" y="289560"/>
                  </a:lnTo>
                  <a:lnTo>
                    <a:pt x="88392" y="289560"/>
                  </a:lnTo>
                  <a:lnTo>
                    <a:pt x="88392" y="294131"/>
                  </a:lnTo>
                  <a:close/>
                </a:path>
                <a:path w="311150" h="299085">
                  <a:moveTo>
                    <a:pt x="222504" y="294131"/>
                  </a:moveTo>
                  <a:lnTo>
                    <a:pt x="88392" y="294131"/>
                  </a:lnTo>
                  <a:lnTo>
                    <a:pt x="88392" y="289560"/>
                  </a:lnTo>
                  <a:lnTo>
                    <a:pt x="222504" y="289560"/>
                  </a:lnTo>
                  <a:lnTo>
                    <a:pt x="222504" y="294131"/>
                  </a:lnTo>
                  <a:close/>
                </a:path>
                <a:path w="311150" h="299085">
                  <a:moveTo>
                    <a:pt x="233172" y="294131"/>
                  </a:moveTo>
                  <a:lnTo>
                    <a:pt x="222504" y="294131"/>
                  </a:lnTo>
                  <a:lnTo>
                    <a:pt x="227076" y="289560"/>
                  </a:lnTo>
                  <a:lnTo>
                    <a:pt x="233172" y="289560"/>
                  </a:lnTo>
                  <a:lnTo>
                    <a:pt x="233172" y="294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4"/>
    </mc:Choice>
    <mc:Fallback xmlns="">
      <p:transition spd="slow" advTm="233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016000" y="1244600"/>
            <a:ext cx="10362765" cy="5612729"/>
            <a:chOff x="809243" y="1874520"/>
            <a:chExt cx="9107423" cy="4248912"/>
          </a:xfrm>
        </p:grpSpPr>
        <p:sp>
          <p:nvSpPr>
            <p:cNvPr id="5" name="object 5"/>
            <p:cNvSpPr/>
            <p:nvPr/>
          </p:nvSpPr>
          <p:spPr>
            <a:xfrm>
              <a:off x="2753867" y="4303776"/>
              <a:ext cx="6512559" cy="20320"/>
            </a:xfrm>
            <a:custGeom>
              <a:avLst/>
              <a:gdLst/>
              <a:ahLst/>
              <a:cxnLst/>
              <a:rect l="l" t="t" r="r" b="b"/>
              <a:pathLst>
                <a:path w="6512559" h="20320">
                  <a:moveTo>
                    <a:pt x="6512051" y="19812"/>
                  </a:moveTo>
                  <a:lnTo>
                    <a:pt x="0" y="19812"/>
                  </a:lnTo>
                  <a:lnTo>
                    <a:pt x="0" y="0"/>
                  </a:lnTo>
                  <a:lnTo>
                    <a:pt x="6512051" y="0"/>
                  </a:lnTo>
                  <a:lnTo>
                    <a:pt x="6512051" y="19812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243" y="1874520"/>
              <a:ext cx="9107423" cy="42489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89276" y="4614355"/>
              <a:ext cx="3927475" cy="413581"/>
            </a:xfrm>
            <a:custGeom>
              <a:avLst/>
              <a:gdLst/>
              <a:ahLst/>
              <a:cxnLst/>
              <a:rect l="l" t="t" r="r" b="b"/>
              <a:pathLst>
                <a:path w="3927475" h="398145">
                  <a:moveTo>
                    <a:pt x="3855720" y="397763"/>
                  </a:moveTo>
                  <a:lnTo>
                    <a:pt x="71628" y="397763"/>
                  </a:lnTo>
                  <a:lnTo>
                    <a:pt x="64008" y="396240"/>
                  </a:lnTo>
                  <a:lnTo>
                    <a:pt x="24384" y="374904"/>
                  </a:lnTo>
                  <a:lnTo>
                    <a:pt x="3048" y="335280"/>
                  </a:lnTo>
                  <a:lnTo>
                    <a:pt x="1524" y="326136"/>
                  </a:lnTo>
                  <a:lnTo>
                    <a:pt x="0" y="318516"/>
                  </a:lnTo>
                  <a:lnTo>
                    <a:pt x="0" y="77724"/>
                  </a:lnTo>
                  <a:lnTo>
                    <a:pt x="3048" y="62484"/>
                  </a:lnTo>
                  <a:lnTo>
                    <a:pt x="24384" y="22860"/>
                  </a:lnTo>
                  <a:lnTo>
                    <a:pt x="64008" y="1524"/>
                  </a:lnTo>
                  <a:lnTo>
                    <a:pt x="71628" y="0"/>
                  </a:lnTo>
                  <a:lnTo>
                    <a:pt x="3855720" y="0"/>
                  </a:lnTo>
                  <a:lnTo>
                    <a:pt x="3892296" y="13716"/>
                  </a:lnTo>
                  <a:lnTo>
                    <a:pt x="3915537" y="38100"/>
                  </a:lnTo>
                  <a:lnTo>
                    <a:pt x="73152" y="38100"/>
                  </a:lnTo>
                  <a:lnTo>
                    <a:pt x="67818" y="39624"/>
                  </a:lnTo>
                  <a:lnTo>
                    <a:pt x="65532" y="39624"/>
                  </a:lnTo>
                  <a:lnTo>
                    <a:pt x="62484" y="41148"/>
                  </a:lnTo>
                  <a:lnTo>
                    <a:pt x="62865" y="41148"/>
                  </a:lnTo>
                  <a:lnTo>
                    <a:pt x="54864" y="45720"/>
                  </a:lnTo>
                  <a:lnTo>
                    <a:pt x="56007" y="45720"/>
                  </a:lnTo>
                  <a:lnTo>
                    <a:pt x="52197" y="48768"/>
                  </a:lnTo>
                  <a:lnTo>
                    <a:pt x="51816" y="48768"/>
                  </a:lnTo>
                  <a:lnTo>
                    <a:pt x="50292" y="50292"/>
                  </a:lnTo>
                  <a:lnTo>
                    <a:pt x="50546" y="50292"/>
                  </a:lnTo>
                  <a:lnTo>
                    <a:pt x="44196" y="57912"/>
                  </a:lnTo>
                  <a:lnTo>
                    <a:pt x="45212" y="57912"/>
                  </a:lnTo>
                  <a:lnTo>
                    <a:pt x="43180" y="60960"/>
                  </a:lnTo>
                  <a:lnTo>
                    <a:pt x="42672" y="60960"/>
                  </a:lnTo>
                  <a:lnTo>
                    <a:pt x="41148" y="64008"/>
                  </a:lnTo>
                  <a:lnTo>
                    <a:pt x="41801" y="64008"/>
                  </a:lnTo>
                  <a:lnTo>
                    <a:pt x="40059" y="70104"/>
                  </a:lnTo>
                  <a:lnTo>
                    <a:pt x="39624" y="70104"/>
                  </a:lnTo>
                  <a:lnTo>
                    <a:pt x="39624" y="73152"/>
                  </a:lnTo>
                  <a:lnTo>
                    <a:pt x="38100" y="79248"/>
                  </a:lnTo>
                  <a:lnTo>
                    <a:pt x="38100" y="318516"/>
                  </a:lnTo>
                  <a:lnTo>
                    <a:pt x="39624" y="324612"/>
                  </a:lnTo>
                  <a:lnTo>
                    <a:pt x="39624" y="327660"/>
                  </a:lnTo>
                  <a:lnTo>
                    <a:pt x="40386" y="327660"/>
                  </a:lnTo>
                  <a:lnTo>
                    <a:pt x="41528" y="332232"/>
                  </a:lnTo>
                  <a:lnTo>
                    <a:pt x="41148" y="332232"/>
                  </a:lnTo>
                  <a:lnTo>
                    <a:pt x="42672" y="336804"/>
                  </a:lnTo>
                  <a:lnTo>
                    <a:pt x="43760" y="336804"/>
                  </a:lnTo>
                  <a:lnTo>
                    <a:pt x="45502" y="339852"/>
                  </a:lnTo>
                  <a:lnTo>
                    <a:pt x="44196" y="339852"/>
                  </a:lnTo>
                  <a:lnTo>
                    <a:pt x="49276" y="345948"/>
                  </a:lnTo>
                  <a:lnTo>
                    <a:pt x="48768" y="345948"/>
                  </a:lnTo>
                  <a:lnTo>
                    <a:pt x="51816" y="348996"/>
                  </a:lnTo>
                  <a:lnTo>
                    <a:pt x="52425" y="348996"/>
                  </a:lnTo>
                  <a:lnTo>
                    <a:pt x="56083" y="352044"/>
                  </a:lnTo>
                  <a:lnTo>
                    <a:pt x="54864" y="352044"/>
                  </a:lnTo>
                  <a:lnTo>
                    <a:pt x="57912" y="353568"/>
                  </a:lnTo>
                  <a:lnTo>
                    <a:pt x="58419" y="353568"/>
                  </a:lnTo>
                  <a:lnTo>
                    <a:pt x="65532" y="356616"/>
                  </a:lnTo>
                  <a:lnTo>
                    <a:pt x="66040" y="356616"/>
                  </a:lnTo>
                  <a:lnTo>
                    <a:pt x="73152" y="359664"/>
                  </a:lnTo>
                  <a:lnTo>
                    <a:pt x="3915325" y="359664"/>
                  </a:lnTo>
                  <a:lnTo>
                    <a:pt x="3878580" y="391668"/>
                  </a:lnTo>
                  <a:lnTo>
                    <a:pt x="3864864" y="396240"/>
                  </a:lnTo>
                  <a:lnTo>
                    <a:pt x="3855720" y="397763"/>
                  </a:lnTo>
                  <a:close/>
                </a:path>
                <a:path w="3927475" h="398145">
                  <a:moveTo>
                    <a:pt x="3863001" y="40301"/>
                  </a:moveTo>
                  <a:lnTo>
                    <a:pt x="3854196" y="38100"/>
                  </a:lnTo>
                  <a:lnTo>
                    <a:pt x="3915537" y="38100"/>
                  </a:lnTo>
                  <a:lnTo>
                    <a:pt x="3916489" y="39624"/>
                  </a:lnTo>
                  <a:lnTo>
                    <a:pt x="3861816" y="39624"/>
                  </a:lnTo>
                  <a:lnTo>
                    <a:pt x="3863001" y="40301"/>
                  </a:lnTo>
                  <a:close/>
                </a:path>
                <a:path w="3927475" h="398145">
                  <a:moveTo>
                    <a:pt x="62484" y="41148"/>
                  </a:moveTo>
                  <a:lnTo>
                    <a:pt x="65532" y="39624"/>
                  </a:lnTo>
                  <a:lnTo>
                    <a:pt x="63246" y="40930"/>
                  </a:lnTo>
                  <a:lnTo>
                    <a:pt x="62484" y="41148"/>
                  </a:lnTo>
                  <a:close/>
                </a:path>
                <a:path w="3927475" h="398145">
                  <a:moveTo>
                    <a:pt x="63246" y="40930"/>
                  </a:moveTo>
                  <a:lnTo>
                    <a:pt x="65532" y="39624"/>
                  </a:lnTo>
                  <a:lnTo>
                    <a:pt x="67818" y="39624"/>
                  </a:lnTo>
                  <a:lnTo>
                    <a:pt x="63246" y="40930"/>
                  </a:lnTo>
                  <a:close/>
                </a:path>
                <a:path w="3927475" h="398145">
                  <a:moveTo>
                    <a:pt x="3866388" y="41148"/>
                  </a:moveTo>
                  <a:lnTo>
                    <a:pt x="3863001" y="40301"/>
                  </a:lnTo>
                  <a:lnTo>
                    <a:pt x="3861816" y="39624"/>
                  </a:lnTo>
                  <a:lnTo>
                    <a:pt x="3866388" y="41148"/>
                  </a:lnTo>
                  <a:close/>
                </a:path>
                <a:path w="3927475" h="398145">
                  <a:moveTo>
                    <a:pt x="3917442" y="41148"/>
                  </a:moveTo>
                  <a:lnTo>
                    <a:pt x="3866388" y="41148"/>
                  </a:lnTo>
                  <a:lnTo>
                    <a:pt x="3861816" y="39624"/>
                  </a:lnTo>
                  <a:lnTo>
                    <a:pt x="3916489" y="39624"/>
                  </a:lnTo>
                  <a:lnTo>
                    <a:pt x="3917442" y="41148"/>
                  </a:lnTo>
                  <a:close/>
                </a:path>
                <a:path w="3927475" h="398145">
                  <a:moveTo>
                    <a:pt x="3920299" y="45720"/>
                  </a:moveTo>
                  <a:lnTo>
                    <a:pt x="3872484" y="45720"/>
                  </a:lnTo>
                  <a:lnTo>
                    <a:pt x="3863001" y="40301"/>
                  </a:lnTo>
                  <a:lnTo>
                    <a:pt x="3866388" y="41148"/>
                  </a:lnTo>
                  <a:lnTo>
                    <a:pt x="3917442" y="41148"/>
                  </a:lnTo>
                  <a:lnTo>
                    <a:pt x="3920299" y="45720"/>
                  </a:lnTo>
                  <a:close/>
                </a:path>
                <a:path w="3927475" h="398145">
                  <a:moveTo>
                    <a:pt x="62865" y="41148"/>
                  </a:moveTo>
                  <a:lnTo>
                    <a:pt x="62484" y="41148"/>
                  </a:lnTo>
                  <a:lnTo>
                    <a:pt x="63246" y="40930"/>
                  </a:lnTo>
                  <a:lnTo>
                    <a:pt x="62865" y="41148"/>
                  </a:lnTo>
                  <a:close/>
                </a:path>
                <a:path w="3927475" h="398145">
                  <a:moveTo>
                    <a:pt x="56007" y="45720"/>
                  </a:moveTo>
                  <a:lnTo>
                    <a:pt x="54864" y="45720"/>
                  </a:lnTo>
                  <a:lnTo>
                    <a:pt x="57912" y="44196"/>
                  </a:lnTo>
                  <a:lnTo>
                    <a:pt x="56007" y="45720"/>
                  </a:lnTo>
                  <a:close/>
                </a:path>
                <a:path w="3927475" h="398145">
                  <a:moveTo>
                    <a:pt x="3922166" y="50292"/>
                  </a:moveTo>
                  <a:lnTo>
                    <a:pt x="3878580" y="50292"/>
                  </a:lnTo>
                  <a:lnTo>
                    <a:pt x="3869436" y="44196"/>
                  </a:lnTo>
                  <a:lnTo>
                    <a:pt x="3872484" y="45720"/>
                  </a:lnTo>
                  <a:lnTo>
                    <a:pt x="3920299" y="45720"/>
                  </a:lnTo>
                  <a:lnTo>
                    <a:pt x="3921252" y="47244"/>
                  </a:lnTo>
                  <a:lnTo>
                    <a:pt x="3922166" y="50292"/>
                  </a:lnTo>
                  <a:close/>
                </a:path>
                <a:path w="3927475" h="398145">
                  <a:moveTo>
                    <a:pt x="50292" y="50292"/>
                  </a:moveTo>
                  <a:lnTo>
                    <a:pt x="51816" y="48768"/>
                  </a:lnTo>
                  <a:lnTo>
                    <a:pt x="51054" y="49682"/>
                  </a:lnTo>
                  <a:lnTo>
                    <a:pt x="50292" y="50292"/>
                  </a:lnTo>
                  <a:close/>
                </a:path>
                <a:path w="3927475" h="398145">
                  <a:moveTo>
                    <a:pt x="51054" y="49682"/>
                  </a:moveTo>
                  <a:lnTo>
                    <a:pt x="51816" y="48768"/>
                  </a:lnTo>
                  <a:lnTo>
                    <a:pt x="52197" y="48768"/>
                  </a:lnTo>
                  <a:lnTo>
                    <a:pt x="51054" y="49682"/>
                  </a:lnTo>
                  <a:close/>
                </a:path>
                <a:path w="3927475" h="398145">
                  <a:moveTo>
                    <a:pt x="3923995" y="56388"/>
                  </a:moveTo>
                  <a:lnTo>
                    <a:pt x="3883152" y="56388"/>
                  </a:lnTo>
                  <a:lnTo>
                    <a:pt x="3875532" y="48768"/>
                  </a:lnTo>
                  <a:lnTo>
                    <a:pt x="3878580" y="50292"/>
                  </a:lnTo>
                  <a:lnTo>
                    <a:pt x="3922166" y="50292"/>
                  </a:lnTo>
                  <a:lnTo>
                    <a:pt x="3923995" y="56388"/>
                  </a:lnTo>
                  <a:close/>
                </a:path>
                <a:path w="3927475" h="398145">
                  <a:moveTo>
                    <a:pt x="50546" y="50292"/>
                  </a:moveTo>
                  <a:lnTo>
                    <a:pt x="50292" y="50292"/>
                  </a:lnTo>
                  <a:lnTo>
                    <a:pt x="51054" y="49682"/>
                  </a:lnTo>
                  <a:lnTo>
                    <a:pt x="50546" y="50292"/>
                  </a:lnTo>
                  <a:close/>
                </a:path>
                <a:path w="3927475" h="398145">
                  <a:moveTo>
                    <a:pt x="45212" y="57912"/>
                  </a:moveTo>
                  <a:lnTo>
                    <a:pt x="44196" y="57912"/>
                  </a:lnTo>
                  <a:lnTo>
                    <a:pt x="47244" y="54864"/>
                  </a:lnTo>
                  <a:lnTo>
                    <a:pt x="45212" y="57912"/>
                  </a:lnTo>
                  <a:close/>
                </a:path>
                <a:path w="3927475" h="398145">
                  <a:moveTo>
                    <a:pt x="3926128" y="64008"/>
                  </a:moveTo>
                  <a:lnTo>
                    <a:pt x="3886200" y="64008"/>
                  </a:lnTo>
                  <a:lnTo>
                    <a:pt x="3881628" y="54864"/>
                  </a:lnTo>
                  <a:lnTo>
                    <a:pt x="3883152" y="56388"/>
                  </a:lnTo>
                  <a:lnTo>
                    <a:pt x="3923995" y="56388"/>
                  </a:lnTo>
                  <a:lnTo>
                    <a:pt x="3925824" y="62484"/>
                  </a:lnTo>
                  <a:lnTo>
                    <a:pt x="3926128" y="64008"/>
                  </a:lnTo>
                  <a:close/>
                </a:path>
                <a:path w="3927475" h="398145">
                  <a:moveTo>
                    <a:pt x="41148" y="64008"/>
                  </a:moveTo>
                  <a:lnTo>
                    <a:pt x="42672" y="60960"/>
                  </a:lnTo>
                  <a:lnTo>
                    <a:pt x="42291" y="62293"/>
                  </a:lnTo>
                  <a:lnTo>
                    <a:pt x="41148" y="64008"/>
                  </a:lnTo>
                  <a:close/>
                </a:path>
                <a:path w="3927475" h="398145">
                  <a:moveTo>
                    <a:pt x="42291" y="62293"/>
                  </a:moveTo>
                  <a:lnTo>
                    <a:pt x="42672" y="60960"/>
                  </a:lnTo>
                  <a:lnTo>
                    <a:pt x="43180" y="60960"/>
                  </a:lnTo>
                  <a:lnTo>
                    <a:pt x="42291" y="62293"/>
                  </a:lnTo>
                  <a:close/>
                </a:path>
                <a:path w="3927475" h="398145">
                  <a:moveTo>
                    <a:pt x="3927348" y="71628"/>
                  </a:moveTo>
                  <a:lnTo>
                    <a:pt x="3889248" y="71628"/>
                  </a:lnTo>
                  <a:lnTo>
                    <a:pt x="3884676" y="60960"/>
                  </a:lnTo>
                  <a:lnTo>
                    <a:pt x="3886200" y="64008"/>
                  </a:lnTo>
                  <a:lnTo>
                    <a:pt x="3926128" y="64008"/>
                  </a:lnTo>
                  <a:lnTo>
                    <a:pt x="3927348" y="70104"/>
                  </a:lnTo>
                  <a:lnTo>
                    <a:pt x="3927348" y="71628"/>
                  </a:lnTo>
                  <a:close/>
                </a:path>
                <a:path w="3927475" h="398145">
                  <a:moveTo>
                    <a:pt x="41801" y="64008"/>
                  </a:moveTo>
                  <a:lnTo>
                    <a:pt x="41148" y="64008"/>
                  </a:lnTo>
                  <a:lnTo>
                    <a:pt x="42291" y="62293"/>
                  </a:lnTo>
                  <a:lnTo>
                    <a:pt x="41801" y="64008"/>
                  </a:lnTo>
                  <a:close/>
                </a:path>
                <a:path w="3927475" h="398145">
                  <a:moveTo>
                    <a:pt x="39624" y="71628"/>
                  </a:moveTo>
                  <a:lnTo>
                    <a:pt x="39624" y="70104"/>
                  </a:lnTo>
                  <a:lnTo>
                    <a:pt x="40059" y="70104"/>
                  </a:lnTo>
                  <a:lnTo>
                    <a:pt x="39624" y="71628"/>
                  </a:lnTo>
                  <a:close/>
                </a:path>
                <a:path w="3927475" h="398145">
                  <a:moveTo>
                    <a:pt x="3889248" y="76200"/>
                  </a:moveTo>
                  <a:lnTo>
                    <a:pt x="3887724" y="70104"/>
                  </a:lnTo>
                  <a:lnTo>
                    <a:pt x="3889248" y="71628"/>
                  </a:lnTo>
                  <a:lnTo>
                    <a:pt x="3927348" y="71628"/>
                  </a:lnTo>
                  <a:lnTo>
                    <a:pt x="3927348" y="73152"/>
                  </a:lnTo>
                  <a:lnTo>
                    <a:pt x="3889248" y="73152"/>
                  </a:lnTo>
                  <a:lnTo>
                    <a:pt x="3889248" y="76200"/>
                  </a:lnTo>
                  <a:close/>
                </a:path>
                <a:path w="3927475" h="398145">
                  <a:moveTo>
                    <a:pt x="3925316" y="336804"/>
                  </a:moveTo>
                  <a:lnTo>
                    <a:pt x="3884676" y="336804"/>
                  </a:lnTo>
                  <a:lnTo>
                    <a:pt x="3889248" y="324612"/>
                  </a:lnTo>
                  <a:lnTo>
                    <a:pt x="3889248" y="73152"/>
                  </a:lnTo>
                  <a:lnTo>
                    <a:pt x="3927348" y="73152"/>
                  </a:lnTo>
                  <a:lnTo>
                    <a:pt x="3927348" y="326136"/>
                  </a:lnTo>
                  <a:lnTo>
                    <a:pt x="3925824" y="335280"/>
                  </a:lnTo>
                  <a:lnTo>
                    <a:pt x="3925316" y="336804"/>
                  </a:lnTo>
                  <a:close/>
                </a:path>
                <a:path w="3927475" h="398145">
                  <a:moveTo>
                    <a:pt x="3887724" y="327660"/>
                  </a:moveTo>
                  <a:lnTo>
                    <a:pt x="3889248" y="321564"/>
                  </a:lnTo>
                  <a:lnTo>
                    <a:pt x="3889248" y="324612"/>
                  </a:lnTo>
                  <a:lnTo>
                    <a:pt x="3887724" y="327660"/>
                  </a:lnTo>
                  <a:close/>
                </a:path>
                <a:path w="3927475" h="398145">
                  <a:moveTo>
                    <a:pt x="40386" y="327660"/>
                  </a:moveTo>
                  <a:lnTo>
                    <a:pt x="39624" y="327660"/>
                  </a:lnTo>
                  <a:lnTo>
                    <a:pt x="39624" y="324612"/>
                  </a:lnTo>
                  <a:lnTo>
                    <a:pt x="40386" y="327660"/>
                  </a:lnTo>
                  <a:close/>
                </a:path>
                <a:path w="3927475" h="398145">
                  <a:moveTo>
                    <a:pt x="42672" y="336804"/>
                  </a:moveTo>
                  <a:lnTo>
                    <a:pt x="41148" y="332232"/>
                  </a:lnTo>
                  <a:lnTo>
                    <a:pt x="41825" y="333417"/>
                  </a:lnTo>
                  <a:lnTo>
                    <a:pt x="42672" y="336804"/>
                  </a:lnTo>
                  <a:close/>
                </a:path>
                <a:path w="3927475" h="398145">
                  <a:moveTo>
                    <a:pt x="41825" y="333417"/>
                  </a:moveTo>
                  <a:lnTo>
                    <a:pt x="41148" y="332232"/>
                  </a:lnTo>
                  <a:lnTo>
                    <a:pt x="41528" y="332232"/>
                  </a:lnTo>
                  <a:lnTo>
                    <a:pt x="41825" y="333417"/>
                  </a:lnTo>
                  <a:close/>
                </a:path>
                <a:path w="3927475" h="398145">
                  <a:moveTo>
                    <a:pt x="3882703" y="340389"/>
                  </a:moveTo>
                  <a:lnTo>
                    <a:pt x="3886200" y="332232"/>
                  </a:lnTo>
                  <a:lnTo>
                    <a:pt x="3884676" y="336804"/>
                  </a:lnTo>
                  <a:lnTo>
                    <a:pt x="3925316" y="336804"/>
                  </a:lnTo>
                  <a:lnTo>
                    <a:pt x="3924300" y="339852"/>
                  </a:lnTo>
                  <a:lnTo>
                    <a:pt x="3883152" y="339852"/>
                  </a:lnTo>
                  <a:lnTo>
                    <a:pt x="3882703" y="340389"/>
                  </a:lnTo>
                  <a:close/>
                </a:path>
                <a:path w="3927475" h="398145">
                  <a:moveTo>
                    <a:pt x="43760" y="336804"/>
                  </a:moveTo>
                  <a:lnTo>
                    <a:pt x="42672" y="336804"/>
                  </a:lnTo>
                  <a:lnTo>
                    <a:pt x="41825" y="333417"/>
                  </a:lnTo>
                  <a:lnTo>
                    <a:pt x="43760" y="336804"/>
                  </a:lnTo>
                  <a:close/>
                </a:path>
                <a:path w="3927475" h="398145">
                  <a:moveTo>
                    <a:pt x="47244" y="342900"/>
                  </a:moveTo>
                  <a:lnTo>
                    <a:pt x="44196" y="339852"/>
                  </a:lnTo>
                  <a:lnTo>
                    <a:pt x="45502" y="339852"/>
                  </a:lnTo>
                  <a:lnTo>
                    <a:pt x="47244" y="342900"/>
                  </a:lnTo>
                  <a:close/>
                </a:path>
                <a:path w="3927475" h="398145">
                  <a:moveTo>
                    <a:pt x="3881628" y="342900"/>
                  </a:moveTo>
                  <a:lnTo>
                    <a:pt x="3882703" y="340389"/>
                  </a:lnTo>
                  <a:lnTo>
                    <a:pt x="3883152" y="339852"/>
                  </a:lnTo>
                  <a:lnTo>
                    <a:pt x="3881628" y="342900"/>
                  </a:lnTo>
                  <a:close/>
                </a:path>
                <a:path w="3927475" h="398145">
                  <a:moveTo>
                    <a:pt x="3923284" y="342900"/>
                  </a:moveTo>
                  <a:lnTo>
                    <a:pt x="3881628" y="342900"/>
                  </a:lnTo>
                  <a:lnTo>
                    <a:pt x="3883152" y="339852"/>
                  </a:lnTo>
                  <a:lnTo>
                    <a:pt x="3924300" y="339852"/>
                  </a:lnTo>
                  <a:lnTo>
                    <a:pt x="3923284" y="342900"/>
                  </a:lnTo>
                  <a:close/>
                </a:path>
                <a:path w="3927475" h="398145">
                  <a:moveTo>
                    <a:pt x="3876917" y="347333"/>
                  </a:moveTo>
                  <a:lnTo>
                    <a:pt x="3882703" y="340389"/>
                  </a:lnTo>
                  <a:lnTo>
                    <a:pt x="3881628" y="342900"/>
                  </a:lnTo>
                  <a:lnTo>
                    <a:pt x="3923284" y="342900"/>
                  </a:lnTo>
                  <a:lnTo>
                    <a:pt x="3922268" y="345948"/>
                  </a:lnTo>
                  <a:lnTo>
                    <a:pt x="3878580" y="345948"/>
                  </a:lnTo>
                  <a:lnTo>
                    <a:pt x="3876917" y="347333"/>
                  </a:lnTo>
                  <a:close/>
                </a:path>
                <a:path w="3927475" h="398145">
                  <a:moveTo>
                    <a:pt x="51816" y="348996"/>
                  </a:moveTo>
                  <a:lnTo>
                    <a:pt x="48768" y="345948"/>
                  </a:lnTo>
                  <a:lnTo>
                    <a:pt x="50430" y="347333"/>
                  </a:lnTo>
                  <a:lnTo>
                    <a:pt x="51816" y="348996"/>
                  </a:lnTo>
                  <a:close/>
                </a:path>
                <a:path w="3927475" h="398145">
                  <a:moveTo>
                    <a:pt x="50430" y="347333"/>
                  </a:moveTo>
                  <a:lnTo>
                    <a:pt x="48768" y="345948"/>
                  </a:lnTo>
                  <a:lnTo>
                    <a:pt x="49276" y="345948"/>
                  </a:lnTo>
                  <a:lnTo>
                    <a:pt x="50430" y="347333"/>
                  </a:lnTo>
                  <a:close/>
                </a:path>
                <a:path w="3927475" h="398145">
                  <a:moveTo>
                    <a:pt x="3875532" y="348996"/>
                  </a:moveTo>
                  <a:lnTo>
                    <a:pt x="3876917" y="347333"/>
                  </a:lnTo>
                  <a:lnTo>
                    <a:pt x="3878580" y="345948"/>
                  </a:lnTo>
                  <a:lnTo>
                    <a:pt x="3875532" y="348996"/>
                  </a:lnTo>
                  <a:close/>
                </a:path>
                <a:path w="3927475" h="398145">
                  <a:moveTo>
                    <a:pt x="3921252" y="348996"/>
                  </a:moveTo>
                  <a:lnTo>
                    <a:pt x="3875532" y="348996"/>
                  </a:lnTo>
                  <a:lnTo>
                    <a:pt x="3878580" y="345948"/>
                  </a:lnTo>
                  <a:lnTo>
                    <a:pt x="3922268" y="345948"/>
                  </a:lnTo>
                  <a:lnTo>
                    <a:pt x="3921252" y="348996"/>
                  </a:lnTo>
                  <a:close/>
                </a:path>
                <a:path w="3927475" h="398145">
                  <a:moveTo>
                    <a:pt x="52425" y="348996"/>
                  </a:moveTo>
                  <a:lnTo>
                    <a:pt x="51816" y="348996"/>
                  </a:lnTo>
                  <a:lnTo>
                    <a:pt x="50430" y="347333"/>
                  </a:lnTo>
                  <a:lnTo>
                    <a:pt x="52425" y="348996"/>
                  </a:lnTo>
                  <a:close/>
                </a:path>
                <a:path w="3927475" h="398145">
                  <a:moveTo>
                    <a:pt x="3869973" y="353119"/>
                  </a:moveTo>
                  <a:lnTo>
                    <a:pt x="3876917" y="347333"/>
                  </a:lnTo>
                  <a:lnTo>
                    <a:pt x="3875532" y="348996"/>
                  </a:lnTo>
                  <a:lnTo>
                    <a:pt x="3921252" y="348996"/>
                  </a:lnTo>
                  <a:lnTo>
                    <a:pt x="3919558" y="352044"/>
                  </a:lnTo>
                  <a:lnTo>
                    <a:pt x="3872484" y="352044"/>
                  </a:lnTo>
                  <a:lnTo>
                    <a:pt x="3869973" y="353119"/>
                  </a:lnTo>
                  <a:close/>
                </a:path>
                <a:path w="3927475" h="398145">
                  <a:moveTo>
                    <a:pt x="57912" y="353568"/>
                  </a:moveTo>
                  <a:lnTo>
                    <a:pt x="54864" y="352044"/>
                  </a:lnTo>
                  <a:lnTo>
                    <a:pt x="57374" y="353119"/>
                  </a:lnTo>
                  <a:lnTo>
                    <a:pt x="57912" y="353568"/>
                  </a:lnTo>
                  <a:close/>
                </a:path>
                <a:path w="3927475" h="398145">
                  <a:moveTo>
                    <a:pt x="57374" y="353119"/>
                  </a:moveTo>
                  <a:lnTo>
                    <a:pt x="54864" y="352044"/>
                  </a:lnTo>
                  <a:lnTo>
                    <a:pt x="56083" y="352044"/>
                  </a:lnTo>
                  <a:lnTo>
                    <a:pt x="57374" y="353119"/>
                  </a:lnTo>
                  <a:close/>
                </a:path>
                <a:path w="3927475" h="398145">
                  <a:moveTo>
                    <a:pt x="3869436" y="353568"/>
                  </a:moveTo>
                  <a:lnTo>
                    <a:pt x="3869973" y="353119"/>
                  </a:lnTo>
                  <a:lnTo>
                    <a:pt x="3872484" y="352044"/>
                  </a:lnTo>
                  <a:lnTo>
                    <a:pt x="3869436" y="353568"/>
                  </a:lnTo>
                  <a:close/>
                </a:path>
                <a:path w="3927475" h="398145">
                  <a:moveTo>
                    <a:pt x="3918712" y="353568"/>
                  </a:moveTo>
                  <a:lnTo>
                    <a:pt x="3869436" y="353568"/>
                  </a:lnTo>
                  <a:lnTo>
                    <a:pt x="3872484" y="352044"/>
                  </a:lnTo>
                  <a:lnTo>
                    <a:pt x="3919558" y="352044"/>
                  </a:lnTo>
                  <a:lnTo>
                    <a:pt x="3918712" y="353568"/>
                  </a:lnTo>
                  <a:close/>
                </a:path>
                <a:path w="3927475" h="398145">
                  <a:moveTo>
                    <a:pt x="58419" y="353568"/>
                  </a:moveTo>
                  <a:lnTo>
                    <a:pt x="57912" y="353568"/>
                  </a:lnTo>
                  <a:lnTo>
                    <a:pt x="57374" y="353119"/>
                  </a:lnTo>
                  <a:lnTo>
                    <a:pt x="58419" y="353568"/>
                  </a:lnTo>
                  <a:close/>
                </a:path>
                <a:path w="3927475" h="398145">
                  <a:moveTo>
                    <a:pt x="3861816" y="356616"/>
                  </a:moveTo>
                  <a:lnTo>
                    <a:pt x="3869973" y="353119"/>
                  </a:lnTo>
                  <a:lnTo>
                    <a:pt x="3869436" y="353568"/>
                  </a:lnTo>
                  <a:lnTo>
                    <a:pt x="3918712" y="353568"/>
                  </a:lnTo>
                  <a:lnTo>
                    <a:pt x="3917865" y="355092"/>
                  </a:lnTo>
                  <a:lnTo>
                    <a:pt x="3866388" y="355092"/>
                  </a:lnTo>
                  <a:lnTo>
                    <a:pt x="3861816" y="356616"/>
                  </a:lnTo>
                  <a:close/>
                </a:path>
                <a:path w="3927475" h="398145">
                  <a:moveTo>
                    <a:pt x="66040" y="356616"/>
                  </a:moveTo>
                  <a:lnTo>
                    <a:pt x="65532" y="356616"/>
                  </a:lnTo>
                  <a:lnTo>
                    <a:pt x="62484" y="355092"/>
                  </a:lnTo>
                  <a:lnTo>
                    <a:pt x="66040" y="356616"/>
                  </a:lnTo>
                  <a:close/>
                </a:path>
                <a:path w="3927475" h="398145">
                  <a:moveTo>
                    <a:pt x="3915325" y="359664"/>
                  </a:moveTo>
                  <a:lnTo>
                    <a:pt x="3854196" y="359664"/>
                  </a:lnTo>
                  <a:lnTo>
                    <a:pt x="3866388" y="355092"/>
                  </a:lnTo>
                  <a:lnTo>
                    <a:pt x="3917865" y="355092"/>
                  </a:lnTo>
                  <a:lnTo>
                    <a:pt x="3915325" y="359664"/>
                  </a:lnTo>
                  <a:close/>
                </a:path>
                <a:path w="3927475" h="398145">
                  <a:moveTo>
                    <a:pt x="76200" y="359664"/>
                  </a:moveTo>
                  <a:lnTo>
                    <a:pt x="73152" y="359664"/>
                  </a:lnTo>
                  <a:lnTo>
                    <a:pt x="70104" y="358140"/>
                  </a:lnTo>
                  <a:lnTo>
                    <a:pt x="76200" y="359664"/>
                  </a:lnTo>
                  <a:close/>
                </a:path>
                <a:path w="3927475" h="398145">
                  <a:moveTo>
                    <a:pt x="3854196" y="359664"/>
                  </a:moveTo>
                  <a:lnTo>
                    <a:pt x="3851148" y="359664"/>
                  </a:lnTo>
                  <a:lnTo>
                    <a:pt x="3857244" y="358140"/>
                  </a:lnTo>
                  <a:lnTo>
                    <a:pt x="3854196" y="359664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1016000" y="360031"/>
            <a:ext cx="3911600" cy="510228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/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步驟二：建檔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9414" y="4060317"/>
            <a:ext cx="5681603" cy="36681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1670" rIns="0" bIns="0" rtlCol="0">
            <a:spAutoFit/>
          </a:bodyPr>
          <a:lstStyle/>
          <a:p>
            <a:pPr marL="82346">
              <a:spcBef>
                <a:spcPts val="249"/>
              </a:spcBef>
            </a:pPr>
            <a:r>
              <a:rPr sz="2176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1.</a:t>
            </a:r>
            <a:r>
              <a:rPr sz="2176" spc="-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輸入指導教授資料後，按下「修改儲存」</a:t>
            </a:r>
            <a:endParaRPr sz="2176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grpSp>
        <p:nvGrpSpPr>
          <p:cNvPr id="10" name="object 10"/>
          <p:cNvGrpSpPr/>
          <p:nvPr/>
        </p:nvGrpSpPr>
        <p:grpSpPr>
          <a:xfrm flipH="1">
            <a:off x="5842000" y="4427175"/>
            <a:ext cx="660400" cy="436693"/>
            <a:chOff x="5875020" y="5469635"/>
            <a:chExt cx="312420" cy="299085"/>
          </a:xfrm>
          <a:solidFill>
            <a:schemeClr val="tx2"/>
          </a:solidFill>
        </p:grpSpPr>
        <p:sp>
          <p:nvSpPr>
            <p:cNvPr id="11" name="object 11"/>
            <p:cNvSpPr/>
            <p:nvPr/>
          </p:nvSpPr>
          <p:spPr>
            <a:xfrm>
              <a:off x="5887212" y="547420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255" y="288036"/>
                  </a:moveTo>
                  <a:lnTo>
                    <a:pt x="0" y="143256"/>
                  </a:lnTo>
                  <a:lnTo>
                    <a:pt x="71627" y="143256"/>
                  </a:lnTo>
                  <a:lnTo>
                    <a:pt x="71627" y="0"/>
                  </a:lnTo>
                  <a:lnTo>
                    <a:pt x="216407" y="0"/>
                  </a:lnTo>
                  <a:lnTo>
                    <a:pt x="216407" y="143256"/>
                  </a:lnTo>
                  <a:lnTo>
                    <a:pt x="288035" y="143256"/>
                  </a:lnTo>
                  <a:lnTo>
                    <a:pt x="143255" y="2880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5875020" y="5469635"/>
              <a:ext cx="312420" cy="299085"/>
            </a:xfrm>
            <a:custGeom>
              <a:avLst/>
              <a:gdLst/>
              <a:ahLst/>
              <a:cxnLst/>
              <a:rect l="l" t="t" r="r" b="b"/>
              <a:pathLst>
                <a:path w="312420" h="299085">
                  <a:moveTo>
                    <a:pt x="79248" y="147828"/>
                  </a:moveTo>
                  <a:lnTo>
                    <a:pt x="79248" y="0"/>
                  </a:lnTo>
                  <a:lnTo>
                    <a:pt x="233172" y="0"/>
                  </a:lnTo>
                  <a:lnTo>
                    <a:pt x="233172" y="4572"/>
                  </a:lnTo>
                  <a:lnTo>
                    <a:pt x="88392" y="4572"/>
                  </a:lnTo>
                  <a:lnTo>
                    <a:pt x="83820" y="9144"/>
                  </a:lnTo>
                  <a:lnTo>
                    <a:pt x="88392" y="9144"/>
                  </a:lnTo>
                  <a:lnTo>
                    <a:pt x="88392" y="143256"/>
                  </a:lnTo>
                  <a:lnTo>
                    <a:pt x="83820" y="143256"/>
                  </a:lnTo>
                  <a:lnTo>
                    <a:pt x="79248" y="147828"/>
                  </a:lnTo>
                  <a:close/>
                </a:path>
                <a:path w="312420" h="299085">
                  <a:moveTo>
                    <a:pt x="88392" y="9144"/>
                  </a:moveTo>
                  <a:lnTo>
                    <a:pt x="83820" y="9144"/>
                  </a:lnTo>
                  <a:lnTo>
                    <a:pt x="88392" y="4572"/>
                  </a:lnTo>
                  <a:lnTo>
                    <a:pt x="88392" y="9144"/>
                  </a:lnTo>
                  <a:close/>
                </a:path>
                <a:path w="312420" h="299085">
                  <a:moveTo>
                    <a:pt x="224028" y="9144"/>
                  </a:moveTo>
                  <a:lnTo>
                    <a:pt x="88392" y="9144"/>
                  </a:lnTo>
                  <a:lnTo>
                    <a:pt x="88392" y="4572"/>
                  </a:lnTo>
                  <a:lnTo>
                    <a:pt x="224028" y="4572"/>
                  </a:lnTo>
                  <a:lnTo>
                    <a:pt x="224028" y="9144"/>
                  </a:lnTo>
                  <a:close/>
                </a:path>
                <a:path w="312420" h="299085">
                  <a:moveTo>
                    <a:pt x="288036" y="153924"/>
                  </a:moveTo>
                  <a:lnTo>
                    <a:pt x="224028" y="153924"/>
                  </a:lnTo>
                  <a:lnTo>
                    <a:pt x="224028" y="4572"/>
                  </a:lnTo>
                  <a:lnTo>
                    <a:pt x="228600" y="9144"/>
                  </a:lnTo>
                  <a:lnTo>
                    <a:pt x="233172" y="9144"/>
                  </a:lnTo>
                  <a:lnTo>
                    <a:pt x="233172" y="143256"/>
                  </a:lnTo>
                  <a:lnTo>
                    <a:pt x="228600" y="143256"/>
                  </a:lnTo>
                  <a:lnTo>
                    <a:pt x="233172" y="147828"/>
                  </a:lnTo>
                  <a:lnTo>
                    <a:pt x="294132" y="147828"/>
                  </a:lnTo>
                  <a:lnTo>
                    <a:pt x="288036" y="153924"/>
                  </a:lnTo>
                  <a:close/>
                </a:path>
                <a:path w="312420" h="299085">
                  <a:moveTo>
                    <a:pt x="233172" y="9144"/>
                  </a:moveTo>
                  <a:lnTo>
                    <a:pt x="228600" y="9144"/>
                  </a:lnTo>
                  <a:lnTo>
                    <a:pt x="224028" y="4572"/>
                  </a:lnTo>
                  <a:lnTo>
                    <a:pt x="233172" y="4572"/>
                  </a:lnTo>
                  <a:lnTo>
                    <a:pt x="233172" y="9144"/>
                  </a:lnTo>
                  <a:close/>
                </a:path>
                <a:path w="312420" h="299085">
                  <a:moveTo>
                    <a:pt x="155448" y="298704"/>
                  </a:moveTo>
                  <a:lnTo>
                    <a:pt x="0" y="143256"/>
                  </a:lnTo>
                  <a:lnTo>
                    <a:pt x="79248" y="143256"/>
                  </a:lnTo>
                  <a:lnTo>
                    <a:pt x="79248" y="144780"/>
                  </a:lnTo>
                  <a:lnTo>
                    <a:pt x="15240" y="144780"/>
                  </a:lnTo>
                  <a:lnTo>
                    <a:pt x="12192" y="153924"/>
                  </a:lnTo>
                  <a:lnTo>
                    <a:pt x="24384" y="153924"/>
                  </a:lnTo>
                  <a:lnTo>
                    <a:pt x="156210" y="285750"/>
                  </a:lnTo>
                  <a:lnTo>
                    <a:pt x="152400" y="289560"/>
                  </a:lnTo>
                  <a:lnTo>
                    <a:pt x="164681" y="289560"/>
                  </a:lnTo>
                  <a:lnTo>
                    <a:pt x="155448" y="298704"/>
                  </a:lnTo>
                  <a:close/>
                </a:path>
                <a:path w="312420" h="299085">
                  <a:moveTo>
                    <a:pt x="88392" y="147828"/>
                  </a:moveTo>
                  <a:lnTo>
                    <a:pt x="79248" y="147828"/>
                  </a:lnTo>
                  <a:lnTo>
                    <a:pt x="83820" y="143256"/>
                  </a:lnTo>
                  <a:lnTo>
                    <a:pt x="88392" y="143256"/>
                  </a:lnTo>
                  <a:lnTo>
                    <a:pt x="88392" y="147828"/>
                  </a:lnTo>
                  <a:close/>
                </a:path>
                <a:path w="312420" h="299085">
                  <a:moveTo>
                    <a:pt x="233172" y="147828"/>
                  </a:moveTo>
                  <a:lnTo>
                    <a:pt x="228600" y="143256"/>
                  </a:lnTo>
                  <a:lnTo>
                    <a:pt x="233172" y="143256"/>
                  </a:lnTo>
                  <a:lnTo>
                    <a:pt x="233172" y="147828"/>
                  </a:lnTo>
                  <a:close/>
                </a:path>
                <a:path w="312420" h="299085">
                  <a:moveTo>
                    <a:pt x="294132" y="147828"/>
                  </a:moveTo>
                  <a:lnTo>
                    <a:pt x="233172" y="147828"/>
                  </a:lnTo>
                  <a:lnTo>
                    <a:pt x="233172" y="143256"/>
                  </a:lnTo>
                  <a:lnTo>
                    <a:pt x="312420" y="143256"/>
                  </a:lnTo>
                  <a:lnTo>
                    <a:pt x="310881" y="144780"/>
                  </a:lnTo>
                  <a:lnTo>
                    <a:pt x="297180" y="144780"/>
                  </a:lnTo>
                  <a:lnTo>
                    <a:pt x="294132" y="147828"/>
                  </a:lnTo>
                  <a:close/>
                </a:path>
                <a:path w="312420" h="299085">
                  <a:moveTo>
                    <a:pt x="24384" y="153924"/>
                  </a:moveTo>
                  <a:lnTo>
                    <a:pt x="12192" y="153924"/>
                  </a:lnTo>
                  <a:lnTo>
                    <a:pt x="15240" y="144780"/>
                  </a:lnTo>
                  <a:lnTo>
                    <a:pt x="24384" y="153924"/>
                  </a:lnTo>
                  <a:close/>
                </a:path>
                <a:path w="312420" h="299085">
                  <a:moveTo>
                    <a:pt x="88392" y="153924"/>
                  </a:moveTo>
                  <a:lnTo>
                    <a:pt x="24384" y="153924"/>
                  </a:lnTo>
                  <a:lnTo>
                    <a:pt x="15240" y="144780"/>
                  </a:lnTo>
                  <a:lnTo>
                    <a:pt x="79248" y="144780"/>
                  </a:lnTo>
                  <a:lnTo>
                    <a:pt x="79248" y="147828"/>
                  </a:lnTo>
                  <a:lnTo>
                    <a:pt x="88392" y="147828"/>
                  </a:lnTo>
                  <a:lnTo>
                    <a:pt x="88392" y="153924"/>
                  </a:lnTo>
                  <a:close/>
                </a:path>
                <a:path w="312420" h="299085">
                  <a:moveTo>
                    <a:pt x="164681" y="289560"/>
                  </a:moveTo>
                  <a:lnTo>
                    <a:pt x="160020" y="289560"/>
                  </a:lnTo>
                  <a:lnTo>
                    <a:pt x="156210" y="285750"/>
                  </a:lnTo>
                  <a:lnTo>
                    <a:pt x="297180" y="144780"/>
                  </a:lnTo>
                  <a:lnTo>
                    <a:pt x="300228" y="153924"/>
                  </a:lnTo>
                  <a:lnTo>
                    <a:pt x="301647" y="153924"/>
                  </a:lnTo>
                  <a:lnTo>
                    <a:pt x="164681" y="289560"/>
                  </a:lnTo>
                  <a:close/>
                </a:path>
                <a:path w="312420" h="299085">
                  <a:moveTo>
                    <a:pt x="301647" y="153924"/>
                  </a:moveTo>
                  <a:lnTo>
                    <a:pt x="300228" y="153924"/>
                  </a:lnTo>
                  <a:lnTo>
                    <a:pt x="297180" y="144780"/>
                  </a:lnTo>
                  <a:lnTo>
                    <a:pt x="310881" y="144780"/>
                  </a:lnTo>
                  <a:lnTo>
                    <a:pt x="301647" y="153924"/>
                  </a:lnTo>
                  <a:close/>
                </a:path>
                <a:path w="312420" h="299085">
                  <a:moveTo>
                    <a:pt x="160020" y="289560"/>
                  </a:moveTo>
                  <a:lnTo>
                    <a:pt x="152400" y="289560"/>
                  </a:lnTo>
                  <a:lnTo>
                    <a:pt x="156210" y="285750"/>
                  </a:lnTo>
                  <a:lnTo>
                    <a:pt x="160020" y="2895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6"/>
    </mc:Choice>
    <mc:Fallback xmlns="">
      <p:transition spd="slow" advTm="172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852" y="5906518"/>
            <a:ext cx="7462609" cy="18426"/>
          </a:xfrm>
          <a:custGeom>
            <a:avLst/>
            <a:gdLst/>
            <a:ahLst/>
            <a:cxnLst/>
            <a:rect l="l" t="t" r="r" b="b"/>
            <a:pathLst>
              <a:path w="8229600" h="20320">
                <a:moveTo>
                  <a:pt x="8229600" y="19811"/>
                </a:moveTo>
                <a:lnTo>
                  <a:pt x="0" y="19811"/>
                </a:lnTo>
                <a:lnTo>
                  <a:pt x="0" y="0"/>
                </a:lnTo>
                <a:lnTo>
                  <a:pt x="8229600" y="0"/>
                </a:lnTo>
                <a:lnTo>
                  <a:pt x="8229600" y="19811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0" y="948284"/>
            <a:ext cx="9347200" cy="563031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17248" y="2602176"/>
            <a:ext cx="2772753" cy="367977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2821" rIns="0" bIns="0" rtlCol="0">
            <a:spAutoFit/>
          </a:bodyPr>
          <a:lstStyle/>
          <a:p>
            <a:pPr marL="81195">
              <a:spcBef>
                <a:spcPts val="259"/>
              </a:spcBef>
            </a:pPr>
            <a:r>
              <a:rPr sz="2176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3.</a:t>
            </a:r>
            <a:r>
              <a:rPr sz="2176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點選「新增資料」</a:t>
            </a:r>
            <a:endParaRPr sz="2176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2623" y="2735381"/>
            <a:ext cx="2264977" cy="319302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1670" rIns="0" bIns="0" rtlCol="0">
            <a:spAutoFit/>
          </a:bodyPr>
          <a:lstStyle/>
          <a:p>
            <a:pPr marL="81195">
              <a:spcBef>
                <a:spcPts val="249"/>
              </a:spcBef>
            </a:pPr>
            <a:r>
              <a:rPr sz="1867" b="1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2.</a:t>
            </a:r>
            <a:r>
              <a:rPr sz="1867" b="1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點選「論文建檔」</a:t>
            </a:r>
            <a:endParaRPr sz="1867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grpSp>
        <p:nvGrpSpPr>
          <p:cNvPr id="13" name="object 13"/>
          <p:cNvGrpSpPr/>
          <p:nvPr/>
        </p:nvGrpSpPr>
        <p:grpSpPr>
          <a:xfrm rot="16395115">
            <a:off x="2369929" y="2799121"/>
            <a:ext cx="282151" cy="271211"/>
            <a:chOff x="1661160" y="2935224"/>
            <a:chExt cx="311150" cy="299085"/>
          </a:xfrm>
          <a:solidFill>
            <a:schemeClr val="tx2"/>
          </a:solidFill>
        </p:grpSpPr>
        <p:sp>
          <p:nvSpPr>
            <p:cNvPr id="14" name="object 14"/>
            <p:cNvSpPr/>
            <p:nvPr/>
          </p:nvSpPr>
          <p:spPr>
            <a:xfrm>
              <a:off x="1673351" y="294131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14884" y="288036"/>
                  </a:moveTo>
                  <a:lnTo>
                    <a:pt x="71628" y="288036"/>
                  </a:lnTo>
                  <a:lnTo>
                    <a:pt x="71628" y="144780"/>
                  </a:lnTo>
                  <a:lnTo>
                    <a:pt x="0" y="144780"/>
                  </a:lnTo>
                  <a:lnTo>
                    <a:pt x="143256" y="0"/>
                  </a:lnTo>
                  <a:lnTo>
                    <a:pt x="288036" y="144780"/>
                  </a:lnTo>
                  <a:lnTo>
                    <a:pt x="214884" y="144780"/>
                  </a:lnTo>
                  <a:lnTo>
                    <a:pt x="214884" y="2880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1160" y="2935224"/>
              <a:ext cx="311150" cy="299085"/>
            </a:xfrm>
            <a:custGeom>
              <a:avLst/>
              <a:gdLst/>
              <a:ahLst/>
              <a:cxnLst/>
              <a:rect l="l" t="t" r="r" b="b"/>
              <a:pathLst>
                <a:path w="311150" h="299085">
                  <a:moveTo>
                    <a:pt x="79248" y="155448"/>
                  </a:moveTo>
                  <a:lnTo>
                    <a:pt x="0" y="155448"/>
                  </a:lnTo>
                  <a:lnTo>
                    <a:pt x="155448" y="0"/>
                  </a:lnTo>
                  <a:lnTo>
                    <a:pt x="164592" y="9144"/>
                  </a:lnTo>
                  <a:lnTo>
                    <a:pt x="152400" y="9144"/>
                  </a:lnTo>
                  <a:lnTo>
                    <a:pt x="155464" y="12208"/>
                  </a:lnTo>
                  <a:lnTo>
                    <a:pt x="22779" y="146304"/>
                  </a:lnTo>
                  <a:lnTo>
                    <a:pt x="12192" y="146304"/>
                  </a:lnTo>
                  <a:lnTo>
                    <a:pt x="15240" y="153924"/>
                  </a:lnTo>
                  <a:lnTo>
                    <a:pt x="79248" y="153924"/>
                  </a:lnTo>
                  <a:lnTo>
                    <a:pt x="79248" y="155448"/>
                  </a:lnTo>
                  <a:close/>
                </a:path>
                <a:path w="311150" h="299085">
                  <a:moveTo>
                    <a:pt x="155464" y="12208"/>
                  </a:moveTo>
                  <a:lnTo>
                    <a:pt x="152400" y="9144"/>
                  </a:lnTo>
                  <a:lnTo>
                    <a:pt x="158496" y="9144"/>
                  </a:lnTo>
                  <a:lnTo>
                    <a:pt x="155464" y="12208"/>
                  </a:lnTo>
                  <a:close/>
                </a:path>
                <a:path w="311150" h="299085">
                  <a:moveTo>
                    <a:pt x="297180" y="153924"/>
                  </a:moveTo>
                  <a:lnTo>
                    <a:pt x="155464" y="12208"/>
                  </a:lnTo>
                  <a:lnTo>
                    <a:pt x="158496" y="9144"/>
                  </a:lnTo>
                  <a:lnTo>
                    <a:pt x="164592" y="9144"/>
                  </a:lnTo>
                  <a:lnTo>
                    <a:pt x="301752" y="146304"/>
                  </a:lnTo>
                  <a:lnTo>
                    <a:pt x="300228" y="146304"/>
                  </a:lnTo>
                  <a:lnTo>
                    <a:pt x="297180" y="153924"/>
                  </a:lnTo>
                  <a:close/>
                </a:path>
                <a:path w="311150" h="299085">
                  <a:moveTo>
                    <a:pt x="15240" y="153924"/>
                  </a:moveTo>
                  <a:lnTo>
                    <a:pt x="12192" y="146304"/>
                  </a:lnTo>
                  <a:lnTo>
                    <a:pt x="22779" y="146304"/>
                  </a:lnTo>
                  <a:lnTo>
                    <a:pt x="15240" y="153924"/>
                  </a:lnTo>
                  <a:close/>
                </a:path>
                <a:path w="311150" h="299085">
                  <a:moveTo>
                    <a:pt x="79248" y="153924"/>
                  </a:moveTo>
                  <a:lnTo>
                    <a:pt x="15240" y="153924"/>
                  </a:lnTo>
                  <a:lnTo>
                    <a:pt x="22779" y="146304"/>
                  </a:lnTo>
                  <a:lnTo>
                    <a:pt x="88392" y="146304"/>
                  </a:lnTo>
                  <a:lnTo>
                    <a:pt x="88392" y="150876"/>
                  </a:lnTo>
                  <a:lnTo>
                    <a:pt x="79248" y="150876"/>
                  </a:lnTo>
                  <a:lnTo>
                    <a:pt x="79248" y="153924"/>
                  </a:lnTo>
                  <a:close/>
                </a:path>
                <a:path w="311150" h="299085">
                  <a:moveTo>
                    <a:pt x="222504" y="294131"/>
                  </a:moveTo>
                  <a:lnTo>
                    <a:pt x="222504" y="146304"/>
                  </a:lnTo>
                  <a:lnTo>
                    <a:pt x="289560" y="146304"/>
                  </a:lnTo>
                  <a:lnTo>
                    <a:pt x="294132" y="150876"/>
                  </a:lnTo>
                  <a:lnTo>
                    <a:pt x="233172" y="150876"/>
                  </a:lnTo>
                  <a:lnTo>
                    <a:pt x="227076" y="155448"/>
                  </a:lnTo>
                  <a:lnTo>
                    <a:pt x="233172" y="155448"/>
                  </a:lnTo>
                  <a:lnTo>
                    <a:pt x="233172" y="289560"/>
                  </a:lnTo>
                  <a:lnTo>
                    <a:pt x="227076" y="289560"/>
                  </a:lnTo>
                  <a:lnTo>
                    <a:pt x="222504" y="294131"/>
                  </a:lnTo>
                  <a:close/>
                </a:path>
                <a:path w="311150" h="299085">
                  <a:moveTo>
                    <a:pt x="309372" y="153924"/>
                  </a:moveTo>
                  <a:lnTo>
                    <a:pt x="297180" y="153924"/>
                  </a:lnTo>
                  <a:lnTo>
                    <a:pt x="300228" y="146304"/>
                  </a:lnTo>
                  <a:lnTo>
                    <a:pt x="301752" y="146304"/>
                  </a:lnTo>
                  <a:lnTo>
                    <a:pt x="309372" y="153924"/>
                  </a:lnTo>
                  <a:close/>
                </a:path>
                <a:path w="311150" h="299085">
                  <a:moveTo>
                    <a:pt x="233172" y="298704"/>
                  </a:moveTo>
                  <a:lnTo>
                    <a:pt x="79248" y="298704"/>
                  </a:lnTo>
                  <a:lnTo>
                    <a:pt x="79248" y="150876"/>
                  </a:lnTo>
                  <a:lnTo>
                    <a:pt x="83820" y="155448"/>
                  </a:lnTo>
                  <a:lnTo>
                    <a:pt x="88392" y="155448"/>
                  </a:lnTo>
                  <a:lnTo>
                    <a:pt x="88392" y="289560"/>
                  </a:lnTo>
                  <a:lnTo>
                    <a:pt x="83820" y="289560"/>
                  </a:lnTo>
                  <a:lnTo>
                    <a:pt x="88392" y="294131"/>
                  </a:lnTo>
                  <a:lnTo>
                    <a:pt x="233172" y="294131"/>
                  </a:lnTo>
                  <a:lnTo>
                    <a:pt x="233172" y="298704"/>
                  </a:lnTo>
                  <a:close/>
                </a:path>
                <a:path w="311150" h="299085">
                  <a:moveTo>
                    <a:pt x="88392" y="155448"/>
                  </a:moveTo>
                  <a:lnTo>
                    <a:pt x="83820" y="155448"/>
                  </a:lnTo>
                  <a:lnTo>
                    <a:pt x="79248" y="150876"/>
                  </a:lnTo>
                  <a:lnTo>
                    <a:pt x="88392" y="150876"/>
                  </a:lnTo>
                  <a:lnTo>
                    <a:pt x="88392" y="155448"/>
                  </a:lnTo>
                  <a:close/>
                </a:path>
                <a:path w="311150" h="299085">
                  <a:moveTo>
                    <a:pt x="233172" y="155448"/>
                  </a:moveTo>
                  <a:lnTo>
                    <a:pt x="227076" y="155448"/>
                  </a:lnTo>
                  <a:lnTo>
                    <a:pt x="233172" y="150876"/>
                  </a:lnTo>
                  <a:lnTo>
                    <a:pt x="233172" y="155448"/>
                  </a:lnTo>
                  <a:close/>
                </a:path>
                <a:path w="311150" h="299085">
                  <a:moveTo>
                    <a:pt x="310896" y="155448"/>
                  </a:moveTo>
                  <a:lnTo>
                    <a:pt x="233172" y="155448"/>
                  </a:lnTo>
                  <a:lnTo>
                    <a:pt x="233172" y="150876"/>
                  </a:lnTo>
                  <a:lnTo>
                    <a:pt x="294132" y="150876"/>
                  </a:lnTo>
                  <a:lnTo>
                    <a:pt x="297180" y="153924"/>
                  </a:lnTo>
                  <a:lnTo>
                    <a:pt x="309372" y="153924"/>
                  </a:lnTo>
                  <a:lnTo>
                    <a:pt x="310896" y="155448"/>
                  </a:lnTo>
                  <a:close/>
                </a:path>
                <a:path w="311150" h="299085">
                  <a:moveTo>
                    <a:pt x="88392" y="294131"/>
                  </a:moveTo>
                  <a:lnTo>
                    <a:pt x="83820" y="289560"/>
                  </a:lnTo>
                  <a:lnTo>
                    <a:pt x="88392" y="289560"/>
                  </a:lnTo>
                  <a:lnTo>
                    <a:pt x="88392" y="294131"/>
                  </a:lnTo>
                  <a:close/>
                </a:path>
                <a:path w="311150" h="299085">
                  <a:moveTo>
                    <a:pt x="222504" y="294131"/>
                  </a:moveTo>
                  <a:lnTo>
                    <a:pt x="88392" y="294131"/>
                  </a:lnTo>
                  <a:lnTo>
                    <a:pt x="88392" y="289560"/>
                  </a:lnTo>
                  <a:lnTo>
                    <a:pt x="222504" y="289560"/>
                  </a:lnTo>
                  <a:lnTo>
                    <a:pt x="222504" y="294131"/>
                  </a:lnTo>
                  <a:close/>
                </a:path>
                <a:path w="311150" h="299085">
                  <a:moveTo>
                    <a:pt x="233172" y="294131"/>
                  </a:moveTo>
                  <a:lnTo>
                    <a:pt x="222504" y="294131"/>
                  </a:lnTo>
                  <a:lnTo>
                    <a:pt x="227076" y="289560"/>
                  </a:lnTo>
                  <a:lnTo>
                    <a:pt x="233172" y="289560"/>
                  </a:lnTo>
                  <a:lnTo>
                    <a:pt x="233172" y="29413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5755850E-501E-4EAC-B430-51B856453C12}"/>
              </a:ext>
            </a:extLst>
          </p:cNvPr>
          <p:cNvSpPr txBox="1">
            <a:spLocks/>
          </p:cNvSpPr>
          <p:nvPr/>
        </p:nvSpPr>
        <p:spPr>
          <a:xfrm>
            <a:off x="555204" y="204812"/>
            <a:ext cx="3911600" cy="565627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步驟二：建檔</a:t>
            </a:r>
          </a:p>
        </p:txBody>
      </p:sp>
      <p:grpSp>
        <p:nvGrpSpPr>
          <p:cNvPr id="17" name="object 13">
            <a:extLst>
              <a:ext uri="{FF2B5EF4-FFF2-40B4-BE49-F238E27FC236}">
                <a16:creationId xmlns:a16="http://schemas.microsoft.com/office/drawing/2014/main" id="{285214DB-DB58-40B6-A771-CE05B11B2C85}"/>
              </a:ext>
            </a:extLst>
          </p:cNvPr>
          <p:cNvGrpSpPr/>
          <p:nvPr/>
        </p:nvGrpSpPr>
        <p:grpSpPr>
          <a:xfrm rot="15026185">
            <a:off x="5884445" y="2372769"/>
            <a:ext cx="346455" cy="890029"/>
            <a:chOff x="1590248" y="2706531"/>
            <a:chExt cx="382062" cy="527778"/>
          </a:xfrm>
          <a:solidFill>
            <a:schemeClr val="tx2"/>
          </a:solidFill>
        </p:grpSpPr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104DC384-B2F5-4A9E-A0F0-47EB1C2F67B3}"/>
                </a:ext>
              </a:extLst>
            </p:cNvPr>
            <p:cNvSpPr/>
            <p:nvPr/>
          </p:nvSpPr>
          <p:spPr>
            <a:xfrm>
              <a:off x="1590248" y="270653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14884" y="288036"/>
                  </a:moveTo>
                  <a:lnTo>
                    <a:pt x="71628" y="288036"/>
                  </a:lnTo>
                  <a:lnTo>
                    <a:pt x="71628" y="144780"/>
                  </a:lnTo>
                  <a:lnTo>
                    <a:pt x="0" y="144780"/>
                  </a:lnTo>
                  <a:lnTo>
                    <a:pt x="143256" y="0"/>
                  </a:lnTo>
                  <a:lnTo>
                    <a:pt x="288036" y="144780"/>
                  </a:lnTo>
                  <a:lnTo>
                    <a:pt x="214884" y="144780"/>
                  </a:lnTo>
                  <a:lnTo>
                    <a:pt x="214884" y="2880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8B61E3C3-B7F9-4FF8-9E24-82DF181064CB}"/>
                </a:ext>
              </a:extLst>
            </p:cNvPr>
            <p:cNvSpPr/>
            <p:nvPr/>
          </p:nvSpPr>
          <p:spPr>
            <a:xfrm>
              <a:off x="1661160" y="2935224"/>
              <a:ext cx="311150" cy="299085"/>
            </a:xfrm>
            <a:custGeom>
              <a:avLst/>
              <a:gdLst/>
              <a:ahLst/>
              <a:cxnLst/>
              <a:rect l="l" t="t" r="r" b="b"/>
              <a:pathLst>
                <a:path w="311150" h="299085">
                  <a:moveTo>
                    <a:pt x="79248" y="155448"/>
                  </a:moveTo>
                  <a:lnTo>
                    <a:pt x="0" y="155448"/>
                  </a:lnTo>
                  <a:lnTo>
                    <a:pt x="155448" y="0"/>
                  </a:lnTo>
                  <a:lnTo>
                    <a:pt x="164592" y="9144"/>
                  </a:lnTo>
                  <a:lnTo>
                    <a:pt x="152400" y="9144"/>
                  </a:lnTo>
                  <a:lnTo>
                    <a:pt x="155464" y="12208"/>
                  </a:lnTo>
                  <a:lnTo>
                    <a:pt x="22779" y="146304"/>
                  </a:lnTo>
                  <a:lnTo>
                    <a:pt x="12192" y="146304"/>
                  </a:lnTo>
                  <a:lnTo>
                    <a:pt x="15240" y="153924"/>
                  </a:lnTo>
                  <a:lnTo>
                    <a:pt x="79248" y="153924"/>
                  </a:lnTo>
                  <a:lnTo>
                    <a:pt x="79248" y="155448"/>
                  </a:lnTo>
                  <a:close/>
                </a:path>
                <a:path w="311150" h="299085">
                  <a:moveTo>
                    <a:pt x="155464" y="12208"/>
                  </a:moveTo>
                  <a:lnTo>
                    <a:pt x="152400" y="9144"/>
                  </a:lnTo>
                  <a:lnTo>
                    <a:pt x="158496" y="9144"/>
                  </a:lnTo>
                  <a:lnTo>
                    <a:pt x="155464" y="12208"/>
                  </a:lnTo>
                  <a:close/>
                </a:path>
                <a:path w="311150" h="299085">
                  <a:moveTo>
                    <a:pt x="297180" y="153924"/>
                  </a:moveTo>
                  <a:lnTo>
                    <a:pt x="155464" y="12208"/>
                  </a:lnTo>
                  <a:lnTo>
                    <a:pt x="158496" y="9144"/>
                  </a:lnTo>
                  <a:lnTo>
                    <a:pt x="164592" y="9144"/>
                  </a:lnTo>
                  <a:lnTo>
                    <a:pt x="301752" y="146304"/>
                  </a:lnTo>
                  <a:lnTo>
                    <a:pt x="300228" y="146304"/>
                  </a:lnTo>
                  <a:lnTo>
                    <a:pt x="297180" y="153924"/>
                  </a:lnTo>
                  <a:close/>
                </a:path>
                <a:path w="311150" h="299085">
                  <a:moveTo>
                    <a:pt x="15240" y="153924"/>
                  </a:moveTo>
                  <a:lnTo>
                    <a:pt x="12192" y="146304"/>
                  </a:lnTo>
                  <a:lnTo>
                    <a:pt x="22779" y="146304"/>
                  </a:lnTo>
                  <a:lnTo>
                    <a:pt x="15240" y="153924"/>
                  </a:lnTo>
                  <a:close/>
                </a:path>
                <a:path w="311150" h="299085">
                  <a:moveTo>
                    <a:pt x="79248" y="153924"/>
                  </a:moveTo>
                  <a:lnTo>
                    <a:pt x="15240" y="153924"/>
                  </a:lnTo>
                  <a:lnTo>
                    <a:pt x="22779" y="146304"/>
                  </a:lnTo>
                  <a:lnTo>
                    <a:pt x="88392" y="146304"/>
                  </a:lnTo>
                  <a:lnTo>
                    <a:pt x="88392" y="150876"/>
                  </a:lnTo>
                  <a:lnTo>
                    <a:pt x="79248" y="150876"/>
                  </a:lnTo>
                  <a:lnTo>
                    <a:pt x="79248" y="153924"/>
                  </a:lnTo>
                  <a:close/>
                </a:path>
                <a:path w="311150" h="299085">
                  <a:moveTo>
                    <a:pt x="222504" y="294131"/>
                  </a:moveTo>
                  <a:lnTo>
                    <a:pt x="222504" y="146304"/>
                  </a:lnTo>
                  <a:lnTo>
                    <a:pt x="289560" y="146304"/>
                  </a:lnTo>
                  <a:lnTo>
                    <a:pt x="294132" y="150876"/>
                  </a:lnTo>
                  <a:lnTo>
                    <a:pt x="233172" y="150876"/>
                  </a:lnTo>
                  <a:lnTo>
                    <a:pt x="227076" y="155448"/>
                  </a:lnTo>
                  <a:lnTo>
                    <a:pt x="233172" y="155448"/>
                  </a:lnTo>
                  <a:lnTo>
                    <a:pt x="233172" y="289560"/>
                  </a:lnTo>
                  <a:lnTo>
                    <a:pt x="227076" y="289560"/>
                  </a:lnTo>
                  <a:lnTo>
                    <a:pt x="222504" y="294131"/>
                  </a:lnTo>
                  <a:close/>
                </a:path>
                <a:path w="311150" h="299085">
                  <a:moveTo>
                    <a:pt x="309372" y="153924"/>
                  </a:moveTo>
                  <a:lnTo>
                    <a:pt x="297180" y="153924"/>
                  </a:lnTo>
                  <a:lnTo>
                    <a:pt x="300228" y="146304"/>
                  </a:lnTo>
                  <a:lnTo>
                    <a:pt x="301752" y="146304"/>
                  </a:lnTo>
                  <a:lnTo>
                    <a:pt x="309372" y="153924"/>
                  </a:lnTo>
                  <a:close/>
                </a:path>
                <a:path w="311150" h="299085">
                  <a:moveTo>
                    <a:pt x="233172" y="298704"/>
                  </a:moveTo>
                  <a:lnTo>
                    <a:pt x="79248" y="298704"/>
                  </a:lnTo>
                  <a:lnTo>
                    <a:pt x="79248" y="150876"/>
                  </a:lnTo>
                  <a:lnTo>
                    <a:pt x="83820" y="155448"/>
                  </a:lnTo>
                  <a:lnTo>
                    <a:pt x="88392" y="155448"/>
                  </a:lnTo>
                  <a:lnTo>
                    <a:pt x="88392" y="289560"/>
                  </a:lnTo>
                  <a:lnTo>
                    <a:pt x="83820" y="289560"/>
                  </a:lnTo>
                  <a:lnTo>
                    <a:pt x="88392" y="294131"/>
                  </a:lnTo>
                  <a:lnTo>
                    <a:pt x="233172" y="294131"/>
                  </a:lnTo>
                  <a:lnTo>
                    <a:pt x="233172" y="298704"/>
                  </a:lnTo>
                  <a:close/>
                </a:path>
                <a:path w="311150" h="299085">
                  <a:moveTo>
                    <a:pt x="88392" y="155448"/>
                  </a:moveTo>
                  <a:lnTo>
                    <a:pt x="83820" y="155448"/>
                  </a:lnTo>
                  <a:lnTo>
                    <a:pt x="79248" y="150876"/>
                  </a:lnTo>
                  <a:lnTo>
                    <a:pt x="88392" y="150876"/>
                  </a:lnTo>
                  <a:lnTo>
                    <a:pt x="88392" y="155448"/>
                  </a:lnTo>
                  <a:close/>
                </a:path>
                <a:path w="311150" h="299085">
                  <a:moveTo>
                    <a:pt x="233172" y="155448"/>
                  </a:moveTo>
                  <a:lnTo>
                    <a:pt x="227076" y="155448"/>
                  </a:lnTo>
                  <a:lnTo>
                    <a:pt x="233172" y="150876"/>
                  </a:lnTo>
                  <a:lnTo>
                    <a:pt x="233172" y="155448"/>
                  </a:lnTo>
                  <a:close/>
                </a:path>
                <a:path w="311150" h="299085">
                  <a:moveTo>
                    <a:pt x="310896" y="155448"/>
                  </a:moveTo>
                  <a:lnTo>
                    <a:pt x="233172" y="155448"/>
                  </a:lnTo>
                  <a:lnTo>
                    <a:pt x="233172" y="150876"/>
                  </a:lnTo>
                  <a:lnTo>
                    <a:pt x="294132" y="150876"/>
                  </a:lnTo>
                  <a:lnTo>
                    <a:pt x="297180" y="153924"/>
                  </a:lnTo>
                  <a:lnTo>
                    <a:pt x="309372" y="153924"/>
                  </a:lnTo>
                  <a:lnTo>
                    <a:pt x="310896" y="155448"/>
                  </a:lnTo>
                  <a:close/>
                </a:path>
                <a:path w="311150" h="299085">
                  <a:moveTo>
                    <a:pt x="88392" y="294131"/>
                  </a:moveTo>
                  <a:lnTo>
                    <a:pt x="83820" y="289560"/>
                  </a:lnTo>
                  <a:lnTo>
                    <a:pt x="88392" y="289560"/>
                  </a:lnTo>
                  <a:lnTo>
                    <a:pt x="88392" y="294131"/>
                  </a:lnTo>
                  <a:close/>
                </a:path>
                <a:path w="311150" h="299085">
                  <a:moveTo>
                    <a:pt x="222504" y="294131"/>
                  </a:moveTo>
                  <a:lnTo>
                    <a:pt x="88392" y="294131"/>
                  </a:lnTo>
                  <a:lnTo>
                    <a:pt x="88392" y="289560"/>
                  </a:lnTo>
                  <a:lnTo>
                    <a:pt x="222504" y="289560"/>
                  </a:lnTo>
                  <a:lnTo>
                    <a:pt x="222504" y="294131"/>
                  </a:lnTo>
                  <a:close/>
                </a:path>
                <a:path w="311150" h="299085">
                  <a:moveTo>
                    <a:pt x="233172" y="294131"/>
                  </a:moveTo>
                  <a:lnTo>
                    <a:pt x="222504" y="294131"/>
                  </a:lnTo>
                  <a:lnTo>
                    <a:pt x="227076" y="289560"/>
                  </a:lnTo>
                  <a:lnTo>
                    <a:pt x="233172" y="289560"/>
                  </a:lnTo>
                  <a:lnTo>
                    <a:pt x="233172" y="29413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0"/>
    </mc:Choice>
    <mc:Fallback xmlns="">
      <p:transition spd="slow" advTm="191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1729" y="724680"/>
            <a:ext cx="9306716" cy="5932721"/>
            <a:chOff x="1168908" y="1453322"/>
            <a:chExt cx="8290559" cy="5351338"/>
          </a:xfrm>
          <a:solidFill>
            <a:schemeClr val="tx2"/>
          </a:solidFill>
        </p:grpSpPr>
        <p:sp>
          <p:nvSpPr>
            <p:cNvPr id="3" name="object 3"/>
            <p:cNvSpPr/>
            <p:nvPr/>
          </p:nvSpPr>
          <p:spPr>
            <a:xfrm>
              <a:off x="1229867" y="6513576"/>
              <a:ext cx="8229600" cy="20320"/>
            </a:xfrm>
            <a:custGeom>
              <a:avLst/>
              <a:gdLst/>
              <a:ahLst/>
              <a:cxnLst/>
              <a:rect l="l" t="t" r="r" b="b"/>
              <a:pathLst>
                <a:path w="8229600" h="20320">
                  <a:moveTo>
                    <a:pt x="8229600" y="19811"/>
                  </a:moveTo>
                  <a:lnTo>
                    <a:pt x="0" y="19811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198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>
                <a:solidFill>
                  <a:schemeClr val="bg1"/>
                </a:solidFill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8908" y="1548384"/>
              <a:ext cx="8179307" cy="5256276"/>
            </a:xfrm>
            <a:prstGeom prst="rect">
              <a:avLst/>
            </a:prstGeom>
            <a:grpFill/>
          </p:spPr>
        </p:pic>
        <p:sp>
          <p:nvSpPr>
            <p:cNvPr id="6" name="object 6"/>
            <p:cNvSpPr/>
            <p:nvPr/>
          </p:nvSpPr>
          <p:spPr>
            <a:xfrm>
              <a:off x="4614074" y="1453322"/>
              <a:ext cx="3717345" cy="462280"/>
            </a:xfrm>
            <a:custGeom>
              <a:avLst/>
              <a:gdLst/>
              <a:ahLst/>
              <a:cxnLst/>
              <a:rect l="l" t="t" r="r" b="b"/>
              <a:pathLst>
                <a:path w="5113020" h="462280">
                  <a:moveTo>
                    <a:pt x="5113019" y="461772"/>
                  </a:moveTo>
                  <a:lnTo>
                    <a:pt x="0" y="461772"/>
                  </a:lnTo>
                  <a:lnTo>
                    <a:pt x="0" y="0"/>
                  </a:lnTo>
                  <a:lnTo>
                    <a:pt x="5113019" y="0"/>
                  </a:lnTo>
                  <a:lnTo>
                    <a:pt x="5113019" y="46177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>
                <a:solidFill>
                  <a:schemeClr val="bg1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33329" y="775100"/>
            <a:ext cx="4556671" cy="346465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>
              <a:spcBef>
                <a:spcPts val="91"/>
              </a:spcBef>
            </a:pPr>
            <a:r>
              <a:rPr sz="2176" spc="-23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4.</a:t>
            </a:r>
            <a:r>
              <a:rPr sz="2176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將四個頁</a:t>
            </a:r>
            <a:r>
              <a:rPr lang="zh-TW" altLang="en-US" sz="2176" spc="-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籤依序填寫</a:t>
            </a:r>
            <a:r>
              <a:rPr sz="2176" spc="-9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完成</a:t>
            </a:r>
            <a:endParaRPr sz="2176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30283" y="1558204"/>
            <a:ext cx="5257731" cy="702812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2821" rIns="0" bIns="0" rtlCol="0">
            <a:spAutoFit/>
          </a:bodyPr>
          <a:lstStyle/>
          <a:p>
            <a:pPr marL="81195" marR="338598">
              <a:spcBef>
                <a:spcPts val="259"/>
              </a:spcBef>
            </a:pPr>
            <a:r>
              <a:rPr lang="zh-TW" altLang="en-US" sz="2176" spc="-23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填寫</a:t>
            </a:r>
            <a:r>
              <a:rPr sz="2176" spc="-5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基本資料最花時間</a:t>
            </a:r>
            <a:r>
              <a:rPr sz="2176" spc="-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，</a:t>
            </a:r>
            <a:r>
              <a:rPr lang="zh-TW" altLang="en-US" sz="2176" spc="-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請依照</a:t>
            </a:r>
            <a:r>
              <a:rPr sz="2176" spc="-5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說明</a:t>
            </a:r>
            <a:r>
              <a:rPr lang="zh-TW" altLang="en-US" sz="2176" spc="-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依序詳細填寫</a:t>
            </a:r>
            <a:endParaRPr lang="en-US" altLang="zh-TW" sz="2176" spc="-5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1707C2CC-A915-470D-B91E-B1A81AF9ED16}"/>
              </a:ext>
            </a:extLst>
          </p:cNvPr>
          <p:cNvSpPr txBox="1">
            <a:spLocks/>
          </p:cNvSpPr>
          <p:nvPr/>
        </p:nvSpPr>
        <p:spPr>
          <a:xfrm>
            <a:off x="421729" y="200890"/>
            <a:ext cx="3911600" cy="565627"/>
          </a:xfrm>
          <a:prstGeom prst="rect">
            <a:avLst/>
          </a:prstGeom>
        </p:spPr>
        <p:txBody>
          <a:bodyPr vert="horz" wrap="square" lIns="0" tIns="11517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7">
              <a:spcBef>
                <a:spcPts val="91"/>
              </a:spcBef>
            </a:pPr>
            <a:r>
              <a:rPr lang="zh-TW" altLang="en-US" sz="3600" b="1" spc="-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步驟二：建檔</a:t>
            </a: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F96EA600-A9DE-4170-A81A-4AE67C1692E9}"/>
              </a:ext>
            </a:extLst>
          </p:cNvPr>
          <p:cNvSpPr/>
          <p:nvPr/>
        </p:nvSpPr>
        <p:spPr>
          <a:xfrm>
            <a:off x="714998" y="817626"/>
            <a:ext cx="2934925" cy="361038"/>
          </a:xfrm>
          <a:custGeom>
            <a:avLst/>
            <a:gdLst/>
            <a:ahLst/>
            <a:cxnLst/>
            <a:rect l="l" t="t" r="r" b="b"/>
            <a:pathLst>
              <a:path w="1190625" h="398145">
                <a:moveTo>
                  <a:pt x="1120140" y="397763"/>
                </a:moveTo>
                <a:lnTo>
                  <a:pt x="71628" y="397763"/>
                </a:lnTo>
                <a:lnTo>
                  <a:pt x="62484" y="396240"/>
                </a:lnTo>
                <a:lnTo>
                  <a:pt x="22860" y="374904"/>
                </a:lnTo>
                <a:lnTo>
                  <a:pt x="1524" y="335280"/>
                </a:lnTo>
                <a:lnTo>
                  <a:pt x="0" y="326136"/>
                </a:lnTo>
                <a:lnTo>
                  <a:pt x="0" y="70104"/>
                </a:lnTo>
                <a:lnTo>
                  <a:pt x="22860" y="22860"/>
                </a:lnTo>
                <a:lnTo>
                  <a:pt x="62484" y="1524"/>
                </a:lnTo>
                <a:lnTo>
                  <a:pt x="71628" y="0"/>
                </a:lnTo>
                <a:lnTo>
                  <a:pt x="1120140" y="0"/>
                </a:lnTo>
                <a:lnTo>
                  <a:pt x="1167384" y="22860"/>
                </a:lnTo>
                <a:lnTo>
                  <a:pt x="1178433" y="38100"/>
                </a:lnTo>
                <a:lnTo>
                  <a:pt x="73152" y="38100"/>
                </a:lnTo>
                <a:lnTo>
                  <a:pt x="67818" y="39624"/>
                </a:lnTo>
                <a:lnTo>
                  <a:pt x="65532" y="39624"/>
                </a:lnTo>
                <a:lnTo>
                  <a:pt x="62484" y="41148"/>
                </a:lnTo>
                <a:lnTo>
                  <a:pt x="62865" y="41148"/>
                </a:lnTo>
                <a:lnTo>
                  <a:pt x="54864" y="45720"/>
                </a:lnTo>
                <a:lnTo>
                  <a:pt x="55626" y="45720"/>
                </a:lnTo>
                <a:lnTo>
                  <a:pt x="48768" y="50292"/>
                </a:lnTo>
                <a:lnTo>
                  <a:pt x="50546" y="50292"/>
                </a:lnTo>
                <a:lnTo>
                  <a:pt x="46736" y="54864"/>
                </a:lnTo>
                <a:lnTo>
                  <a:pt x="45720" y="54864"/>
                </a:lnTo>
                <a:lnTo>
                  <a:pt x="41148" y="64008"/>
                </a:lnTo>
                <a:lnTo>
                  <a:pt x="41365" y="64008"/>
                </a:lnTo>
                <a:lnTo>
                  <a:pt x="38100" y="71628"/>
                </a:lnTo>
                <a:lnTo>
                  <a:pt x="39243" y="71628"/>
                </a:lnTo>
                <a:lnTo>
                  <a:pt x="38862" y="73152"/>
                </a:lnTo>
                <a:lnTo>
                  <a:pt x="38100" y="73152"/>
                </a:lnTo>
                <a:lnTo>
                  <a:pt x="38100" y="323088"/>
                </a:lnTo>
                <a:lnTo>
                  <a:pt x="38481" y="323088"/>
                </a:lnTo>
                <a:lnTo>
                  <a:pt x="38862" y="324612"/>
                </a:lnTo>
                <a:lnTo>
                  <a:pt x="38100" y="324612"/>
                </a:lnTo>
                <a:lnTo>
                  <a:pt x="42672" y="336804"/>
                </a:lnTo>
                <a:lnTo>
                  <a:pt x="43107" y="336804"/>
                </a:lnTo>
                <a:lnTo>
                  <a:pt x="44413" y="339852"/>
                </a:lnTo>
                <a:lnTo>
                  <a:pt x="44196" y="339852"/>
                </a:lnTo>
                <a:lnTo>
                  <a:pt x="45720" y="342900"/>
                </a:lnTo>
                <a:lnTo>
                  <a:pt x="46736" y="342900"/>
                </a:lnTo>
                <a:lnTo>
                  <a:pt x="49276" y="345948"/>
                </a:lnTo>
                <a:lnTo>
                  <a:pt x="48768" y="345948"/>
                </a:lnTo>
                <a:lnTo>
                  <a:pt x="51816" y="348996"/>
                </a:lnTo>
                <a:lnTo>
                  <a:pt x="52425" y="348996"/>
                </a:lnTo>
                <a:lnTo>
                  <a:pt x="56083" y="352044"/>
                </a:lnTo>
                <a:lnTo>
                  <a:pt x="54864" y="352044"/>
                </a:lnTo>
                <a:lnTo>
                  <a:pt x="57912" y="353568"/>
                </a:lnTo>
                <a:lnTo>
                  <a:pt x="58419" y="353568"/>
                </a:lnTo>
                <a:lnTo>
                  <a:pt x="61976" y="355092"/>
                </a:lnTo>
                <a:lnTo>
                  <a:pt x="60960" y="355092"/>
                </a:lnTo>
                <a:lnTo>
                  <a:pt x="73152" y="359664"/>
                </a:lnTo>
                <a:lnTo>
                  <a:pt x="1178221" y="359664"/>
                </a:lnTo>
                <a:lnTo>
                  <a:pt x="1176528" y="362712"/>
                </a:lnTo>
                <a:lnTo>
                  <a:pt x="1167384" y="374904"/>
                </a:lnTo>
                <a:lnTo>
                  <a:pt x="1155192" y="384048"/>
                </a:lnTo>
                <a:lnTo>
                  <a:pt x="1143000" y="391668"/>
                </a:lnTo>
                <a:lnTo>
                  <a:pt x="1127760" y="396240"/>
                </a:lnTo>
                <a:lnTo>
                  <a:pt x="1120140" y="397763"/>
                </a:lnTo>
                <a:close/>
              </a:path>
              <a:path w="1190625" h="398145">
                <a:moveTo>
                  <a:pt x="1127950" y="40766"/>
                </a:moveTo>
                <a:lnTo>
                  <a:pt x="1118616" y="38100"/>
                </a:lnTo>
                <a:lnTo>
                  <a:pt x="1178433" y="38100"/>
                </a:lnTo>
                <a:lnTo>
                  <a:pt x="1179385" y="39624"/>
                </a:lnTo>
                <a:lnTo>
                  <a:pt x="1126236" y="39624"/>
                </a:lnTo>
                <a:lnTo>
                  <a:pt x="1127950" y="40766"/>
                </a:lnTo>
                <a:close/>
              </a:path>
              <a:path w="1190625" h="398145">
                <a:moveTo>
                  <a:pt x="62484" y="41148"/>
                </a:moveTo>
                <a:lnTo>
                  <a:pt x="65532" y="39624"/>
                </a:lnTo>
                <a:lnTo>
                  <a:pt x="63246" y="40930"/>
                </a:lnTo>
                <a:lnTo>
                  <a:pt x="62484" y="41148"/>
                </a:lnTo>
                <a:close/>
              </a:path>
              <a:path w="1190625" h="398145">
                <a:moveTo>
                  <a:pt x="63246" y="40930"/>
                </a:moveTo>
                <a:lnTo>
                  <a:pt x="65532" y="39624"/>
                </a:lnTo>
                <a:lnTo>
                  <a:pt x="67818" y="39624"/>
                </a:lnTo>
                <a:lnTo>
                  <a:pt x="63246" y="40930"/>
                </a:lnTo>
                <a:close/>
              </a:path>
              <a:path w="1190625" h="398145">
                <a:moveTo>
                  <a:pt x="1129284" y="41148"/>
                </a:moveTo>
                <a:lnTo>
                  <a:pt x="1127950" y="40766"/>
                </a:lnTo>
                <a:lnTo>
                  <a:pt x="1126236" y="39624"/>
                </a:lnTo>
                <a:lnTo>
                  <a:pt x="1129284" y="41148"/>
                </a:lnTo>
                <a:close/>
              </a:path>
              <a:path w="1190625" h="398145">
                <a:moveTo>
                  <a:pt x="1180338" y="41148"/>
                </a:moveTo>
                <a:lnTo>
                  <a:pt x="1129284" y="41148"/>
                </a:lnTo>
                <a:lnTo>
                  <a:pt x="1126236" y="39624"/>
                </a:lnTo>
                <a:lnTo>
                  <a:pt x="1179385" y="39624"/>
                </a:lnTo>
                <a:lnTo>
                  <a:pt x="1180338" y="41148"/>
                </a:lnTo>
                <a:close/>
              </a:path>
              <a:path w="1190625" h="398145">
                <a:moveTo>
                  <a:pt x="1183195" y="45720"/>
                </a:moveTo>
                <a:lnTo>
                  <a:pt x="1135380" y="45720"/>
                </a:lnTo>
                <a:lnTo>
                  <a:pt x="1127950" y="40766"/>
                </a:lnTo>
                <a:lnTo>
                  <a:pt x="1129284" y="41148"/>
                </a:lnTo>
                <a:lnTo>
                  <a:pt x="1180338" y="41148"/>
                </a:lnTo>
                <a:lnTo>
                  <a:pt x="1183195" y="45720"/>
                </a:lnTo>
                <a:close/>
              </a:path>
              <a:path w="1190625" h="398145">
                <a:moveTo>
                  <a:pt x="62865" y="41148"/>
                </a:moveTo>
                <a:lnTo>
                  <a:pt x="62484" y="41148"/>
                </a:lnTo>
                <a:lnTo>
                  <a:pt x="63246" y="40930"/>
                </a:lnTo>
                <a:lnTo>
                  <a:pt x="62865" y="41148"/>
                </a:lnTo>
                <a:close/>
              </a:path>
              <a:path w="1190625" h="398145">
                <a:moveTo>
                  <a:pt x="55626" y="45720"/>
                </a:moveTo>
                <a:lnTo>
                  <a:pt x="54864" y="45720"/>
                </a:lnTo>
                <a:lnTo>
                  <a:pt x="57912" y="44196"/>
                </a:lnTo>
                <a:lnTo>
                  <a:pt x="55626" y="45720"/>
                </a:lnTo>
                <a:close/>
              </a:path>
              <a:path w="1190625" h="398145">
                <a:moveTo>
                  <a:pt x="1140822" y="49856"/>
                </a:moveTo>
                <a:lnTo>
                  <a:pt x="1132332" y="44196"/>
                </a:lnTo>
                <a:lnTo>
                  <a:pt x="1135380" y="45720"/>
                </a:lnTo>
                <a:lnTo>
                  <a:pt x="1183195" y="45720"/>
                </a:lnTo>
                <a:lnTo>
                  <a:pt x="1184148" y="47244"/>
                </a:lnTo>
                <a:lnTo>
                  <a:pt x="1184605" y="48768"/>
                </a:lnTo>
                <a:lnTo>
                  <a:pt x="1139952" y="48768"/>
                </a:lnTo>
                <a:lnTo>
                  <a:pt x="1140822" y="49856"/>
                </a:lnTo>
                <a:close/>
              </a:path>
              <a:path w="1190625" h="398145">
                <a:moveTo>
                  <a:pt x="50546" y="50292"/>
                </a:moveTo>
                <a:lnTo>
                  <a:pt x="48768" y="50292"/>
                </a:lnTo>
                <a:lnTo>
                  <a:pt x="51816" y="48768"/>
                </a:lnTo>
                <a:lnTo>
                  <a:pt x="50546" y="50292"/>
                </a:lnTo>
                <a:close/>
              </a:path>
              <a:path w="1190625" h="398145">
                <a:moveTo>
                  <a:pt x="1141475" y="50292"/>
                </a:moveTo>
                <a:lnTo>
                  <a:pt x="1140822" y="49856"/>
                </a:lnTo>
                <a:lnTo>
                  <a:pt x="1139952" y="48768"/>
                </a:lnTo>
                <a:lnTo>
                  <a:pt x="1141475" y="50292"/>
                </a:lnTo>
                <a:close/>
              </a:path>
              <a:path w="1190625" h="398145">
                <a:moveTo>
                  <a:pt x="1185062" y="50292"/>
                </a:moveTo>
                <a:lnTo>
                  <a:pt x="1141475" y="50292"/>
                </a:lnTo>
                <a:lnTo>
                  <a:pt x="1139952" y="48768"/>
                </a:lnTo>
                <a:lnTo>
                  <a:pt x="1184605" y="48768"/>
                </a:lnTo>
                <a:lnTo>
                  <a:pt x="1185062" y="50292"/>
                </a:lnTo>
                <a:close/>
              </a:path>
              <a:path w="1190625" h="398145">
                <a:moveTo>
                  <a:pt x="1186891" y="56388"/>
                </a:moveTo>
                <a:lnTo>
                  <a:pt x="1146048" y="56388"/>
                </a:lnTo>
                <a:lnTo>
                  <a:pt x="1140822" y="49856"/>
                </a:lnTo>
                <a:lnTo>
                  <a:pt x="1141475" y="50292"/>
                </a:lnTo>
                <a:lnTo>
                  <a:pt x="1185062" y="50292"/>
                </a:lnTo>
                <a:lnTo>
                  <a:pt x="1186891" y="56388"/>
                </a:lnTo>
                <a:close/>
              </a:path>
              <a:path w="1190625" h="398145">
                <a:moveTo>
                  <a:pt x="44196" y="57912"/>
                </a:moveTo>
                <a:lnTo>
                  <a:pt x="45720" y="54864"/>
                </a:lnTo>
                <a:lnTo>
                  <a:pt x="46736" y="54864"/>
                </a:lnTo>
                <a:lnTo>
                  <a:pt x="44196" y="57912"/>
                </a:lnTo>
                <a:close/>
              </a:path>
              <a:path w="1190625" h="398145">
                <a:moveTo>
                  <a:pt x="1149476" y="62293"/>
                </a:moveTo>
                <a:lnTo>
                  <a:pt x="1144524" y="54864"/>
                </a:lnTo>
                <a:lnTo>
                  <a:pt x="1146048" y="56388"/>
                </a:lnTo>
                <a:lnTo>
                  <a:pt x="1186891" y="56388"/>
                </a:lnTo>
                <a:lnTo>
                  <a:pt x="1188262" y="60960"/>
                </a:lnTo>
                <a:lnTo>
                  <a:pt x="1149096" y="60960"/>
                </a:lnTo>
                <a:lnTo>
                  <a:pt x="1149476" y="62293"/>
                </a:lnTo>
                <a:close/>
              </a:path>
              <a:path w="1190625" h="398145">
                <a:moveTo>
                  <a:pt x="41365" y="64008"/>
                </a:moveTo>
                <a:lnTo>
                  <a:pt x="41148" y="64008"/>
                </a:lnTo>
                <a:lnTo>
                  <a:pt x="42672" y="60960"/>
                </a:lnTo>
                <a:lnTo>
                  <a:pt x="41365" y="64008"/>
                </a:lnTo>
                <a:close/>
              </a:path>
              <a:path w="1190625" h="398145">
                <a:moveTo>
                  <a:pt x="1150620" y="64008"/>
                </a:moveTo>
                <a:lnTo>
                  <a:pt x="1149476" y="62293"/>
                </a:lnTo>
                <a:lnTo>
                  <a:pt x="1149096" y="60960"/>
                </a:lnTo>
                <a:lnTo>
                  <a:pt x="1150620" y="64008"/>
                </a:lnTo>
                <a:close/>
              </a:path>
              <a:path w="1190625" h="398145">
                <a:moveTo>
                  <a:pt x="1189024" y="64008"/>
                </a:moveTo>
                <a:lnTo>
                  <a:pt x="1150620" y="64008"/>
                </a:lnTo>
                <a:lnTo>
                  <a:pt x="1149096" y="60960"/>
                </a:lnTo>
                <a:lnTo>
                  <a:pt x="1188262" y="60960"/>
                </a:lnTo>
                <a:lnTo>
                  <a:pt x="1188720" y="62484"/>
                </a:lnTo>
                <a:lnTo>
                  <a:pt x="1189024" y="64008"/>
                </a:lnTo>
                <a:close/>
              </a:path>
              <a:path w="1190625" h="398145">
                <a:moveTo>
                  <a:pt x="1152144" y="71628"/>
                </a:moveTo>
                <a:lnTo>
                  <a:pt x="1149476" y="62293"/>
                </a:lnTo>
                <a:lnTo>
                  <a:pt x="1150620" y="64008"/>
                </a:lnTo>
                <a:lnTo>
                  <a:pt x="1189024" y="64008"/>
                </a:lnTo>
                <a:lnTo>
                  <a:pt x="1190244" y="70104"/>
                </a:lnTo>
                <a:lnTo>
                  <a:pt x="1152144" y="70104"/>
                </a:lnTo>
                <a:lnTo>
                  <a:pt x="1152144" y="71628"/>
                </a:lnTo>
                <a:close/>
              </a:path>
              <a:path w="1190625" h="398145">
                <a:moveTo>
                  <a:pt x="39243" y="71628"/>
                </a:moveTo>
                <a:lnTo>
                  <a:pt x="38100" y="71628"/>
                </a:lnTo>
                <a:lnTo>
                  <a:pt x="39624" y="70104"/>
                </a:lnTo>
                <a:lnTo>
                  <a:pt x="39243" y="71628"/>
                </a:lnTo>
                <a:close/>
              </a:path>
              <a:path w="1190625" h="398145">
                <a:moveTo>
                  <a:pt x="1189990" y="327660"/>
                </a:moveTo>
                <a:lnTo>
                  <a:pt x="1152144" y="327660"/>
                </a:lnTo>
                <a:lnTo>
                  <a:pt x="1152144" y="70104"/>
                </a:lnTo>
                <a:lnTo>
                  <a:pt x="1190244" y="70104"/>
                </a:lnTo>
                <a:lnTo>
                  <a:pt x="1190244" y="326136"/>
                </a:lnTo>
                <a:lnTo>
                  <a:pt x="1189990" y="327660"/>
                </a:lnTo>
                <a:close/>
              </a:path>
              <a:path w="1190625" h="398145">
                <a:moveTo>
                  <a:pt x="38100" y="76200"/>
                </a:moveTo>
                <a:lnTo>
                  <a:pt x="38100" y="73152"/>
                </a:lnTo>
                <a:lnTo>
                  <a:pt x="38862" y="73152"/>
                </a:lnTo>
                <a:lnTo>
                  <a:pt x="38100" y="76200"/>
                </a:lnTo>
                <a:close/>
              </a:path>
              <a:path w="1190625" h="398145">
                <a:moveTo>
                  <a:pt x="38481" y="323088"/>
                </a:moveTo>
                <a:lnTo>
                  <a:pt x="38100" y="323088"/>
                </a:lnTo>
                <a:lnTo>
                  <a:pt x="38100" y="321564"/>
                </a:lnTo>
                <a:lnTo>
                  <a:pt x="38481" y="323088"/>
                </a:lnTo>
                <a:close/>
              </a:path>
              <a:path w="1190625" h="398145">
                <a:moveTo>
                  <a:pt x="39624" y="327660"/>
                </a:moveTo>
                <a:lnTo>
                  <a:pt x="38100" y="324612"/>
                </a:lnTo>
                <a:lnTo>
                  <a:pt x="38862" y="324612"/>
                </a:lnTo>
                <a:lnTo>
                  <a:pt x="39624" y="327660"/>
                </a:lnTo>
                <a:close/>
              </a:path>
              <a:path w="1190625" h="398145">
                <a:moveTo>
                  <a:pt x="1149942" y="333417"/>
                </a:moveTo>
                <a:lnTo>
                  <a:pt x="1152144" y="324612"/>
                </a:lnTo>
                <a:lnTo>
                  <a:pt x="1152144" y="327660"/>
                </a:lnTo>
                <a:lnTo>
                  <a:pt x="1189990" y="327660"/>
                </a:lnTo>
                <a:lnTo>
                  <a:pt x="1189228" y="332232"/>
                </a:lnTo>
                <a:lnTo>
                  <a:pt x="1150620" y="332232"/>
                </a:lnTo>
                <a:lnTo>
                  <a:pt x="1149942" y="333417"/>
                </a:lnTo>
                <a:close/>
              </a:path>
              <a:path w="1190625" h="398145">
                <a:moveTo>
                  <a:pt x="43107" y="336804"/>
                </a:moveTo>
                <a:lnTo>
                  <a:pt x="42672" y="336804"/>
                </a:lnTo>
                <a:lnTo>
                  <a:pt x="41148" y="332232"/>
                </a:lnTo>
                <a:lnTo>
                  <a:pt x="43107" y="336804"/>
                </a:lnTo>
                <a:close/>
              </a:path>
              <a:path w="1190625" h="398145">
                <a:moveTo>
                  <a:pt x="1149096" y="336804"/>
                </a:moveTo>
                <a:lnTo>
                  <a:pt x="1149942" y="333417"/>
                </a:lnTo>
                <a:lnTo>
                  <a:pt x="1150620" y="332232"/>
                </a:lnTo>
                <a:lnTo>
                  <a:pt x="1149096" y="336804"/>
                </a:lnTo>
                <a:close/>
              </a:path>
              <a:path w="1190625" h="398145">
                <a:moveTo>
                  <a:pt x="1188212" y="336804"/>
                </a:moveTo>
                <a:lnTo>
                  <a:pt x="1149096" y="336804"/>
                </a:lnTo>
                <a:lnTo>
                  <a:pt x="1150620" y="332232"/>
                </a:lnTo>
                <a:lnTo>
                  <a:pt x="1189228" y="332232"/>
                </a:lnTo>
                <a:lnTo>
                  <a:pt x="1188720" y="335280"/>
                </a:lnTo>
                <a:lnTo>
                  <a:pt x="1188212" y="336804"/>
                </a:lnTo>
                <a:close/>
              </a:path>
              <a:path w="1190625" h="398145">
                <a:moveTo>
                  <a:pt x="1186180" y="342900"/>
                </a:moveTo>
                <a:lnTo>
                  <a:pt x="1144524" y="342900"/>
                </a:lnTo>
                <a:lnTo>
                  <a:pt x="1149942" y="333417"/>
                </a:lnTo>
                <a:lnTo>
                  <a:pt x="1149096" y="336804"/>
                </a:lnTo>
                <a:lnTo>
                  <a:pt x="1188212" y="336804"/>
                </a:lnTo>
                <a:lnTo>
                  <a:pt x="1186180" y="342900"/>
                </a:lnTo>
                <a:close/>
              </a:path>
              <a:path w="1190625" h="398145">
                <a:moveTo>
                  <a:pt x="45720" y="342900"/>
                </a:moveTo>
                <a:lnTo>
                  <a:pt x="44196" y="339852"/>
                </a:lnTo>
                <a:lnTo>
                  <a:pt x="44644" y="340389"/>
                </a:lnTo>
                <a:lnTo>
                  <a:pt x="45720" y="342900"/>
                </a:lnTo>
                <a:close/>
              </a:path>
              <a:path w="1190625" h="398145">
                <a:moveTo>
                  <a:pt x="44644" y="340389"/>
                </a:moveTo>
                <a:lnTo>
                  <a:pt x="44196" y="339852"/>
                </a:lnTo>
                <a:lnTo>
                  <a:pt x="44413" y="339852"/>
                </a:lnTo>
                <a:lnTo>
                  <a:pt x="44644" y="340389"/>
                </a:lnTo>
                <a:close/>
              </a:path>
              <a:path w="1190625" h="398145">
                <a:moveTo>
                  <a:pt x="1184148" y="348996"/>
                </a:moveTo>
                <a:lnTo>
                  <a:pt x="1139952" y="348996"/>
                </a:lnTo>
                <a:lnTo>
                  <a:pt x="1146048" y="339852"/>
                </a:lnTo>
                <a:lnTo>
                  <a:pt x="1144524" y="342900"/>
                </a:lnTo>
                <a:lnTo>
                  <a:pt x="1186180" y="342900"/>
                </a:lnTo>
                <a:lnTo>
                  <a:pt x="1184148" y="348996"/>
                </a:lnTo>
                <a:close/>
              </a:path>
              <a:path w="1190625" h="398145">
                <a:moveTo>
                  <a:pt x="46736" y="342900"/>
                </a:moveTo>
                <a:lnTo>
                  <a:pt x="45720" y="342900"/>
                </a:lnTo>
                <a:lnTo>
                  <a:pt x="44644" y="340389"/>
                </a:lnTo>
                <a:lnTo>
                  <a:pt x="46736" y="342900"/>
                </a:lnTo>
                <a:close/>
              </a:path>
              <a:path w="1190625" h="398145">
                <a:moveTo>
                  <a:pt x="51816" y="348996"/>
                </a:moveTo>
                <a:lnTo>
                  <a:pt x="48768" y="345948"/>
                </a:lnTo>
                <a:lnTo>
                  <a:pt x="50430" y="347333"/>
                </a:lnTo>
                <a:lnTo>
                  <a:pt x="51816" y="348996"/>
                </a:lnTo>
                <a:close/>
              </a:path>
              <a:path w="1190625" h="398145">
                <a:moveTo>
                  <a:pt x="50430" y="347333"/>
                </a:moveTo>
                <a:lnTo>
                  <a:pt x="48768" y="345948"/>
                </a:lnTo>
                <a:lnTo>
                  <a:pt x="49276" y="345948"/>
                </a:lnTo>
                <a:lnTo>
                  <a:pt x="50430" y="347333"/>
                </a:lnTo>
                <a:close/>
              </a:path>
              <a:path w="1190625" h="398145">
                <a:moveTo>
                  <a:pt x="1181608" y="353568"/>
                </a:moveTo>
                <a:lnTo>
                  <a:pt x="1133856" y="353568"/>
                </a:lnTo>
                <a:lnTo>
                  <a:pt x="1141475" y="345948"/>
                </a:lnTo>
                <a:lnTo>
                  <a:pt x="1139952" y="348996"/>
                </a:lnTo>
                <a:lnTo>
                  <a:pt x="1184148" y="348996"/>
                </a:lnTo>
                <a:lnTo>
                  <a:pt x="1181608" y="353568"/>
                </a:lnTo>
                <a:close/>
              </a:path>
              <a:path w="1190625" h="398145">
                <a:moveTo>
                  <a:pt x="52425" y="348996"/>
                </a:moveTo>
                <a:lnTo>
                  <a:pt x="51816" y="348996"/>
                </a:lnTo>
                <a:lnTo>
                  <a:pt x="50430" y="347333"/>
                </a:lnTo>
                <a:lnTo>
                  <a:pt x="52425" y="348996"/>
                </a:lnTo>
                <a:close/>
              </a:path>
              <a:path w="1190625" h="398145">
                <a:moveTo>
                  <a:pt x="57912" y="353568"/>
                </a:moveTo>
                <a:lnTo>
                  <a:pt x="54864" y="352044"/>
                </a:lnTo>
                <a:lnTo>
                  <a:pt x="57374" y="353119"/>
                </a:lnTo>
                <a:lnTo>
                  <a:pt x="57912" y="353568"/>
                </a:lnTo>
                <a:close/>
              </a:path>
              <a:path w="1190625" h="398145">
                <a:moveTo>
                  <a:pt x="57374" y="353119"/>
                </a:moveTo>
                <a:lnTo>
                  <a:pt x="54864" y="352044"/>
                </a:lnTo>
                <a:lnTo>
                  <a:pt x="56083" y="352044"/>
                </a:lnTo>
                <a:lnTo>
                  <a:pt x="57374" y="353119"/>
                </a:lnTo>
                <a:close/>
              </a:path>
              <a:path w="1190625" h="398145">
                <a:moveTo>
                  <a:pt x="1179914" y="356616"/>
                </a:moveTo>
                <a:lnTo>
                  <a:pt x="1126236" y="356616"/>
                </a:lnTo>
                <a:lnTo>
                  <a:pt x="1129284" y="355092"/>
                </a:lnTo>
                <a:lnTo>
                  <a:pt x="1135380" y="352044"/>
                </a:lnTo>
                <a:lnTo>
                  <a:pt x="1133856" y="353568"/>
                </a:lnTo>
                <a:lnTo>
                  <a:pt x="1181608" y="353568"/>
                </a:lnTo>
                <a:lnTo>
                  <a:pt x="1179914" y="356616"/>
                </a:lnTo>
                <a:close/>
              </a:path>
              <a:path w="1190625" h="398145">
                <a:moveTo>
                  <a:pt x="58419" y="353568"/>
                </a:moveTo>
                <a:lnTo>
                  <a:pt x="57912" y="353568"/>
                </a:lnTo>
                <a:lnTo>
                  <a:pt x="57374" y="353119"/>
                </a:lnTo>
                <a:lnTo>
                  <a:pt x="58419" y="353568"/>
                </a:lnTo>
                <a:close/>
              </a:path>
              <a:path w="1190625" h="398145">
                <a:moveTo>
                  <a:pt x="65532" y="356616"/>
                </a:moveTo>
                <a:lnTo>
                  <a:pt x="60960" y="355092"/>
                </a:lnTo>
                <a:lnTo>
                  <a:pt x="61976" y="355092"/>
                </a:lnTo>
                <a:lnTo>
                  <a:pt x="65532" y="356616"/>
                </a:lnTo>
                <a:close/>
              </a:path>
              <a:path w="1190625" h="398145">
                <a:moveTo>
                  <a:pt x="1129283" y="355092"/>
                </a:moveTo>
                <a:close/>
              </a:path>
              <a:path w="1190625" h="398145">
                <a:moveTo>
                  <a:pt x="1178221" y="359664"/>
                </a:moveTo>
                <a:lnTo>
                  <a:pt x="1118616" y="359664"/>
                </a:lnTo>
                <a:lnTo>
                  <a:pt x="1129283" y="355092"/>
                </a:lnTo>
                <a:lnTo>
                  <a:pt x="1126236" y="356616"/>
                </a:lnTo>
                <a:lnTo>
                  <a:pt x="1179914" y="356616"/>
                </a:lnTo>
                <a:lnTo>
                  <a:pt x="1178221" y="359664"/>
                </a:lnTo>
                <a:close/>
              </a:path>
              <a:path w="1190625" h="398145">
                <a:moveTo>
                  <a:pt x="76200" y="359664"/>
                </a:moveTo>
                <a:lnTo>
                  <a:pt x="73152" y="359664"/>
                </a:lnTo>
                <a:lnTo>
                  <a:pt x="70104" y="358140"/>
                </a:lnTo>
                <a:lnTo>
                  <a:pt x="76200" y="359664"/>
                </a:lnTo>
                <a:close/>
              </a:path>
              <a:path w="1190625" h="398145">
                <a:moveTo>
                  <a:pt x="1118616" y="359664"/>
                </a:moveTo>
                <a:lnTo>
                  <a:pt x="1114044" y="359664"/>
                </a:lnTo>
                <a:lnTo>
                  <a:pt x="1120140" y="358140"/>
                </a:lnTo>
                <a:lnTo>
                  <a:pt x="1118616" y="3596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grpSp>
        <p:nvGrpSpPr>
          <p:cNvPr id="23" name="object 13">
            <a:extLst>
              <a:ext uri="{FF2B5EF4-FFF2-40B4-BE49-F238E27FC236}">
                <a16:creationId xmlns:a16="http://schemas.microsoft.com/office/drawing/2014/main" id="{A00684B7-A0AE-4A88-ACB1-2ACA4A984C8D}"/>
              </a:ext>
            </a:extLst>
          </p:cNvPr>
          <p:cNvGrpSpPr/>
          <p:nvPr/>
        </p:nvGrpSpPr>
        <p:grpSpPr>
          <a:xfrm rot="16200000">
            <a:off x="3769271" y="761132"/>
            <a:ext cx="316279" cy="473726"/>
            <a:chOff x="1661160" y="2935224"/>
            <a:chExt cx="311150" cy="299085"/>
          </a:xfrm>
          <a:solidFill>
            <a:srgbClr val="FF0000"/>
          </a:solidFill>
        </p:grpSpPr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6346CBA2-07BD-4CAD-AAE1-F2A1DD61E822}"/>
                </a:ext>
              </a:extLst>
            </p:cNvPr>
            <p:cNvSpPr/>
            <p:nvPr/>
          </p:nvSpPr>
          <p:spPr>
            <a:xfrm>
              <a:off x="1673351" y="294131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14884" y="288036"/>
                  </a:moveTo>
                  <a:lnTo>
                    <a:pt x="71628" y="288036"/>
                  </a:lnTo>
                  <a:lnTo>
                    <a:pt x="71628" y="144780"/>
                  </a:lnTo>
                  <a:lnTo>
                    <a:pt x="0" y="144780"/>
                  </a:lnTo>
                  <a:lnTo>
                    <a:pt x="143256" y="0"/>
                  </a:lnTo>
                  <a:lnTo>
                    <a:pt x="288036" y="144780"/>
                  </a:lnTo>
                  <a:lnTo>
                    <a:pt x="214884" y="144780"/>
                  </a:lnTo>
                  <a:lnTo>
                    <a:pt x="214884" y="2880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86707A5E-13DB-4DC7-A941-FF92D07AF2BE}"/>
                </a:ext>
              </a:extLst>
            </p:cNvPr>
            <p:cNvSpPr/>
            <p:nvPr/>
          </p:nvSpPr>
          <p:spPr>
            <a:xfrm>
              <a:off x="1661160" y="2935224"/>
              <a:ext cx="311150" cy="299085"/>
            </a:xfrm>
            <a:custGeom>
              <a:avLst/>
              <a:gdLst/>
              <a:ahLst/>
              <a:cxnLst/>
              <a:rect l="l" t="t" r="r" b="b"/>
              <a:pathLst>
                <a:path w="311150" h="299085">
                  <a:moveTo>
                    <a:pt x="79248" y="155448"/>
                  </a:moveTo>
                  <a:lnTo>
                    <a:pt x="0" y="155448"/>
                  </a:lnTo>
                  <a:lnTo>
                    <a:pt x="155448" y="0"/>
                  </a:lnTo>
                  <a:lnTo>
                    <a:pt x="164592" y="9144"/>
                  </a:lnTo>
                  <a:lnTo>
                    <a:pt x="152400" y="9144"/>
                  </a:lnTo>
                  <a:lnTo>
                    <a:pt x="155464" y="12208"/>
                  </a:lnTo>
                  <a:lnTo>
                    <a:pt x="22779" y="146304"/>
                  </a:lnTo>
                  <a:lnTo>
                    <a:pt x="12192" y="146304"/>
                  </a:lnTo>
                  <a:lnTo>
                    <a:pt x="15240" y="153924"/>
                  </a:lnTo>
                  <a:lnTo>
                    <a:pt x="79248" y="153924"/>
                  </a:lnTo>
                  <a:lnTo>
                    <a:pt x="79248" y="155448"/>
                  </a:lnTo>
                  <a:close/>
                </a:path>
                <a:path w="311150" h="299085">
                  <a:moveTo>
                    <a:pt x="155464" y="12208"/>
                  </a:moveTo>
                  <a:lnTo>
                    <a:pt x="152400" y="9144"/>
                  </a:lnTo>
                  <a:lnTo>
                    <a:pt x="158496" y="9144"/>
                  </a:lnTo>
                  <a:lnTo>
                    <a:pt x="155464" y="12208"/>
                  </a:lnTo>
                  <a:close/>
                </a:path>
                <a:path w="311150" h="299085">
                  <a:moveTo>
                    <a:pt x="297180" y="153924"/>
                  </a:moveTo>
                  <a:lnTo>
                    <a:pt x="155464" y="12208"/>
                  </a:lnTo>
                  <a:lnTo>
                    <a:pt x="158496" y="9144"/>
                  </a:lnTo>
                  <a:lnTo>
                    <a:pt x="164592" y="9144"/>
                  </a:lnTo>
                  <a:lnTo>
                    <a:pt x="301752" y="146304"/>
                  </a:lnTo>
                  <a:lnTo>
                    <a:pt x="300228" y="146304"/>
                  </a:lnTo>
                  <a:lnTo>
                    <a:pt x="297180" y="153924"/>
                  </a:lnTo>
                  <a:close/>
                </a:path>
                <a:path w="311150" h="299085">
                  <a:moveTo>
                    <a:pt x="15240" y="153924"/>
                  </a:moveTo>
                  <a:lnTo>
                    <a:pt x="12192" y="146304"/>
                  </a:lnTo>
                  <a:lnTo>
                    <a:pt x="22779" y="146304"/>
                  </a:lnTo>
                  <a:lnTo>
                    <a:pt x="15240" y="153924"/>
                  </a:lnTo>
                  <a:close/>
                </a:path>
                <a:path w="311150" h="299085">
                  <a:moveTo>
                    <a:pt x="79248" y="153924"/>
                  </a:moveTo>
                  <a:lnTo>
                    <a:pt x="15240" y="153924"/>
                  </a:lnTo>
                  <a:lnTo>
                    <a:pt x="22779" y="146304"/>
                  </a:lnTo>
                  <a:lnTo>
                    <a:pt x="88392" y="146304"/>
                  </a:lnTo>
                  <a:lnTo>
                    <a:pt x="88392" y="150876"/>
                  </a:lnTo>
                  <a:lnTo>
                    <a:pt x="79248" y="150876"/>
                  </a:lnTo>
                  <a:lnTo>
                    <a:pt x="79248" y="153924"/>
                  </a:lnTo>
                  <a:close/>
                </a:path>
                <a:path w="311150" h="299085">
                  <a:moveTo>
                    <a:pt x="222504" y="294131"/>
                  </a:moveTo>
                  <a:lnTo>
                    <a:pt x="222504" y="146304"/>
                  </a:lnTo>
                  <a:lnTo>
                    <a:pt x="289560" y="146304"/>
                  </a:lnTo>
                  <a:lnTo>
                    <a:pt x="294132" y="150876"/>
                  </a:lnTo>
                  <a:lnTo>
                    <a:pt x="233172" y="150876"/>
                  </a:lnTo>
                  <a:lnTo>
                    <a:pt x="227076" y="155448"/>
                  </a:lnTo>
                  <a:lnTo>
                    <a:pt x="233172" y="155448"/>
                  </a:lnTo>
                  <a:lnTo>
                    <a:pt x="233172" y="289560"/>
                  </a:lnTo>
                  <a:lnTo>
                    <a:pt x="227076" y="289560"/>
                  </a:lnTo>
                  <a:lnTo>
                    <a:pt x="222504" y="294131"/>
                  </a:lnTo>
                  <a:close/>
                </a:path>
                <a:path w="311150" h="299085">
                  <a:moveTo>
                    <a:pt x="309372" y="153924"/>
                  </a:moveTo>
                  <a:lnTo>
                    <a:pt x="297180" y="153924"/>
                  </a:lnTo>
                  <a:lnTo>
                    <a:pt x="300228" y="146304"/>
                  </a:lnTo>
                  <a:lnTo>
                    <a:pt x="301752" y="146304"/>
                  </a:lnTo>
                  <a:lnTo>
                    <a:pt x="309372" y="153924"/>
                  </a:lnTo>
                  <a:close/>
                </a:path>
                <a:path w="311150" h="299085">
                  <a:moveTo>
                    <a:pt x="233172" y="298704"/>
                  </a:moveTo>
                  <a:lnTo>
                    <a:pt x="79248" y="298704"/>
                  </a:lnTo>
                  <a:lnTo>
                    <a:pt x="79248" y="150876"/>
                  </a:lnTo>
                  <a:lnTo>
                    <a:pt x="83820" y="155448"/>
                  </a:lnTo>
                  <a:lnTo>
                    <a:pt x="88392" y="155448"/>
                  </a:lnTo>
                  <a:lnTo>
                    <a:pt x="88392" y="289560"/>
                  </a:lnTo>
                  <a:lnTo>
                    <a:pt x="83820" y="289560"/>
                  </a:lnTo>
                  <a:lnTo>
                    <a:pt x="88392" y="294131"/>
                  </a:lnTo>
                  <a:lnTo>
                    <a:pt x="233172" y="294131"/>
                  </a:lnTo>
                  <a:lnTo>
                    <a:pt x="233172" y="298704"/>
                  </a:lnTo>
                  <a:close/>
                </a:path>
                <a:path w="311150" h="299085">
                  <a:moveTo>
                    <a:pt x="88392" y="155448"/>
                  </a:moveTo>
                  <a:lnTo>
                    <a:pt x="83820" y="155448"/>
                  </a:lnTo>
                  <a:lnTo>
                    <a:pt x="79248" y="150876"/>
                  </a:lnTo>
                  <a:lnTo>
                    <a:pt x="88392" y="150876"/>
                  </a:lnTo>
                  <a:lnTo>
                    <a:pt x="88392" y="155448"/>
                  </a:lnTo>
                  <a:close/>
                </a:path>
                <a:path w="311150" h="299085">
                  <a:moveTo>
                    <a:pt x="233172" y="155448"/>
                  </a:moveTo>
                  <a:lnTo>
                    <a:pt x="227076" y="155448"/>
                  </a:lnTo>
                  <a:lnTo>
                    <a:pt x="233172" y="150876"/>
                  </a:lnTo>
                  <a:lnTo>
                    <a:pt x="233172" y="155448"/>
                  </a:lnTo>
                  <a:close/>
                </a:path>
                <a:path w="311150" h="299085">
                  <a:moveTo>
                    <a:pt x="310896" y="155448"/>
                  </a:moveTo>
                  <a:lnTo>
                    <a:pt x="233172" y="155448"/>
                  </a:lnTo>
                  <a:lnTo>
                    <a:pt x="233172" y="150876"/>
                  </a:lnTo>
                  <a:lnTo>
                    <a:pt x="294132" y="150876"/>
                  </a:lnTo>
                  <a:lnTo>
                    <a:pt x="297180" y="153924"/>
                  </a:lnTo>
                  <a:lnTo>
                    <a:pt x="309372" y="153924"/>
                  </a:lnTo>
                  <a:lnTo>
                    <a:pt x="310896" y="155448"/>
                  </a:lnTo>
                  <a:close/>
                </a:path>
                <a:path w="311150" h="299085">
                  <a:moveTo>
                    <a:pt x="88392" y="294131"/>
                  </a:moveTo>
                  <a:lnTo>
                    <a:pt x="83820" y="289560"/>
                  </a:lnTo>
                  <a:lnTo>
                    <a:pt x="88392" y="289560"/>
                  </a:lnTo>
                  <a:lnTo>
                    <a:pt x="88392" y="294131"/>
                  </a:lnTo>
                  <a:close/>
                </a:path>
                <a:path w="311150" h="299085">
                  <a:moveTo>
                    <a:pt x="222504" y="294131"/>
                  </a:moveTo>
                  <a:lnTo>
                    <a:pt x="88392" y="294131"/>
                  </a:lnTo>
                  <a:lnTo>
                    <a:pt x="88392" y="289560"/>
                  </a:lnTo>
                  <a:lnTo>
                    <a:pt x="222504" y="289560"/>
                  </a:lnTo>
                  <a:lnTo>
                    <a:pt x="222504" y="294131"/>
                  </a:lnTo>
                  <a:close/>
                </a:path>
                <a:path w="311150" h="299085">
                  <a:moveTo>
                    <a:pt x="233172" y="294131"/>
                  </a:moveTo>
                  <a:lnTo>
                    <a:pt x="222504" y="294131"/>
                  </a:lnTo>
                  <a:lnTo>
                    <a:pt x="227076" y="289560"/>
                  </a:lnTo>
                  <a:lnTo>
                    <a:pt x="233172" y="289560"/>
                  </a:lnTo>
                  <a:lnTo>
                    <a:pt x="233172" y="29413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4196C32E-99B2-4CF2-B073-6472181405B7}"/>
              </a:ext>
            </a:extLst>
          </p:cNvPr>
          <p:cNvSpPr/>
          <p:nvPr/>
        </p:nvSpPr>
        <p:spPr>
          <a:xfrm>
            <a:off x="2130641" y="2796466"/>
            <a:ext cx="6951215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8FFD238-2813-4516-BC45-9EBC4FDFE910}"/>
              </a:ext>
            </a:extLst>
          </p:cNvPr>
          <p:cNvSpPr/>
          <p:nvPr/>
        </p:nvSpPr>
        <p:spPr>
          <a:xfrm>
            <a:off x="2130641" y="3543169"/>
            <a:ext cx="1198486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1E441A7-C20B-489F-B0C2-8C44EB85F014}"/>
              </a:ext>
            </a:extLst>
          </p:cNvPr>
          <p:cNvSpPr/>
          <p:nvPr/>
        </p:nvSpPr>
        <p:spPr>
          <a:xfrm>
            <a:off x="2112886" y="5429850"/>
            <a:ext cx="2176276" cy="31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6F352FB-0AC6-401B-B285-F5C97C2AD721}"/>
              </a:ext>
            </a:extLst>
          </p:cNvPr>
          <p:cNvCxnSpPr>
            <a:cxnSpLocks/>
          </p:cNvCxnSpPr>
          <p:nvPr/>
        </p:nvCxnSpPr>
        <p:spPr>
          <a:xfrm flipH="1">
            <a:off x="4856085" y="2261016"/>
            <a:ext cx="1519563" cy="4366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664C2A5A-C6D8-4D14-9930-6E9BFB86F15A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3329127" y="2283865"/>
            <a:ext cx="3046522" cy="14174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747B59A-69DF-4507-844C-C5FBB653452D}"/>
              </a:ext>
            </a:extLst>
          </p:cNvPr>
          <p:cNvCxnSpPr>
            <a:cxnSpLocks/>
          </p:cNvCxnSpPr>
          <p:nvPr/>
        </p:nvCxnSpPr>
        <p:spPr>
          <a:xfrm flipH="1">
            <a:off x="3844031" y="2315986"/>
            <a:ext cx="2531618" cy="3056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23"/>
    </mc:Choice>
    <mc:Fallback xmlns="">
      <p:transition spd="slow" advTm="6762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4|10.6|1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366</Words>
  <Application>Microsoft Office PowerPoint</Application>
  <PresentationFormat>寬螢幕</PresentationFormat>
  <Paragraphs>71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3" baseType="lpstr">
      <vt:lpstr>Arial MT</vt:lpstr>
      <vt:lpstr>Gotham</vt:lpstr>
      <vt:lpstr>Gotham Bold</vt:lpstr>
      <vt:lpstr>SimSun</vt:lpstr>
      <vt:lpstr>Microsoft JhengHei</vt:lpstr>
      <vt:lpstr>Microsoft JhengHei</vt:lpstr>
      <vt:lpstr>新細明體</vt:lpstr>
      <vt:lpstr>Arial</vt:lpstr>
      <vt:lpstr>Calibri</vt:lpstr>
      <vt:lpstr>Calibri Light</vt:lpstr>
      <vt:lpstr>Tahoma</vt:lpstr>
      <vt:lpstr>Times New Roman</vt:lpstr>
      <vt:lpstr>Office 佈景主題</vt:lpstr>
      <vt:lpstr>PowerPoint 簡報</vt:lpstr>
      <vt:lpstr>PowerPoint 簡報</vt:lpstr>
      <vt:lpstr>論文提交</vt:lpstr>
      <vt:lpstr>國家圖書館論文提交系統</vt:lpstr>
      <vt:lpstr>論文提交系統操作4步驟</vt:lpstr>
      <vt:lpstr>步驟一：註冊</vt:lpstr>
      <vt:lpstr>步驟二：建檔</vt:lpstr>
      <vt:lpstr>PowerPoint 簡報</vt:lpstr>
      <vt:lpstr>PowerPoint 簡報</vt:lpstr>
      <vt:lpstr>PowerPoint 簡報</vt:lpstr>
      <vt:lpstr>步驟三：上傳全文及授權書</vt:lpstr>
      <vt:lpstr>PowerPoint 簡報</vt:lpstr>
      <vt:lpstr>步驟三：列印授權書</vt:lpstr>
      <vt:lpstr>步驟三：列印授權書</vt:lpstr>
      <vt:lpstr>步驟三：上傳授權書</vt:lpstr>
      <vt:lpstr>步驟四：送出審核</vt:lpstr>
      <vt:lpstr>步驟四：送出審核</vt:lpstr>
      <vt:lpstr>審核結果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25</cp:revision>
  <dcterms:created xsi:type="dcterms:W3CDTF">2024-09-09T08:19:05Z</dcterms:created>
  <dcterms:modified xsi:type="dcterms:W3CDTF">2024-11-08T01:05:21Z</dcterms:modified>
</cp:coreProperties>
</file>