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1.xml" ContentType="application/vnd.openxmlformats-officedocument.presentationml.tags+xml"/>
  <Override PartName="/ppt/notesSlides/notesSlide40.xml" ContentType="application/vnd.openxmlformats-officedocument.presentationml.notesSlide+xml"/>
  <Override PartName="/ppt/tags/tag22.xml" ContentType="application/vnd.openxmlformats-officedocument.presentationml.tags+xml"/>
  <Override PartName="/ppt/notesSlides/notesSlide41.xml" ContentType="application/vnd.openxmlformats-officedocument.presentationml.notesSlide+xml"/>
  <Override PartName="/ppt/tags/tag2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113"/>
  </p:notesMasterIdLst>
  <p:handoutMasterIdLst>
    <p:handoutMasterId r:id="rId114"/>
  </p:handoutMasterIdLst>
  <p:sldIdLst>
    <p:sldId id="256" r:id="rId3"/>
    <p:sldId id="258" r:id="rId4"/>
    <p:sldId id="334" r:id="rId5"/>
    <p:sldId id="372" r:id="rId6"/>
    <p:sldId id="361" r:id="rId7"/>
    <p:sldId id="371" r:id="rId8"/>
    <p:sldId id="464" r:id="rId9"/>
    <p:sldId id="332" r:id="rId10"/>
    <p:sldId id="362" r:id="rId11"/>
    <p:sldId id="335" r:id="rId12"/>
    <p:sldId id="363" r:id="rId13"/>
    <p:sldId id="364" r:id="rId14"/>
    <p:sldId id="365" r:id="rId15"/>
    <p:sldId id="366" r:id="rId16"/>
    <p:sldId id="394" r:id="rId17"/>
    <p:sldId id="395" r:id="rId18"/>
    <p:sldId id="456" r:id="rId19"/>
    <p:sldId id="299" r:id="rId20"/>
    <p:sldId id="305" r:id="rId21"/>
    <p:sldId id="330" r:id="rId22"/>
    <p:sldId id="307" r:id="rId23"/>
    <p:sldId id="308" r:id="rId24"/>
    <p:sldId id="457" r:id="rId25"/>
    <p:sldId id="262" r:id="rId26"/>
    <p:sldId id="459" r:id="rId27"/>
    <p:sldId id="265" r:id="rId28"/>
    <p:sldId id="461" r:id="rId29"/>
    <p:sldId id="460" r:id="rId30"/>
    <p:sldId id="359" r:id="rId31"/>
    <p:sldId id="445" r:id="rId32"/>
    <p:sldId id="343" r:id="rId33"/>
    <p:sldId id="423" r:id="rId34"/>
    <p:sldId id="283" r:id="rId35"/>
    <p:sldId id="289" r:id="rId36"/>
    <p:sldId id="424" r:id="rId37"/>
    <p:sldId id="388" r:id="rId38"/>
    <p:sldId id="446" r:id="rId39"/>
    <p:sldId id="383" r:id="rId40"/>
    <p:sldId id="380" r:id="rId41"/>
    <p:sldId id="449" r:id="rId42"/>
    <p:sldId id="450" r:id="rId43"/>
    <p:sldId id="451" r:id="rId44"/>
    <p:sldId id="384" r:id="rId45"/>
    <p:sldId id="385" r:id="rId46"/>
    <p:sldId id="454" r:id="rId47"/>
    <p:sldId id="455" r:id="rId48"/>
    <p:sldId id="387" r:id="rId49"/>
    <p:sldId id="389" r:id="rId50"/>
    <p:sldId id="452" r:id="rId51"/>
    <p:sldId id="390" r:id="rId52"/>
    <p:sldId id="391" r:id="rId53"/>
    <p:sldId id="392" r:id="rId54"/>
    <p:sldId id="393" r:id="rId55"/>
    <p:sldId id="462" r:id="rId56"/>
    <p:sldId id="463" r:id="rId57"/>
    <p:sldId id="453" r:id="rId58"/>
    <p:sldId id="291" r:id="rId59"/>
    <p:sldId id="381" r:id="rId60"/>
    <p:sldId id="292" r:id="rId61"/>
    <p:sldId id="294" r:id="rId62"/>
    <p:sldId id="296" r:id="rId63"/>
    <p:sldId id="297" r:id="rId64"/>
    <p:sldId id="358" r:id="rId65"/>
    <p:sldId id="298" r:id="rId66"/>
    <p:sldId id="369" r:id="rId67"/>
    <p:sldId id="431" r:id="rId68"/>
    <p:sldId id="370" r:id="rId69"/>
    <p:sldId id="432" r:id="rId70"/>
    <p:sldId id="367" r:id="rId71"/>
    <p:sldId id="368" r:id="rId72"/>
    <p:sldId id="433" r:id="rId73"/>
    <p:sldId id="303" r:id="rId74"/>
    <p:sldId id="434" r:id="rId75"/>
    <p:sldId id="425" r:id="rId76"/>
    <p:sldId id="426" r:id="rId77"/>
    <p:sldId id="348" r:id="rId78"/>
    <p:sldId id="349" r:id="rId79"/>
    <p:sldId id="427" r:id="rId80"/>
    <p:sldId id="428" r:id="rId81"/>
    <p:sldId id="429" r:id="rId82"/>
    <p:sldId id="430" r:id="rId83"/>
    <p:sldId id="373" r:id="rId84"/>
    <p:sldId id="374" r:id="rId85"/>
    <p:sldId id="465" r:id="rId86"/>
    <p:sldId id="375" r:id="rId87"/>
    <p:sldId id="435" r:id="rId88"/>
    <p:sldId id="336" r:id="rId89"/>
    <p:sldId id="337" r:id="rId90"/>
    <p:sldId id="338" r:id="rId91"/>
    <p:sldId id="339" r:id="rId92"/>
    <p:sldId id="396" r:id="rId93"/>
    <p:sldId id="397" r:id="rId94"/>
    <p:sldId id="398" r:id="rId95"/>
    <p:sldId id="401" r:id="rId96"/>
    <p:sldId id="403" r:id="rId97"/>
    <p:sldId id="404" r:id="rId98"/>
    <p:sldId id="405" r:id="rId99"/>
    <p:sldId id="399" r:id="rId100"/>
    <p:sldId id="400" r:id="rId101"/>
    <p:sldId id="402" r:id="rId102"/>
    <p:sldId id="406" r:id="rId103"/>
    <p:sldId id="407" r:id="rId104"/>
    <p:sldId id="412" r:id="rId105"/>
    <p:sldId id="413" r:id="rId106"/>
    <p:sldId id="414" r:id="rId107"/>
    <p:sldId id="419" r:id="rId108"/>
    <p:sldId id="309" r:id="rId109"/>
    <p:sldId id="310" r:id="rId110"/>
    <p:sldId id="301" r:id="rId111"/>
    <p:sldId id="436" r:id="rId112"/>
  </p:sldIdLst>
  <p:sldSz cx="12192000" cy="6858000"/>
  <p:notesSz cx="6810375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D3"/>
    <a:srgbClr val="EA6096"/>
    <a:srgbClr val="FF388C"/>
    <a:srgbClr val="E40059"/>
    <a:srgbClr val="002060"/>
    <a:srgbClr val="E50C61"/>
    <a:srgbClr val="68007F"/>
    <a:srgbClr val="9C007F"/>
    <a:srgbClr val="4E005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909" cy="498129"/>
          </a:xfrm>
          <a:prstGeom prst="rect">
            <a:avLst/>
          </a:prstGeom>
        </p:spPr>
        <p:txBody>
          <a:bodyPr vert="horz" lIns="88342" tIns="44171" rIns="88342" bIns="4417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7945" y="1"/>
            <a:ext cx="2950908" cy="498129"/>
          </a:xfrm>
          <a:prstGeom prst="rect">
            <a:avLst/>
          </a:prstGeom>
        </p:spPr>
        <p:txBody>
          <a:bodyPr vert="horz" lIns="88342" tIns="44171" rIns="88342" bIns="44171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2025/9/22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44385"/>
            <a:ext cx="2950909" cy="498129"/>
          </a:xfrm>
          <a:prstGeom prst="rect">
            <a:avLst/>
          </a:prstGeom>
        </p:spPr>
        <p:txBody>
          <a:bodyPr vert="horz" lIns="88342" tIns="44171" rIns="88342" bIns="4417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7945" y="9444385"/>
            <a:ext cx="2950908" cy="498129"/>
          </a:xfrm>
          <a:prstGeom prst="rect">
            <a:avLst/>
          </a:prstGeom>
        </p:spPr>
        <p:txBody>
          <a:bodyPr vert="horz" lIns="88342" tIns="44171" rIns="88342" bIns="44171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909" cy="498129"/>
          </a:xfrm>
          <a:prstGeom prst="rect">
            <a:avLst/>
          </a:prstGeom>
        </p:spPr>
        <p:txBody>
          <a:bodyPr vert="horz" lIns="88342" tIns="44171" rIns="88342" bIns="4417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7945" y="1"/>
            <a:ext cx="2950908" cy="498129"/>
          </a:xfrm>
          <a:prstGeom prst="rect">
            <a:avLst/>
          </a:prstGeom>
        </p:spPr>
        <p:txBody>
          <a:bodyPr vert="horz" lIns="88342" tIns="44171" rIns="88342" bIns="44171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2025/9/22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342" tIns="44171" rIns="88342" bIns="4417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798" y="4785424"/>
            <a:ext cx="5448300" cy="3914083"/>
          </a:xfrm>
          <a:prstGeom prst="rect">
            <a:avLst/>
          </a:prstGeom>
        </p:spPr>
        <p:txBody>
          <a:bodyPr vert="horz" lIns="88342" tIns="44171" rIns="88342" bIns="44171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4385"/>
            <a:ext cx="2950909" cy="498129"/>
          </a:xfrm>
          <a:prstGeom prst="rect">
            <a:avLst/>
          </a:prstGeom>
        </p:spPr>
        <p:txBody>
          <a:bodyPr vert="horz" lIns="88342" tIns="44171" rIns="88342" bIns="4417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7945" y="9444385"/>
            <a:ext cx="2950908" cy="498129"/>
          </a:xfrm>
          <a:prstGeom prst="rect">
            <a:avLst/>
          </a:prstGeom>
        </p:spPr>
        <p:txBody>
          <a:bodyPr vert="horz" lIns="88342" tIns="44171" rIns="88342" bIns="44171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各位同學大家好，今天要跟各位介紹的是電子資料庫中的電子書部份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63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590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689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152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870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191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261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736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086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444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27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什麼是電子書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27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215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26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781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630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081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1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906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41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接下來介紹由電子資源查詢進入，一樣的也是要由圖書館網頁裡的快速連結中點選電子資源查詢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31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帳號密碼為</a:t>
            </a:r>
            <a:r>
              <a:rPr lang="en-US" altLang="zh-TW" dirty="0"/>
              <a:t>SIP</a:t>
            </a:r>
            <a:r>
              <a:rPr lang="zh-TW" altLang="en-US" dirty="0"/>
              <a:t>帳號密碼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22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電子書是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將圖書資料數位化後，透過不同的設備來閱讀、利用個人電腦或智慧型手機下載內容閱讀、電子書的複本多的話可多人使用、隨時隨地方便使用、不怕遺失或逾期及全年無休，超便利等所以這麼好的電子書你一定要來使用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982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輸入電子書平台的名稱後查詢，點選網址進入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11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就會看到這個平台的首頁，電子書、雜誌及影音都可以線上閱讀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4825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就會看到這個平台的首頁，電子書、雜誌及影音都可以線上閱讀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74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643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814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771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26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00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4995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要借閱電子書，請點選電子書</a:t>
            </a:r>
            <a:endParaRPr lang="en-US" altLang="zh-TW" dirty="0"/>
          </a:p>
          <a:p>
            <a:r>
              <a:rPr lang="zh-TW" altLang="en-US" dirty="0"/>
              <a:t>就會出現電子書的畫面，你可以依條件篩選你要看的書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55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接下來，來介紹電子書平台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428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選好書後，可以選擇借閱或是線上閱讀，如果要線上閱讀且要看到全部的內容時必須是在學校</a:t>
            </a:r>
            <a:r>
              <a:rPr lang="en-US" altLang="zh-TW" dirty="0"/>
              <a:t>IP</a:t>
            </a:r>
            <a:r>
              <a:rPr lang="zh-TW" altLang="en-US" dirty="0"/>
              <a:t>範圍內，否則只能觀看部份內容</a:t>
            </a:r>
            <a:endParaRPr lang="en-US" altLang="zh-TW" dirty="0"/>
          </a:p>
          <a:p>
            <a:r>
              <a:rPr lang="zh-TW" altLang="en-US" dirty="0"/>
              <a:t>如果選擇要借閱時，就必須登入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771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帳號密碼也是</a:t>
            </a:r>
            <a:r>
              <a:rPr lang="en-US" altLang="zh-TW" dirty="0"/>
              <a:t>SIP</a:t>
            </a:r>
            <a:r>
              <a:rPr lang="zh-TW" altLang="en-US" dirty="0"/>
              <a:t>帳號密碼</a:t>
            </a:r>
          </a:p>
          <a:p>
            <a:r>
              <a:rPr lang="zh-TW" altLang="en-US" dirty="0"/>
              <a:t>點借閱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370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如果出現借閱已滿，可以點選預約</a:t>
            </a:r>
            <a:endParaRPr lang="en-US" altLang="zh-TW" dirty="0"/>
          </a:p>
          <a:p>
            <a:r>
              <a:rPr lang="zh-TW" altLang="en-US" dirty="0"/>
              <a:t>可以閱讀時，就會通知，再進入個人書房就可以閱讀了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009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0ACE9-89A1-4215-AFC6-25B20A9F353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285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0ACE9-89A1-4215-AFC6-25B20A9F353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6766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更多雲端閱讀豐富功能 ， 等您親自來體驗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67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目前學校最多人使用中文電子書平台有</a:t>
            </a:r>
            <a:r>
              <a:rPr lang="en-US" altLang="zh-TW" dirty="0" err="1"/>
              <a:t>udn</a:t>
            </a:r>
            <a:r>
              <a:rPr lang="zh-TW" altLang="en-US" dirty="0"/>
              <a:t>讀書館、</a:t>
            </a:r>
            <a:r>
              <a:rPr lang="en-US" altLang="zh-TW" dirty="0" err="1"/>
              <a:t>iRead</a:t>
            </a:r>
            <a:r>
              <a:rPr lang="en-US" altLang="zh-TW" baseline="0" dirty="0"/>
              <a:t> eBook</a:t>
            </a:r>
            <a:r>
              <a:rPr lang="zh-TW" altLang="en-US" baseline="0" dirty="0"/>
              <a:t>及</a:t>
            </a:r>
            <a:r>
              <a:rPr lang="en-US" altLang="zh-TW" baseline="0" dirty="0" err="1"/>
              <a:t>HyRead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ebook</a:t>
            </a:r>
            <a:r>
              <a:rPr lang="en-US" altLang="zh-TW" baseline="0" dirty="0"/>
              <a:t>﹐</a:t>
            </a:r>
            <a:r>
              <a:rPr lang="zh-TW" altLang="en-US" baseline="0" dirty="0"/>
              <a:t>今天我們會用</a:t>
            </a:r>
            <a:r>
              <a:rPr lang="en-US" altLang="zh-TW" baseline="0" dirty="0" err="1"/>
              <a:t>HyRead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ebook</a:t>
            </a:r>
            <a:r>
              <a:rPr lang="zh-TW" altLang="en-US" baseline="0" dirty="0"/>
              <a:t>電子書平台來為大家介紹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486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568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38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39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8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24615-75FC-4683-8D38-913B96A2B290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351CD-20E1-4AEF-BDDD-9C2DD2E68FB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8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4615-75FC-4683-8D38-913B96A2B290}" type="datetimeFigureOut">
              <a:rPr lang="zh-TW" altLang="en-US" smtClean="0"/>
              <a:t>2025/9/22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51CD-20E1-4AEF-BDDD-9C2DD2E68F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864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.sv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svg"/><Relationship Id="rId3" Type="http://schemas.openxmlformats.org/officeDocument/2006/relationships/image" Target="../media/image208.svg"/><Relationship Id="rId7" Type="http://schemas.openxmlformats.org/officeDocument/2006/relationships/image" Target="../media/image56.svg"/><Relationship Id="rId12" Type="http://schemas.openxmlformats.org/officeDocument/2006/relationships/image" Target="../media/image214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11" Type="http://schemas.openxmlformats.org/officeDocument/2006/relationships/image" Target="../media/image213.svg"/><Relationship Id="rId5" Type="http://schemas.openxmlformats.org/officeDocument/2006/relationships/image" Target="../media/image6.svg"/><Relationship Id="rId15" Type="http://schemas.openxmlformats.org/officeDocument/2006/relationships/image" Target="../media/image217.svg"/><Relationship Id="rId10" Type="http://schemas.openxmlformats.org/officeDocument/2006/relationships/image" Target="../media/image212.png"/><Relationship Id="rId4" Type="http://schemas.openxmlformats.org/officeDocument/2006/relationships/image" Target="../media/image5.png"/><Relationship Id="rId9" Type="http://schemas.openxmlformats.org/officeDocument/2006/relationships/image" Target="../media/image211.svg"/><Relationship Id="rId14" Type="http://schemas.openxmlformats.org/officeDocument/2006/relationships/image" Target="../media/image21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hyperlink" Target="https://ctsh9910929.blogspot.com/2010/10/p244w-lcd-24-x-1080-60hz-0.html" TargetMode="Externa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19.jpg"/><Relationship Id="rId4" Type="http://schemas.openxmlformats.org/officeDocument/2006/relationships/image" Target="../media/image11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22.jpg"/><Relationship Id="rId4" Type="http://schemas.openxmlformats.org/officeDocument/2006/relationships/image" Target="../media/image12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2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pxhere.com/zh/photo/477150" TargetMode="External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14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hyperlink" Target="https://erm.lib.uch.edu.tw/sendURLApiV3?dbid=10E201L2I" TargetMode="External"/><Relationship Id="rId7" Type="http://schemas.openxmlformats.org/officeDocument/2006/relationships/hyperlink" Target="https://erm.lib.uch.edu.tw/sendURLApiV3?dbid=11V211100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hyperlink" Target="https://erm.lib.uch.edu.tw/sendURLApiV3?dbid=11W211L2I" TargetMode="External"/><Relationship Id="rId4" Type="http://schemas.openxmlformats.org/officeDocument/2006/relationships/image" Target="../media/image181.png"/><Relationship Id="rId9" Type="http://schemas.openxmlformats.org/officeDocument/2006/relationships/image" Target="../media/image10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.edu.tw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hyperlink" Target="http://www.lib.uch.edu.tw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sv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19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189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圖書館</a:t>
            </a:r>
            <a:endParaRPr lang="en-US" altLang="zh-TW" sz="6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dist">
              <a:buNone/>
            </a:pPr>
            <a:r>
              <a:rPr lang="zh-TW" alt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新生利用教育</a:t>
            </a:r>
            <a:endParaRPr lang="en-US" altLang="zh-TW" sz="4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114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學年度 第 </a:t>
            </a: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D120B89-515F-4E2A-81DB-E739EE7D24CB}"/>
              </a:ext>
            </a:extLst>
          </p:cNvPr>
          <p:cNvSpPr txBox="1"/>
          <p:nvPr/>
        </p:nvSpPr>
        <p:spPr>
          <a:xfrm>
            <a:off x="3164872" y="181402"/>
            <a:ext cx="1025922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defPPr>
              <a:defRPr lang="zh-CN"/>
            </a:defPPr>
            <a:lvl1pPr marL="0" indent="0" algn="ctr" defTabSz="1216025">
              <a:spcBef>
                <a:spcPct val="20000"/>
              </a:spcBef>
              <a:buNone/>
              <a:defRPr sz="20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中文書庫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35580108-1B10-4FD4-B62C-8BAB7989E3CC}"/>
              </a:ext>
            </a:extLst>
          </p:cNvPr>
          <p:cNvGrpSpPr/>
          <p:nvPr/>
        </p:nvGrpSpPr>
        <p:grpSpPr>
          <a:xfrm>
            <a:off x="177800" y="877719"/>
            <a:ext cx="6199758" cy="5689091"/>
            <a:chOff x="253102" y="942606"/>
            <a:chExt cx="6199758" cy="568909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02" y="1747298"/>
              <a:ext cx="2823741" cy="377253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Text Placeholder 3"/>
            <p:cNvSpPr txBox="1"/>
            <p:nvPr/>
          </p:nvSpPr>
          <p:spPr>
            <a:xfrm>
              <a:off x="825225" y="966937"/>
              <a:ext cx="2646113" cy="41404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中文書按類別排放，按類號</a:t>
              </a:r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729E13B1-899C-4E74-AB25-69BC637A98D2}"/>
                </a:ext>
              </a:extLst>
            </p:cNvPr>
            <p:cNvGrpSpPr/>
            <p:nvPr/>
          </p:nvGrpSpPr>
          <p:grpSpPr>
            <a:xfrm>
              <a:off x="271186" y="942606"/>
              <a:ext cx="537103" cy="534712"/>
              <a:chOff x="8701354" y="2173707"/>
              <a:chExt cx="585892" cy="585892"/>
            </a:xfrm>
          </p:grpSpPr>
          <p:sp>
            <p:nvSpPr>
              <p:cNvPr id="34" name="Oval 22">
                <a:extLst>
                  <a:ext uri="{FF2B5EF4-FFF2-40B4-BE49-F238E27FC236}">
                    <a16:creationId xmlns:a16="http://schemas.microsoft.com/office/drawing/2014/main" id="{42B23E40-4CE7-44F1-BA70-AB833B3B35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1354" y="2173707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35" name="圖形 34" descr="書籍">
                <a:extLst>
                  <a:ext uri="{FF2B5EF4-FFF2-40B4-BE49-F238E27FC236}">
                    <a16:creationId xmlns:a16="http://schemas.microsoft.com/office/drawing/2014/main" id="{34EED588-6194-49C1-BD06-2B01FA73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75163" y="2283829"/>
                <a:ext cx="438275" cy="438275"/>
              </a:xfrm>
              <a:prstGeom prst="rect">
                <a:avLst/>
              </a:prstGeom>
            </p:spPr>
          </p:pic>
        </p:grp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2AE224E4-881C-466B-9C9C-0E71A7F8D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107" y="3326594"/>
              <a:ext cx="3008753" cy="330510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F279F77D-DCEB-4485-9009-3E2EC4864952}"/>
              </a:ext>
            </a:extLst>
          </p:cNvPr>
          <p:cNvSpPr txBox="1"/>
          <p:nvPr/>
        </p:nvSpPr>
        <p:spPr>
          <a:xfrm>
            <a:off x="7926140" y="515620"/>
            <a:ext cx="1967115" cy="26593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endParaRPr lang="en-US" altLang="zh-CN" sz="16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3E317DDE-7205-44C0-B10E-672F6B613C0F}"/>
              </a:ext>
            </a:extLst>
          </p:cNvPr>
          <p:cNvGrpSpPr/>
          <p:nvPr/>
        </p:nvGrpSpPr>
        <p:grpSpPr>
          <a:xfrm>
            <a:off x="5424206" y="236296"/>
            <a:ext cx="6571910" cy="6385408"/>
            <a:chOff x="5376160" y="222892"/>
            <a:chExt cx="6571910" cy="6385408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19B5394-97A7-4CB3-A93F-A98B743653C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870" y="656460"/>
              <a:ext cx="3841200" cy="277254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0D0199E-E17D-4838-8D6C-D02707B3C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764" y="3677341"/>
              <a:ext cx="3767996" cy="293095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2" name="Text Placeholder 3">
              <a:extLst>
                <a:ext uri="{FF2B5EF4-FFF2-40B4-BE49-F238E27FC236}">
                  <a16:creationId xmlns:a16="http://schemas.microsoft.com/office/drawing/2014/main" id="{A2CBA2C1-8863-4012-BBD1-6928A6551B77}"/>
                </a:ext>
              </a:extLst>
            </p:cNvPr>
            <p:cNvSpPr txBox="1"/>
            <p:nvPr/>
          </p:nvSpPr>
          <p:spPr>
            <a:xfrm>
              <a:off x="7926272" y="222892"/>
              <a:ext cx="769441" cy="30777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閱讀區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08046CE9-A7C9-4C6B-BE24-060C82EA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160" y="656460"/>
              <a:ext cx="2353472" cy="226653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02525758"/>
      </p:ext>
    </p:extLst>
  </p:cSld>
  <p:clrMapOvr>
    <a:masterClrMapping/>
  </p:clrMapOvr>
  <p:transition>
    <p:rand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587001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7DC1B7FB-135D-4D45-941E-4FCCE2D0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1043941"/>
            <a:ext cx="11345091" cy="569203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1859900" y="5971771"/>
            <a:ext cx="1831826" cy="3868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3798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507887" y="495534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1852151" y="6033764"/>
            <a:ext cx="1831826" cy="3868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0F10862-9250-4D28-8F97-7A4A32C20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71" y="908670"/>
            <a:ext cx="9798074" cy="5801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7678973"/>
      </p:ext>
    </p:extLst>
  </p:cSld>
  <p:clrMapOvr>
    <a:masterClrMapping/>
  </p:clrMapOvr>
  <p:transition>
    <p:rand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675B7F4-F241-4F40-829D-D687AFDD6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6" y="737457"/>
            <a:ext cx="11485971" cy="548973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查看個人書房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10726614" y="757283"/>
            <a:ext cx="712177" cy="3868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2091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查看個人書房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DA85810-E274-4ECC-907A-EDAF130B0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028" y="1264855"/>
            <a:ext cx="5353944" cy="3900784"/>
          </a:xfrm>
          <a:prstGeom prst="rect">
            <a:avLst/>
          </a:prstGeom>
        </p:spPr>
      </p:pic>
      <p:sp>
        <p:nvSpPr>
          <p:cNvPr id="14" name="圖說文字: 向上箭號 13">
            <a:extLst>
              <a:ext uri="{FF2B5EF4-FFF2-40B4-BE49-F238E27FC236}">
                <a16:creationId xmlns:a16="http://schemas.microsoft.com/office/drawing/2014/main" id="{230709EB-B448-4A67-B4BC-65C0622E4B41}"/>
              </a:ext>
            </a:extLst>
          </p:cNvPr>
          <p:cNvSpPr/>
          <p:nvPr/>
        </p:nvSpPr>
        <p:spPr>
          <a:xfrm>
            <a:off x="2558562" y="3215247"/>
            <a:ext cx="4253005" cy="1822745"/>
          </a:xfrm>
          <a:prstGeom prst="upArrowCallou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帳號密碼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880261"/>
      </p:ext>
    </p:extLst>
  </p:cSld>
  <p:clrMapOvr>
    <a:masterClrMapping/>
  </p:clrMapOvr>
  <p:transition>
    <p:rand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C637EE-545B-4C25-BBCB-6E880F670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22" y="682545"/>
            <a:ext cx="11989777" cy="5492909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查看個人書房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11183814" y="682545"/>
            <a:ext cx="914401" cy="47039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E4D24B0-0268-4E39-A00C-3A63DC9A19CF}"/>
              </a:ext>
            </a:extLst>
          </p:cNvPr>
          <p:cNvSpPr/>
          <p:nvPr/>
        </p:nvSpPr>
        <p:spPr>
          <a:xfrm>
            <a:off x="10659207" y="1152938"/>
            <a:ext cx="1025770" cy="47039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3244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16CD6A-37B3-4587-9D84-B06EA0ADA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32" y="515620"/>
            <a:ext cx="10921995" cy="618411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查看個人書房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2725614" y="3372482"/>
            <a:ext cx="8396655" cy="33272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791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B6AD0A9-C9B5-45E9-B9F1-6CB659898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80" y="614329"/>
            <a:ext cx="11191439" cy="618741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查看個人書房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612436" y="3253154"/>
            <a:ext cx="1629602" cy="12573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6261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946922" y="288381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借閱規則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633261"/>
      </p:ext>
    </p:extLst>
  </p:cSld>
  <p:clrMapOvr>
    <a:masterClrMapping/>
  </p:clrMapOvr>
  <p:transition>
    <p:rand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借閱冊數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罰則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53356B1-B640-4685-A945-B64318D88ABF}"/>
              </a:ext>
            </a:extLst>
          </p:cNvPr>
          <p:cNvGrpSpPr/>
          <p:nvPr/>
        </p:nvGrpSpPr>
        <p:grpSpPr>
          <a:xfrm>
            <a:off x="-1758778" y="1496895"/>
            <a:ext cx="14650695" cy="1999634"/>
            <a:chOff x="-1758778" y="1496895"/>
            <a:chExt cx="14650695" cy="1999634"/>
          </a:xfrm>
        </p:grpSpPr>
        <p:sp>
          <p:nvSpPr>
            <p:cNvPr id="16" name="Color 1"/>
            <p:cNvSpPr/>
            <p:nvPr/>
          </p:nvSpPr>
          <p:spPr bwMode="auto">
            <a:xfrm>
              <a:off x="9526570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7" name="Color 3"/>
            <p:cNvSpPr/>
            <p:nvPr/>
          </p:nvSpPr>
          <p:spPr bwMode="auto">
            <a:xfrm>
              <a:off x="5767270" y="1496910"/>
              <a:ext cx="3363487" cy="1999619"/>
            </a:xfrm>
            <a:custGeom>
              <a:avLst/>
              <a:gdLst>
                <a:gd name="T0" fmla="*/ 766 w 766"/>
                <a:gd name="T1" fmla="*/ 0 h 453"/>
                <a:gd name="T2" fmla="*/ 669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2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69" y="85"/>
                  </a:cubicBezTo>
                  <a:cubicBezTo>
                    <a:pt x="622" y="161"/>
                    <a:pt x="494" y="357"/>
                    <a:pt x="470" y="390"/>
                  </a:cubicBezTo>
                  <a:cubicBezTo>
                    <a:pt x="441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4" y="428"/>
                    <a:pt x="133" y="390"/>
                  </a:cubicBezTo>
                  <a:cubicBezTo>
                    <a:pt x="157" y="357"/>
                    <a:pt x="285" y="161"/>
                    <a:pt x="332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8" name="Color 2"/>
            <p:cNvSpPr/>
            <p:nvPr/>
          </p:nvSpPr>
          <p:spPr bwMode="auto">
            <a:xfrm>
              <a:off x="7645991" y="1496910"/>
              <a:ext cx="3361630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5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9" name="Color 5"/>
            <p:cNvSpPr/>
            <p:nvPr/>
          </p:nvSpPr>
          <p:spPr bwMode="auto">
            <a:xfrm>
              <a:off x="2000534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0" name="Color 4"/>
            <p:cNvSpPr/>
            <p:nvPr/>
          </p:nvSpPr>
          <p:spPr bwMode="auto">
            <a:xfrm>
              <a:off x="3881116" y="1496910"/>
              <a:ext cx="3365347" cy="1999619"/>
            </a:xfrm>
            <a:custGeom>
              <a:avLst/>
              <a:gdLst>
                <a:gd name="T0" fmla="*/ 0 w 766"/>
                <a:gd name="T1" fmla="*/ 0 h 453"/>
                <a:gd name="T2" fmla="*/ 96 w 766"/>
                <a:gd name="T3" fmla="*/ 85 h 453"/>
                <a:gd name="T4" fmla="*/ 296 w 766"/>
                <a:gd name="T5" fmla="*/ 390 h 453"/>
                <a:gd name="T6" fmla="*/ 429 w 766"/>
                <a:gd name="T7" fmla="*/ 453 h 453"/>
                <a:gd name="T8" fmla="*/ 766 w 766"/>
                <a:gd name="T9" fmla="*/ 453 h 453"/>
                <a:gd name="T10" fmla="*/ 633 w 766"/>
                <a:gd name="T11" fmla="*/ 390 h 453"/>
                <a:gd name="T12" fmla="*/ 433 w 766"/>
                <a:gd name="T13" fmla="*/ 85 h 453"/>
                <a:gd name="T14" fmla="*/ 337 w 766"/>
                <a:gd name="T15" fmla="*/ 0 h 453"/>
                <a:gd name="T16" fmla="*/ 0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6" y="390"/>
                  </a:cubicBezTo>
                  <a:cubicBezTo>
                    <a:pt x="324" y="428"/>
                    <a:pt x="360" y="453"/>
                    <a:pt x="429" y="453"/>
                  </a:cubicBezTo>
                  <a:cubicBezTo>
                    <a:pt x="766" y="453"/>
                    <a:pt x="766" y="453"/>
                    <a:pt x="766" y="453"/>
                  </a:cubicBezTo>
                  <a:cubicBezTo>
                    <a:pt x="697" y="453"/>
                    <a:pt x="661" y="428"/>
                    <a:pt x="633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1" name="Side Color"/>
            <p:cNvSpPr/>
            <p:nvPr/>
          </p:nvSpPr>
          <p:spPr bwMode="auto">
            <a:xfrm>
              <a:off x="-1758778" y="1496895"/>
              <a:ext cx="3365346" cy="1187507"/>
            </a:xfrm>
            <a:custGeom>
              <a:avLst/>
              <a:gdLst>
                <a:gd name="T0" fmla="*/ 766 w 766"/>
                <a:gd name="T1" fmla="*/ 0 h 269"/>
                <a:gd name="T2" fmla="*/ 670 w 766"/>
                <a:gd name="T3" fmla="*/ 50 h 269"/>
                <a:gd name="T4" fmla="*/ 470 w 766"/>
                <a:gd name="T5" fmla="*/ 232 h 269"/>
                <a:gd name="T6" fmla="*/ 337 w 766"/>
                <a:gd name="T7" fmla="*/ 269 h 269"/>
                <a:gd name="T8" fmla="*/ 0 w 766"/>
                <a:gd name="T9" fmla="*/ 269 h 269"/>
                <a:gd name="T10" fmla="*/ 133 w 766"/>
                <a:gd name="T11" fmla="*/ 232 h 269"/>
                <a:gd name="T12" fmla="*/ 332 w 766"/>
                <a:gd name="T13" fmla="*/ 50 h 269"/>
                <a:gd name="T14" fmla="*/ 429 w 766"/>
                <a:gd name="T15" fmla="*/ 0 h 269"/>
                <a:gd name="T16" fmla="*/ 766 w 766"/>
                <a:gd name="T1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269">
                  <a:moveTo>
                    <a:pt x="766" y="0"/>
                  </a:moveTo>
                  <a:cubicBezTo>
                    <a:pt x="766" y="0"/>
                    <a:pt x="720" y="1"/>
                    <a:pt x="670" y="50"/>
                  </a:cubicBezTo>
                  <a:cubicBezTo>
                    <a:pt x="623" y="96"/>
                    <a:pt x="495" y="212"/>
                    <a:pt x="470" y="232"/>
                  </a:cubicBezTo>
                  <a:cubicBezTo>
                    <a:pt x="442" y="255"/>
                    <a:pt x="406" y="269"/>
                    <a:pt x="337" y="269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69" y="269"/>
                    <a:pt x="104" y="255"/>
                    <a:pt x="133" y="232"/>
                  </a:cubicBezTo>
                  <a:cubicBezTo>
                    <a:pt x="158" y="212"/>
                    <a:pt x="285" y="96"/>
                    <a:pt x="332" y="50"/>
                  </a:cubicBezTo>
                  <a:cubicBezTo>
                    <a:pt x="383" y="1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2" name="Color 6"/>
            <p:cNvSpPr/>
            <p:nvPr/>
          </p:nvSpPr>
          <p:spPr bwMode="auto">
            <a:xfrm>
              <a:off x="121808" y="1496907"/>
              <a:ext cx="3359771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</p:grpSp>
      <p:sp>
        <p:nvSpPr>
          <p:cNvPr id="35" name="Text Placeholder 7"/>
          <p:cNvSpPr txBox="1"/>
          <p:nvPr/>
        </p:nvSpPr>
        <p:spPr>
          <a:xfrm>
            <a:off x="600886" y="378961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s-ES_tradnl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Text Placeholder 7"/>
          <p:cNvSpPr txBox="1"/>
          <p:nvPr/>
        </p:nvSpPr>
        <p:spPr>
          <a:xfrm>
            <a:off x="5814245" y="3803922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49" name="Text Placeholder 7"/>
          <p:cNvSpPr txBox="1"/>
          <p:nvPr/>
        </p:nvSpPr>
        <p:spPr>
          <a:xfrm>
            <a:off x="5774475" y="479992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007BCEF-00B5-4D46-9932-15C8C9C307AE}"/>
              </a:ext>
            </a:extLst>
          </p:cNvPr>
          <p:cNvGrpSpPr/>
          <p:nvPr/>
        </p:nvGrpSpPr>
        <p:grpSpPr>
          <a:xfrm>
            <a:off x="7375991" y="848971"/>
            <a:ext cx="4213947" cy="5862821"/>
            <a:chOff x="7375991" y="848971"/>
            <a:chExt cx="4213947" cy="5862821"/>
          </a:xfrm>
        </p:grpSpPr>
        <p:sp>
          <p:nvSpPr>
            <p:cNvPr id="36" name="TextBox 35"/>
            <p:cNvSpPr txBox="1"/>
            <p:nvPr/>
          </p:nvSpPr>
          <p:spPr>
            <a:xfrm>
              <a:off x="7986348" y="921090"/>
              <a:ext cx="16823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其他注意事項</a:t>
              </a:r>
              <a:endParaRPr lang="en-US" dirty="0">
                <a:sym typeface="Arial" panose="020B0604020202020204" pitchFamily="34" charset="0"/>
              </a:endParaRP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D22AC004-D505-430E-B577-B47DD3815283}"/>
                </a:ext>
              </a:extLst>
            </p:cNvPr>
            <p:cNvGrpSpPr/>
            <p:nvPr/>
          </p:nvGrpSpPr>
          <p:grpSpPr>
            <a:xfrm>
              <a:off x="7952750" y="3636143"/>
              <a:ext cx="3637188" cy="720645"/>
              <a:chOff x="7952750" y="3636143"/>
              <a:chExt cx="3637188" cy="720645"/>
            </a:xfrm>
          </p:grpSpPr>
          <p:sp>
            <p:nvSpPr>
              <p:cNvPr id="56" name="Rounded Rectangle 11"/>
              <p:cNvSpPr>
                <a:spLocks noChangeAspect="1"/>
              </p:cNvSpPr>
              <p:nvPr/>
            </p:nvSpPr>
            <p:spPr>
              <a:xfrm>
                <a:off x="7952750" y="3636143"/>
                <a:ext cx="719905" cy="720645"/>
              </a:xfrm>
              <a:prstGeom prst="roundRect">
                <a:avLst>
                  <a:gd name="adj" fmla="val 50000"/>
                </a:avLst>
              </a:prstGeom>
              <a:solidFill>
                <a:srgbClr val="FF388C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01</a:t>
                </a:r>
                <a:endParaRPr 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" name="Text Placeholder 7"/>
              <p:cNvSpPr txBox="1"/>
              <p:nvPr/>
            </p:nvSpPr>
            <p:spPr>
              <a:xfrm>
                <a:off x="8840737" y="3834859"/>
                <a:ext cx="2749201" cy="337528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b="0" dirty="0">
                    <a:sym typeface="Arial" panose="020B0604020202020204" pitchFamily="34" charset="0"/>
                  </a:rPr>
                  <a:t>書</a:t>
                </a:r>
                <a:r>
                  <a:rPr lang="en-US" altLang="zh-TW" b="0" dirty="0">
                    <a:sym typeface="Arial" panose="020B0604020202020204" pitchFamily="34" charset="0"/>
                  </a:rPr>
                  <a:t>+</a:t>
                </a:r>
                <a:r>
                  <a:rPr lang="zh-TW" altLang="en-US" b="0" dirty="0">
                    <a:sym typeface="Arial" panose="020B0604020202020204" pitchFamily="34" charset="0"/>
                  </a:rPr>
                  <a:t>視聽</a:t>
                </a:r>
                <a:r>
                  <a:rPr lang="en-US" altLang="zh-TW" b="0" dirty="0">
                    <a:sym typeface="Arial" panose="020B0604020202020204" pitchFamily="34" charset="0"/>
                  </a:rPr>
                  <a:t>,</a:t>
                </a:r>
                <a:r>
                  <a:rPr lang="zh-TW" altLang="en-US" b="0" dirty="0">
                    <a:sym typeface="Arial" panose="020B0604020202020204" pitchFamily="34" charset="0"/>
                  </a:rPr>
                  <a:t>不超過</a:t>
                </a:r>
                <a:r>
                  <a:rPr lang="en-US" altLang="zh-TW" b="0" dirty="0">
                    <a:sym typeface="Arial" panose="020B0604020202020204" pitchFamily="34" charset="0"/>
                  </a:rPr>
                  <a:t>20</a:t>
                </a:r>
                <a:r>
                  <a:rPr lang="zh-TW" altLang="en-US" b="0" dirty="0">
                    <a:sym typeface="Arial" panose="020B0604020202020204" pitchFamily="34" charset="0"/>
                  </a:rPr>
                  <a:t>件</a:t>
                </a:r>
                <a:endParaRPr lang="es-ES_tradnl" b="0" dirty="0"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F1A86701-9648-4278-9999-9232E16AF1E1}"/>
                </a:ext>
              </a:extLst>
            </p:cNvPr>
            <p:cNvGrpSpPr/>
            <p:nvPr/>
          </p:nvGrpSpPr>
          <p:grpSpPr>
            <a:xfrm>
              <a:off x="7952750" y="4681073"/>
              <a:ext cx="3548200" cy="1131331"/>
              <a:chOff x="7952750" y="4681073"/>
              <a:chExt cx="3548200" cy="1131331"/>
            </a:xfrm>
          </p:grpSpPr>
          <p:sp>
            <p:nvSpPr>
              <p:cNvPr id="58" name="Rounded Rectangle 27"/>
              <p:cNvSpPr>
                <a:spLocks noChangeAspect="1"/>
              </p:cNvSpPr>
              <p:nvPr/>
            </p:nvSpPr>
            <p:spPr>
              <a:xfrm>
                <a:off x="7952750" y="4681073"/>
                <a:ext cx="719905" cy="720645"/>
              </a:xfrm>
              <a:prstGeom prst="roundRect">
                <a:avLst>
                  <a:gd name="adj" fmla="val 50000"/>
                </a:avLst>
              </a:prstGeom>
              <a:solidFill>
                <a:srgbClr val="A4178A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02</a:t>
                </a:r>
                <a:endParaRPr 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" name="Text Placeholder 7"/>
              <p:cNvSpPr txBox="1"/>
              <p:nvPr/>
            </p:nvSpPr>
            <p:spPr>
              <a:xfrm>
                <a:off x="8751749" y="4704408"/>
                <a:ext cx="2749201" cy="1107996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b="0" dirty="0">
                    <a:sym typeface="Arial" panose="020B0604020202020204" pitchFamily="34" charset="0"/>
                  </a:rPr>
                  <a:t>館藏外借如有遺失，須賠原資料，如賠款則為該資料定價</a:t>
                </a:r>
                <a:r>
                  <a:rPr lang="en-US" altLang="zh-TW" b="0" dirty="0">
                    <a:sym typeface="Arial" panose="020B0604020202020204" pitchFamily="34" charset="0"/>
                  </a:rPr>
                  <a:t>2</a:t>
                </a:r>
                <a:r>
                  <a:rPr lang="zh-TW" altLang="en-US" b="0" dirty="0">
                    <a:sym typeface="Arial" panose="020B0604020202020204" pitchFamily="34" charset="0"/>
                  </a:rPr>
                  <a:t>倍</a:t>
                </a:r>
                <a:endParaRPr lang="es-ES_tradnl" b="0" dirty="0"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5D822D3C-645C-4208-A767-0FEEB23CA659}"/>
                </a:ext>
              </a:extLst>
            </p:cNvPr>
            <p:cNvGrpSpPr/>
            <p:nvPr/>
          </p:nvGrpSpPr>
          <p:grpSpPr>
            <a:xfrm>
              <a:off x="7952750" y="5838747"/>
              <a:ext cx="3581472" cy="873045"/>
              <a:chOff x="7952750" y="5838747"/>
              <a:chExt cx="3581472" cy="873045"/>
            </a:xfrm>
          </p:grpSpPr>
          <p:sp>
            <p:nvSpPr>
              <p:cNvPr id="51" name="Rounded Rectangle 23"/>
              <p:cNvSpPr>
                <a:spLocks noChangeAspect="1"/>
              </p:cNvSpPr>
              <p:nvPr/>
            </p:nvSpPr>
            <p:spPr>
              <a:xfrm>
                <a:off x="7952750" y="5838747"/>
                <a:ext cx="719905" cy="720645"/>
              </a:xfrm>
              <a:prstGeom prst="roundRect">
                <a:avLst>
                  <a:gd name="adj" fmla="val 50000"/>
                </a:avLst>
              </a:prstGeom>
              <a:solidFill>
                <a:srgbClr val="E40059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03</a:t>
                </a:r>
                <a:endParaRPr 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Text Placeholder 7"/>
              <p:cNvSpPr txBox="1"/>
              <p:nvPr/>
            </p:nvSpPr>
            <p:spPr>
              <a:xfrm>
                <a:off x="8785021" y="5973128"/>
                <a:ext cx="2749201" cy="738664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b="0" dirty="0">
                    <a:sym typeface="Arial" panose="020B0604020202020204" pitchFamily="34" charset="0"/>
                  </a:rPr>
                  <a:t>請勿將證件借給他人，以免產生糾紛</a:t>
                </a:r>
                <a:endParaRPr lang="es-ES_tradnl" b="0" dirty="0"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5" name="圖形 4" descr="警告">
              <a:extLst>
                <a:ext uri="{FF2B5EF4-FFF2-40B4-BE49-F238E27FC236}">
                  <a16:creationId xmlns:a16="http://schemas.microsoft.com/office/drawing/2014/main" id="{A9B077CF-190D-45EE-A003-1C70FD8C7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75991" y="848971"/>
              <a:ext cx="540000" cy="540000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06311A16-5627-404F-A6CD-E8988C113E95}"/>
              </a:ext>
            </a:extLst>
          </p:cNvPr>
          <p:cNvGrpSpPr/>
          <p:nvPr/>
        </p:nvGrpSpPr>
        <p:grpSpPr>
          <a:xfrm>
            <a:off x="121808" y="953332"/>
            <a:ext cx="4072846" cy="5724905"/>
            <a:chOff x="121808" y="953332"/>
            <a:chExt cx="4072846" cy="5724905"/>
          </a:xfrm>
        </p:grpSpPr>
        <p:sp>
          <p:nvSpPr>
            <p:cNvPr id="24" name="TextBox 23"/>
            <p:cNvSpPr txBox="1"/>
            <p:nvPr/>
          </p:nvSpPr>
          <p:spPr>
            <a:xfrm>
              <a:off x="732579" y="1000280"/>
              <a:ext cx="1025922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圖書部份</a:t>
              </a:r>
              <a:endParaRPr lang="en-US" dirty="0">
                <a:sym typeface="Arial" panose="020B0604020202020204" pitchFamily="34" charset="0"/>
              </a:endParaRPr>
            </a:p>
          </p:txBody>
        </p:sp>
        <p:pic>
          <p:nvPicPr>
            <p:cNvPr id="62" name="圖形 57" descr="書籍">
              <a:extLst>
                <a:ext uri="{FF2B5EF4-FFF2-40B4-BE49-F238E27FC236}">
                  <a16:creationId xmlns:a16="http://schemas.microsoft.com/office/drawing/2014/main" id="{BBEE7B50-BE0E-4040-BB00-EDA4348E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808" y="953332"/>
              <a:ext cx="540000" cy="540000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153FC0C-5FD2-4234-87EF-0A18646C506D}"/>
                </a:ext>
              </a:extLst>
            </p:cNvPr>
            <p:cNvGrpSpPr/>
            <p:nvPr/>
          </p:nvGrpSpPr>
          <p:grpSpPr>
            <a:xfrm>
              <a:off x="585663" y="3636143"/>
              <a:ext cx="3608991" cy="775773"/>
              <a:chOff x="585663" y="3636143"/>
              <a:chExt cx="3608991" cy="775773"/>
            </a:xfrm>
          </p:grpSpPr>
          <p:sp>
            <p:nvSpPr>
              <p:cNvPr id="31" name="Text Placeholder 7"/>
              <p:cNvSpPr txBox="1"/>
              <p:nvPr/>
            </p:nvSpPr>
            <p:spPr>
              <a:xfrm>
                <a:off x="1385535" y="3685070"/>
                <a:ext cx="1954874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冊數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32" name="Text Placeholder 2"/>
              <p:cNvSpPr txBox="1"/>
              <p:nvPr/>
            </p:nvSpPr>
            <p:spPr>
              <a:xfrm>
                <a:off x="1448679" y="3996466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可借閱</a:t>
                </a:r>
                <a:r>
                  <a:rPr lang="en-US" altLang="zh-TW" dirty="0">
                    <a:sym typeface="Arial" panose="020B0604020202020204" pitchFamily="34" charset="0"/>
                  </a:rPr>
                  <a:t>20</a:t>
                </a:r>
                <a:r>
                  <a:rPr lang="zh-TW" altLang="en-US" dirty="0">
                    <a:sym typeface="Arial" panose="020B0604020202020204" pitchFamily="34" charset="0"/>
                  </a:rPr>
                  <a:t>冊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sp>
            <p:nvSpPr>
              <p:cNvPr id="39" name="Rounded Rectangle 11"/>
              <p:cNvSpPr>
                <a:spLocks noChangeAspect="1"/>
              </p:cNvSpPr>
              <p:nvPr/>
            </p:nvSpPr>
            <p:spPr>
              <a:xfrm>
                <a:off x="585663" y="363614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FF388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3" name="圖形 2" descr="書籍">
                <a:extLst>
                  <a:ext uri="{FF2B5EF4-FFF2-40B4-BE49-F238E27FC236}">
                    <a16:creationId xmlns:a16="http://schemas.microsoft.com/office/drawing/2014/main" id="{B3563C27-306F-46B0-9DA4-0E86623D57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04608" y="374829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3BE21F47-03A6-4E29-AC63-69674C7A51FD}"/>
                </a:ext>
              </a:extLst>
            </p:cNvPr>
            <p:cNvGrpSpPr/>
            <p:nvPr/>
          </p:nvGrpSpPr>
          <p:grpSpPr>
            <a:xfrm>
              <a:off x="585663" y="4681073"/>
              <a:ext cx="3608991" cy="726846"/>
              <a:chOff x="585663" y="4681073"/>
              <a:chExt cx="3608991" cy="726846"/>
            </a:xfrm>
          </p:grpSpPr>
          <p:sp>
            <p:nvSpPr>
              <p:cNvPr id="42" name="Text Placeholder 7"/>
              <p:cNvSpPr txBox="1"/>
              <p:nvPr/>
            </p:nvSpPr>
            <p:spPr>
              <a:xfrm>
                <a:off x="1385535" y="4681073"/>
                <a:ext cx="2745975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借期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43" name="Text Placeholder 2"/>
              <p:cNvSpPr txBox="1"/>
              <p:nvPr/>
            </p:nvSpPr>
            <p:spPr>
              <a:xfrm>
                <a:off x="1448679" y="4992469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en-US" altLang="zh-TW" dirty="0">
                    <a:sym typeface="Arial" panose="020B0604020202020204" pitchFamily="34" charset="0"/>
                  </a:rPr>
                  <a:t>1</a:t>
                </a:r>
                <a:r>
                  <a:rPr lang="zh-TW" altLang="en-US" dirty="0">
                    <a:sym typeface="Arial" panose="020B0604020202020204" pitchFamily="34" charset="0"/>
                  </a:rPr>
                  <a:t>個月、可續借</a:t>
                </a:r>
                <a:r>
                  <a:rPr lang="en-US" altLang="zh-TW" dirty="0">
                    <a:sym typeface="Arial" panose="020B0604020202020204" pitchFamily="34" charset="0"/>
                  </a:rPr>
                  <a:t>1</a:t>
                </a:r>
                <a:r>
                  <a:rPr lang="zh-TW" altLang="en-US" dirty="0">
                    <a:sym typeface="Arial" panose="020B0604020202020204" pitchFamily="34" charset="0"/>
                  </a:rPr>
                  <a:t>次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sp>
            <p:nvSpPr>
              <p:cNvPr id="44" name="Rounded Rectangle 27"/>
              <p:cNvSpPr>
                <a:spLocks noChangeAspect="1"/>
              </p:cNvSpPr>
              <p:nvPr/>
            </p:nvSpPr>
            <p:spPr>
              <a:xfrm>
                <a:off x="585663" y="468107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9C007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9" name="圖形 8" descr="月曆">
                <a:extLst>
                  <a:ext uri="{FF2B5EF4-FFF2-40B4-BE49-F238E27FC236}">
                    <a16:creationId xmlns:a16="http://schemas.microsoft.com/office/drawing/2014/main" id="{5BE0EA50-0D00-41A7-8C76-C485021AF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5615" y="479275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5DB6A309-5F32-41D9-97EB-8E18B98CD67A}"/>
                </a:ext>
              </a:extLst>
            </p:cNvPr>
            <p:cNvGrpSpPr/>
            <p:nvPr/>
          </p:nvGrpSpPr>
          <p:grpSpPr>
            <a:xfrm>
              <a:off x="585663" y="5838747"/>
              <a:ext cx="3608991" cy="839490"/>
              <a:chOff x="585663" y="5838747"/>
              <a:chExt cx="3608991" cy="839490"/>
            </a:xfrm>
          </p:grpSpPr>
          <p:sp>
            <p:nvSpPr>
              <p:cNvPr id="33" name="Rounded Rectangle 23"/>
              <p:cNvSpPr>
                <a:spLocks noChangeAspect="1"/>
              </p:cNvSpPr>
              <p:nvPr/>
            </p:nvSpPr>
            <p:spPr>
              <a:xfrm>
                <a:off x="585663" y="5838747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E4005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Text Placeholder 7"/>
              <p:cNvSpPr txBox="1"/>
              <p:nvPr/>
            </p:nvSpPr>
            <p:spPr>
              <a:xfrm>
                <a:off x="1385535" y="5838747"/>
                <a:ext cx="2745975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罰則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55" name="Text Placeholder 2"/>
              <p:cNvSpPr txBox="1"/>
              <p:nvPr/>
            </p:nvSpPr>
            <p:spPr>
              <a:xfrm>
                <a:off x="1448679" y="6262787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逾期</a:t>
                </a:r>
                <a:r>
                  <a:rPr lang="en-US" altLang="zh-TW" dirty="0">
                    <a:sym typeface="Arial" panose="020B0604020202020204" pitchFamily="34" charset="0"/>
                  </a:rPr>
                  <a:t>1</a:t>
                </a:r>
                <a:r>
                  <a:rPr lang="zh-TW" altLang="en-US" dirty="0">
                    <a:sym typeface="Arial" panose="020B0604020202020204" pitchFamily="34" charset="0"/>
                  </a:rPr>
                  <a:t>天，每本罰金</a:t>
                </a:r>
                <a:r>
                  <a:rPr lang="en-US" altLang="zh-TW" dirty="0">
                    <a:sym typeface="Arial" panose="020B0604020202020204" pitchFamily="34" charset="0"/>
                  </a:rPr>
                  <a:t>2</a:t>
                </a:r>
                <a:r>
                  <a:rPr lang="zh-TW" altLang="en-US" dirty="0">
                    <a:sym typeface="Arial" panose="020B0604020202020204" pitchFamily="34" charset="0"/>
                  </a:rPr>
                  <a:t>元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pic>
            <p:nvPicPr>
              <p:cNvPr id="11" name="圖形 10" descr="硬幣">
                <a:extLst>
                  <a:ext uri="{FF2B5EF4-FFF2-40B4-BE49-F238E27FC236}">
                    <a16:creationId xmlns:a16="http://schemas.microsoft.com/office/drawing/2014/main" id="{F7EF9FE5-DAEC-4395-A8B3-63D99C69D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88765" y="5943611"/>
                <a:ext cx="540000" cy="540000"/>
              </a:xfrm>
              <a:prstGeom prst="rect">
                <a:avLst/>
              </a:prstGeom>
            </p:spPr>
          </p:pic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C3C8794F-E46A-41A4-9776-3D9C5D0D076E}"/>
              </a:ext>
            </a:extLst>
          </p:cNvPr>
          <p:cNvGrpSpPr/>
          <p:nvPr/>
        </p:nvGrpSpPr>
        <p:grpSpPr>
          <a:xfrm>
            <a:off x="3791454" y="916357"/>
            <a:ext cx="4197828" cy="5768369"/>
            <a:chOff x="3791454" y="916357"/>
            <a:chExt cx="4197828" cy="5768369"/>
          </a:xfrm>
        </p:grpSpPr>
        <p:sp>
          <p:nvSpPr>
            <p:cNvPr id="30" name="TextBox 29"/>
            <p:cNvSpPr txBox="1"/>
            <p:nvPr/>
          </p:nvSpPr>
          <p:spPr>
            <a:xfrm>
              <a:off x="4296113" y="971880"/>
              <a:ext cx="1025922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視聽資料</a:t>
              </a:r>
              <a:endParaRPr lang="en-US" dirty="0">
                <a:sym typeface="Arial" panose="020B0604020202020204" pitchFamily="34" charset="0"/>
              </a:endParaRPr>
            </a:p>
          </p:txBody>
        </p:sp>
        <p:pic>
          <p:nvPicPr>
            <p:cNvPr id="63" name="圖形 12" descr="影片膠片">
              <a:extLst>
                <a:ext uri="{FF2B5EF4-FFF2-40B4-BE49-F238E27FC236}">
                  <a16:creationId xmlns:a16="http://schemas.microsoft.com/office/drawing/2014/main" id="{E353D5E8-9D07-4880-9FA9-6A40B4833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91454" y="916357"/>
              <a:ext cx="540000" cy="540000"/>
            </a:xfrm>
            <a:prstGeom prst="rect">
              <a:avLst/>
            </a:prstGeom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2D67599D-B225-4A29-AE79-D71D091294C8}"/>
                </a:ext>
              </a:extLst>
            </p:cNvPr>
            <p:cNvGrpSpPr/>
            <p:nvPr/>
          </p:nvGrpSpPr>
          <p:grpSpPr>
            <a:xfrm>
              <a:off x="4371976" y="3636143"/>
              <a:ext cx="3617306" cy="756869"/>
              <a:chOff x="4371976" y="3636143"/>
              <a:chExt cx="3617306" cy="756869"/>
            </a:xfrm>
          </p:grpSpPr>
          <p:sp>
            <p:nvSpPr>
              <p:cNvPr id="34" name="Rounded Rectangle 11"/>
              <p:cNvSpPr>
                <a:spLocks noChangeAspect="1"/>
              </p:cNvSpPr>
              <p:nvPr/>
            </p:nvSpPr>
            <p:spPr>
              <a:xfrm>
                <a:off x="4371976" y="363614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FF388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Text Placeholder 7"/>
              <p:cNvSpPr txBox="1"/>
              <p:nvPr/>
            </p:nvSpPr>
            <p:spPr>
              <a:xfrm>
                <a:off x="5240081" y="3666166"/>
                <a:ext cx="2749201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片數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38" name="Text Placeholder 2"/>
              <p:cNvSpPr txBox="1"/>
              <p:nvPr/>
            </p:nvSpPr>
            <p:spPr>
              <a:xfrm>
                <a:off x="5240081" y="3977562"/>
                <a:ext cx="2749201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可借閱</a:t>
                </a:r>
                <a:r>
                  <a:rPr lang="en-US" altLang="zh-TW" dirty="0">
                    <a:sym typeface="Arial" panose="020B0604020202020204" pitchFamily="34" charset="0"/>
                  </a:rPr>
                  <a:t>6</a:t>
                </a:r>
                <a:r>
                  <a:rPr lang="zh-TW" altLang="en-US" dirty="0">
                    <a:sym typeface="Arial" panose="020B0604020202020204" pitchFamily="34" charset="0"/>
                  </a:rPr>
                  <a:t>片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pic>
            <p:nvPicPr>
              <p:cNvPr id="48" name="圖形 12" descr="影片膠片">
                <a:extLst>
                  <a:ext uri="{FF2B5EF4-FFF2-40B4-BE49-F238E27FC236}">
                    <a16:creationId xmlns:a16="http://schemas.microsoft.com/office/drawing/2014/main" id="{CC63CCE0-F0CC-4E9C-86BE-5BDA1E465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432525" y="3726294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5719D6D3-226D-46D4-8B30-6B9F97510426}"/>
                </a:ext>
              </a:extLst>
            </p:cNvPr>
            <p:cNvGrpSpPr/>
            <p:nvPr/>
          </p:nvGrpSpPr>
          <p:grpSpPr>
            <a:xfrm>
              <a:off x="4371976" y="4681073"/>
              <a:ext cx="3617306" cy="750180"/>
              <a:chOff x="4371976" y="4681073"/>
              <a:chExt cx="3617306" cy="750180"/>
            </a:xfrm>
          </p:grpSpPr>
          <p:sp>
            <p:nvSpPr>
              <p:cNvPr id="46" name="Text Placeholder 7"/>
              <p:cNvSpPr txBox="1"/>
              <p:nvPr/>
            </p:nvSpPr>
            <p:spPr>
              <a:xfrm>
                <a:off x="5240081" y="4704408"/>
                <a:ext cx="2749201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借期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47" name="Text Placeholder 2"/>
              <p:cNvSpPr txBox="1"/>
              <p:nvPr/>
            </p:nvSpPr>
            <p:spPr>
              <a:xfrm>
                <a:off x="5240081" y="5015803"/>
                <a:ext cx="2749201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借期</a:t>
                </a:r>
                <a:r>
                  <a:rPr lang="en-US" altLang="zh-TW" dirty="0">
                    <a:sym typeface="Arial" panose="020B0604020202020204" pitchFamily="34" charset="0"/>
                  </a:rPr>
                  <a:t>7</a:t>
                </a:r>
                <a:r>
                  <a:rPr lang="zh-TW" altLang="en-US" dirty="0">
                    <a:sym typeface="Arial" panose="020B0604020202020204" pitchFamily="34" charset="0"/>
                  </a:rPr>
                  <a:t>天，不得續借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sp>
            <p:nvSpPr>
              <p:cNvPr id="50" name="Rounded Rectangle 27"/>
              <p:cNvSpPr>
                <a:spLocks noChangeAspect="1"/>
              </p:cNvSpPr>
              <p:nvPr/>
            </p:nvSpPr>
            <p:spPr>
              <a:xfrm>
                <a:off x="4371976" y="468107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9C007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65" name="圖形 64" descr="月曆">
                <a:extLst>
                  <a:ext uri="{FF2B5EF4-FFF2-40B4-BE49-F238E27FC236}">
                    <a16:creationId xmlns:a16="http://schemas.microsoft.com/office/drawing/2014/main" id="{F6F27588-1187-485A-B6E2-36AFCF96F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59048" y="479275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31BC514A-05D5-4AEE-9E69-286CDF37AF2E}"/>
                </a:ext>
              </a:extLst>
            </p:cNvPr>
            <p:cNvGrpSpPr/>
            <p:nvPr/>
          </p:nvGrpSpPr>
          <p:grpSpPr>
            <a:xfrm>
              <a:off x="4371976" y="5838747"/>
              <a:ext cx="3614080" cy="845979"/>
              <a:chOff x="4371976" y="5838747"/>
              <a:chExt cx="3614080" cy="845979"/>
            </a:xfrm>
          </p:grpSpPr>
          <p:sp>
            <p:nvSpPr>
              <p:cNvPr id="53" name="Text Placeholder 2"/>
              <p:cNvSpPr txBox="1"/>
              <p:nvPr/>
            </p:nvSpPr>
            <p:spPr>
              <a:xfrm>
                <a:off x="5240081" y="6269276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逾期</a:t>
                </a:r>
                <a:r>
                  <a:rPr lang="en-US" altLang="zh-TW" dirty="0">
                    <a:sym typeface="Arial" panose="020B0604020202020204" pitchFamily="34" charset="0"/>
                  </a:rPr>
                  <a:t>1</a:t>
                </a:r>
                <a:r>
                  <a:rPr lang="zh-TW" altLang="en-US" dirty="0">
                    <a:sym typeface="Arial" panose="020B0604020202020204" pitchFamily="34" charset="0"/>
                  </a:rPr>
                  <a:t>天，每</a:t>
                </a:r>
                <a:r>
                  <a:rPr lang="en-US" altLang="zh-TW" dirty="0">
                    <a:sym typeface="Arial" panose="020B0604020202020204" pitchFamily="34" charset="0"/>
                  </a:rPr>
                  <a:t>l</a:t>
                </a:r>
                <a:r>
                  <a:rPr lang="zh-TW" altLang="en-US" dirty="0">
                    <a:sym typeface="Arial" panose="020B0604020202020204" pitchFamily="34" charset="0"/>
                  </a:rPr>
                  <a:t>片罰金</a:t>
                </a:r>
                <a:r>
                  <a:rPr lang="en-US" altLang="zh-TW" dirty="0">
                    <a:sym typeface="Arial" panose="020B0604020202020204" pitchFamily="34" charset="0"/>
                  </a:rPr>
                  <a:t>10</a:t>
                </a:r>
                <a:r>
                  <a:rPr lang="zh-TW" altLang="en-US" dirty="0">
                    <a:sym typeface="Arial" panose="020B0604020202020204" pitchFamily="34" charset="0"/>
                  </a:rPr>
                  <a:t>元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sp>
            <p:nvSpPr>
              <p:cNvPr id="54" name="Text Placeholder 7"/>
              <p:cNvSpPr txBox="1"/>
              <p:nvPr/>
            </p:nvSpPr>
            <p:spPr>
              <a:xfrm>
                <a:off x="5240081" y="5911763"/>
                <a:ext cx="2745975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罰則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60" name="Rounded Rectangle 23"/>
              <p:cNvSpPr>
                <a:spLocks noChangeAspect="1"/>
              </p:cNvSpPr>
              <p:nvPr/>
            </p:nvSpPr>
            <p:spPr>
              <a:xfrm>
                <a:off x="4371976" y="5838747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E4005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66" name="圖形 65" descr="硬幣">
                <a:extLst>
                  <a:ext uri="{FF2B5EF4-FFF2-40B4-BE49-F238E27FC236}">
                    <a16:creationId xmlns:a16="http://schemas.microsoft.com/office/drawing/2014/main" id="{FD8C1FBA-9FB1-46C5-BF18-71E7F27F3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59048" y="5943611"/>
                <a:ext cx="540000" cy="54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202192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圖書館聯絡資訊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hape 1869"/>
          <p:cNvSpPr/>
          <p:nvPr/>
        </p:nvSpPr>
        <p:spPr>
          <a:xfrm rot="10800000">
            <a:off x="3913126" y="1177644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99487" y="1082024"/>
            <a:ext cx="2875787" cy="2086016"/>
            <a:chOff x="599487" y="1082024"/>
            <a:chExt cx="2875787" cy="2086016"/>
          </a:xfrm>
        </p:grpSpPr>
        <p:sp>
          <p:nvSpPr>
            <p:cNvPr id="6" name="Text Placeholder 4"/>
            <p:cNvSpPr txBox="1"/>
            <p:nvPr/>
          </p:nvSpPr>
          <p:spPr>
            <a:xfrm>
              <a:off x="1250777" y="2752590"/>
              <a:ext cx="2005330" cy="41545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lib@uch.edu.tw</a:t>
              </a:r>
            </a:p>
          </p:txBody>
        </p:sp>
        <p:sp>
          <p:nvSpPr>
            <p:cNvPr id="7" name="Shape 1851"/>
            <p:cNvSpPr/>
            <p:nvPr/>
          </p:nvSpPr>
          <p:spPr>
            <a:xfrm>
              <a:off x="599487" y="2252896"/>
              <a:ext cx="2875787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圖書館電子郵件信箱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Shape 1852"/>
            <p:cNvSpPr/>
            <p:nvPr/>
          </p:nvSpPr>
          <p:spPr>
            <a:xfrm>
              <a:off x="1881232" y="1082024"/>
              <a:ext cx="898552" cy="89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1853"/>
            <p:cNvSpPr/>
            <p:nvPr/>
          </p:nvSpPr>
          <p:spPr>
            <a:xfrm>
              <a:off x="2138028" y="1368254"/>
              <a:ext cx="372115" cy="30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739498" y="3700937"/>
            <a:ext cx="4193456" cy="2819580"/>
            <a:chOff x="7439043" y="3256320"/>
            <a:chExt cx="4193456" cy="2819580"/>
          </a:xfrm>
        </p:grpSpPr>
        <p:sp>
          <p:nvSpPr>
            <p:cNvPr id="13" name="Shape 1859"/>
            <p:cNvSpPr/>
            <p:nvPr/>
          </p:nvSpPr>
          <p:spPr>
            <a:xfrm>
              <a:off x="7439043" y="4782761"/>
              <a:ext cx="2138767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各項公告、活動皆即時刊登。如有問題</a:t>
              </a: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可私訊喵編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Shape 1860"/>
            <p:cNvSpPr/>
            <p:nvPr/>
          </p:nvSpPr>
          <p:spPr>
            <a:xfrm>
              <a:off x="7489213" y="4448997"/>
              <a:ext cx="1452321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FB/IG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Shape 1861"/>
            <p:cNvSpPr/>
            <p:nvPr/>
          </p:nvSpPr>
          <p:spPr>
            <a:xfrm>
              <a:off x="7550556" y="3256320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Shape 1862"/>
            <p:cNvSpPr/>
            <p:nvPr/>
          </p:nvSpPr>
          <p:spPr>
            <a:xfrm>
              <a:off x="7828567" y="3519289"/>
              <a:ext cx="344424" cy="30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044" y="4782761"/>
              <a:ext cx="908961" cy="908961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10034259" y="570656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FB</a:t>
              </a:r>
              <a:endParaRPr lang="zh-TW" altLang="en-US" dirty="0"/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0434" y="4782761"/>
              <a:ext cx="932065" cy="932065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10972342" y="5705732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IG</a:t>
              </a:r>
              <a:endParaRPr lang="zh-TW" altLang="en-US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581057" y="1166695"/>
            <a:ext cx="2036534" cy="2206112"/>
            <a:chOff x="8581057" y="1166695"/>
            <a:chExt cx="2036534" cy="2206112"/>
          </a:xfrm>
        </p:grpSpPr>
        <p:sp>
          <p:nvSpPr>
            <p:cNvPr id="17" name="Shape 1864"/>
            <p:cNvSpPr/>
            <p:nvPr/>
          </p:nvSpPr>
          <p:spPr>
            <a:xfrm>
              <a:off x="8935895" y="2672279"/>
              <a:ext cx="1681696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4581196</a:t>
              </a: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轉學校分機</a:t>
              </a: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3748~3758</a:t>
              </a:r>
            </a:p>
          </p:txBody>
        </p:sp>
        <p:sp>
          <p:nvSpPr>
            <p:cNvPr id="18" name="Shape 1865"/>
            <p:cNvSpPr/>
            <p:nvPr/>
          </p:nvSpPr>
          <p:spPr>
            <a:xfrm>
              <a:off x="8581057" y="2338516"/>
              <a:ext cx="153888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其他聯絡方式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Shape 1866"/>
            <p:cNvSpPr/>
            <p:nvPr/>
          </p:nvSpPr>
          <p:spPr>
            <a:xfrm>
              <a:off x="9112767" y="1166695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17"/>
            <p:cNvSpPr/>
            <p:nvPr/>
          </p:nvSpPr>
          <p:spPr bwMode="auto">
            <a:xfrm>
              <a:off x="9372074" y="1442034"/>
              <a:ext cx="360464" cy="360484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164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C95DCC-3CC0-452A-80E0-1796DD5F44C5}"/>
              </a:ext>
            </a:extLst>
          </p:cNvPr>
          <p:cNvGrpSpPr/>
          <p:nvPr/>
        </p:nvGrpSpPr>
        <p:grpSpPr>
          <a:xfrm>
            <a:off x="441960" y="62346"/>
            <a:ext cx="4611368" cy="558075"/>
            <a:chOff x="431687" y="56254"/>
            <a:chExt cx="4611368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5F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0DE249AA-536C-4BA1-BAF1-283158E481A8}"/>
                </a:ext>
              </a:extLst>
            </p:cNvPr>
            <p:cNvSpPr txBox="1"/>
            <p:nvPr/>
          </p:nvSpPr>
          <p:spPr>
            <a:xfrm>
              <a:off x="2881853" y="172992"/>
              <a:ext cx="21612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多媒體視聽中心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07D8B1A0-B3F7-471F-B24E-EF5B91AAAC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23403"/>
            <a:ext cx="5204098" cy="47635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EECD811F-4B81-4A1C-AF23-3AF410A1BA7C}"/>
              </a:ext>
            </a:extLst>
          </p:cNvPr>
          <p:cNvGrpSpPr/>
          <p:nvPr/>
        </p:nvGrpSpPr>
        <p:grpSpPr>
          <a:xfrm>
            <a:off x="5908766" y="614329"/>
            <a:ext cx="5652000" cy="6043886"/>
            <a:chOff x="5908766" y="614329"/>
            <a:chExt cx="5652000" cy="6043886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FCA21F4-6255-4EA4-A38A-930C2522B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766" y="1006215"/>
              <a:ext cx="5652000" cy="5652000"/>
            </a:xfrm>
            <a:prstGeom prst="rect">
              <a:avLst/>
            </a:prstGeom>
          </p:spPr>
        </p:pic>
        <p:sp>
          <p:nvSpPr>
            <p:cNvPr id="40" name="Text Placeholder 3">
              <a:extLst>
                <a:ext uri="{FF2B5EF4-FFF2-40B4-BE49-F238E27FC236}">
                  <a16:creationId xmlns:a16="http://schemas.microsoft.com/office/drawing/2014/main" id="{C8E18591-6D7C-4C15-B7F5-664D6793CEC7}"/>
                </a:ext>
              </a:extLst>
            </p:cNvPr>
            <p:cNvSpPr txBox="1"/>
            <p:nvPr/>
          </p:nvSpPr>
          <p:spPr>
            <a:xfrm>
              <a:off x="8393992" y="614329"/>
              <a:ext cx="11506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會議廳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001008"/>
      </p:ext>
    </p:extLst>
  </p:cSld>
  <p:clrMapOvr>
    <a:masterClrMapping/>
  </p:clrMapOvr>
  <p:transition>
    <p:random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851693" y="4242250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40324" y="2367589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00" b="0" i="0" u="none" strike="noStrike" kern="1200" cap="none" spc="-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054475" y="2090590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11891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謝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44006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聆</a:t>
            </a: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176120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聽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1" name="文字方塊 10"/>
          <p:cNvSpPr txBox="1"/>
          <p:nvPr/>
        </p:nvSpPr>
        <p:spPr>
          <a:xfrm>
            <a:off x="3306863" y="5254705"/>
            <a:ext cx="6931152" cy="649526"/>
          </a:xfrm>
          <a:prstGeom prst="rect">
            <a:avLst/>
          </a:prstGeom>
          <a:noFill/>
        </p:spPr>
        <p:txBody>
          <a:bodyPr wrap="square" lIns="94605" tIns="47302" rIns="94605" bIns="47302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使用上有任何疑問，可電洽圖書館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分機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:3752) </a:t>
            </a:r>
          </a:p>
        </p:txBody>
      </p:sp>
    </p:spTree>
    <p:extLst>
      <p:ext uri="{BB962C8B-B14F-4D97-AF65-F5344CB8AC3E}">
        <p14:creationId xmlns:p14="http://schemas.microsoft.com/office/powerpoint/2010/main" val="341981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858">
        <p:random/>
      </p:transition>
    </mc:Choice>
    <mc:Fallback xmlns="">
      <p:transition advTm="8858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C95DCC-3CC0-452A-80E0-1796DD5F44C5}"/>
              </a:ext>
            </a:extLst>
          </p:cNvPr>
          <p:cNvGrpSpPr/>
          <p:nvPr/>
        </p:nvGrpSpPr>
        <p:grpSpPr>
          <a:xfrm>
            <a:off x="431687" y="56254"/>
            <a:ext cx="4672328" cy="558075"/>
            <a:chOff x="431687" y="56254"/>
            <a:chExt cx="4672328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5F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0DE249AA-536C-4BA1-BAF1-283158E481A8}"/>
                </a:ext>
              </a:extLst>
            </p:cNvPr>
            <p:cNvSpPr txBox="1"/>
            <p:nvPr/>
          </p:nvSpPr>
          <p:spPr>
            <a:xfrm>
              <a:off x="2942813" y="161681"/>
              <a:ext cx="21612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多媒體視聽中心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7AC82460-CDB4-4D2A-9DFC-F0E54BE7AA4A}"/>
              </a:ext>
            </a:extLst>
          </p:cNvPr>
          <p:cNvGrpSpPr/>
          <p:nvPr/>
        </p:nvGrpSpPr>
        <p:grpSpPr>
          <a:xfrm>
            <a:off x="6720931" y="866496"/>
            <a:ext cx="5109754" cy="5573439"/>
            <a:chOff x="168084" y="815600"/>
            <a:chExt cx="5109754" cy="5573439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6CBDBB30-EBB9-4368-A7CA-156BA57C9C3E}"/>
                </a:ext>
              </a:extLst>
            </p:cNvPr>
            <p:cNvGrpSpPr/>
            <p:nvPr/>
          </p:nvGrpSpPr>
          <p:grpSpPr>
            <a:xfrm>
              <a:off x="249117" y="815600"/>
              <a:ext cx="4404334" cy="704285"/>
              <a:chOff x="4146723" y="858615"/>
              <a:chExt cx="3980124" cy="704285"/>
            </a:xfrm>
          </p:grpSpPr>
          <p:grpSp>
            <p:nvGrpSpPr>
              <p:cNvPr id="15" name="Group 25">
                <a:extLst>
                  <a:ext uri="{FF2B5EF4-FFF2-40B4-BE49-F238E27FC236}">
                    <a16:creationId xmlns:a16="http://schemas.microsoft.com/office/drawing/2014/main" id="{58D17188-16D0-4D64-82E6-F171308EB10B}"/>
                  </a:ext>
                </a:extLst>
              </p:cNvPr>
              <p:cNvGrpSpPr/>
              <p:nvPr/>
            </p:nvGrpSpPr>
            <p:grpSpPr>
              <a:xfrm>
                <a:off x="4775578" y="858615"/>
                <a:ext cx="3351269" cy="643355"/>
                <a:chOff x="699893" y="1704843"/>
                <a:chExt cx="2631516" cy="401060"/>
              </a:xfrm>
            </p:grpSpPr>
            <p:sp>
              <p:nvSpPr>
                <p:cNvPr id="16" name="Text Placeholder 3">
                  <a:extLst>
                    <a:ext uri="{FF2B5EF4-FFF2-40B4-BE49-F238E27FC236}">
                      <a16:creationId xmlns:a16="http://schemas.microsoft.com/office/drawing/2014/main" id="{02E05CF1-C2BB-4117-8BFC-1ADDAAB842EB}"/>
                    </a:ext>
                  </a:extLst>
                </p:cNvPr>
                <p:cNvSpPr txBox="1"/>
                <p:nvPr/>
              </p:nvSpPr>
              <p:spPr>
                <a:xfrm>
                  <a:off x="1684631" y="1704843"/>
                  <a:ext cx="662040" cy="191864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/>
                    <a:t>片庫區</a:t>
                  </a:r>
                  <a:endParaRPr lang="en-US" dirty="0"/>
                </a:p>
              </p:txBody>
            </p:sp>
            <p:sp>
              <p:nvSpPr>
                <p:cNvPr id="17" name="Text Placeholder 3">
                  <a:extLst>
                    <a:ext uri="{FF2B5EF4-FFF2-40B4-BE49-F238E27FC236}">
                      <a16:creationId xmlns:a16="http://schemas.microsoft.com/office/drawing/2014/main" id="{C62824E3-0F89-4B5B-8391-E489A376AAFC}"/>
                    </a:ext>
                  </a:extLst>
                </p:cNvPr>
                <p:cNvSpPr txBox="1"/>
                <p:nvPr/>
              </p:nvSpPr>
              <p:spPr>
                <a:xfrm>
                  <a:off x="699893" y="1845238"/>
                  <a:ext cx="2631516" cy="260665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pPr algn="ctr"/>
                  <a:r>
                    <a:rPr lang="zh-TW" altLang="en-US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各式影片供挑選</a:t>
                  </a:r>
                  <a:endParaRPr lang="en-US" altLang="zh-CN" sz="16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BA66C81B-CC01-4330-A65C-2BEE8A8862CD}"/>
                  </a:ext>
                </a:extLst>
              </p:cNvPr>
              <p:cNvGrpSpPr/>
              <p:nvPr/>
            </p:nvGrpSpPr>
            <p:grpSpPr>
              <a:xfrm>
                <a:off x="4146723" y="1022900"/>
                <a:ext cx="540000" cy="540000"/>
                <a:chOff x="4549925" y="735651"/>
                <a:chExt cx="540000" cy="540000"/>
              </a:xfrm>
            </p:grpSpPr>
            <p:sp>
              <p:nvSpPr>
                <p:cNvPr id="21" name="Oval 22">
                  <a:extLst>
                    <a:ext uri="{FF2B5EF4-FFF2-40B4-BE49-F238E27FC236}">
                      <a16:creationId xmlns:a16="http://schemas.microsoft.com/office/drawing/2014/main" id="{EF0CC08F-6221-459E-ACB7-23EB11B08C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9925" y="735651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22" name="圖形 21" descr="影片膠片">
                  <a:extLst>
                    <a:ext uri="{FF2B5EF4-FFF2-40B4-BE49-F238E27FC236}">
                      <a16:creationId xmlns:a16="http://schemas.microsoft.com/office/drawing/2014/main" id="{FB3D2994-B49D-45DB-9830-CE6EE791C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18325" y="804051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961E989-91B6-4B9B-A270-EA065D8EC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84" y="1684168"/>
              <a:ext cx="5109754" cy="470487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0AB3835-B26E-4028-8852-F8B808C7E416}"/>
              </a:ext>
            </a:extLst>
          </p:cNvPr>
          <p:cNvGrpSpPr/>
          <p:nvPr/>
        </p:nvGrpSpPr>
        <p:grpSpPr>
          <a:xfrm>
            <a:off x="361315" y="894845"/>
            <a:ext cx="4839311" cy="5545090"/>
            <a:chOff x="6359912" y="825176"/>
            <a:chExt cx="4839311" cy="5545090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D3F20FD3-AA14-4DAF-B195-276EC72D91E6}"/>
                </a:ext>
              </a:extLst>
            </p:cNvPr>
            <p:cNvGrpSpPr/>
            <p:nvPr/>
          </p:nvGrpSpPr>
          <p:grpSpPr>
            <a:xfrm>
              <a:off x="6868737" y="825176"/>
              <a:ext cx="3257244" cy="677108"/>
              <a:chOff x="8087937" y="856347"/>
              <a:chExt cx="3257244" cy="677108"/>
            </a:xfrm>
          </p:grpSpPr>
          <p:sp>
            <p:nvSpPr>
              <p:cNvPr id="24" name="Text Placeholder 3">
                <a:extLst>
                  <a:ext uri="{FF2B5EF4-FFF2-40B4-BE49-F238E27FC236}">
                    <a16:creationId xmlns:a16="http://schemas.microsoft.com/office/drawing/2014/main" id="{A92C6AE7-688F-4F93-B6DC-4C94E8DA2035}"/>
                  </a:ext>
                </a:extLst>
              </p:cNvPr>
              <p:cNvSpPr txBox="1"/>
              <p:nvPr/>
            </p:nvSpPr>
            <p:spPr>
              <a:xfrm>
                <a:off x="9004653" y="856347"/>
                <a:ext cx="2340528" cy="67710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有線電視區</a:t>
                </a:r>
                <a:r>
                  <a:rPr lang="en-US" altLang="zh-TW" dirty="0"/>
                  <a:t>(4</a:t>
                </a:r>
                <a:r>
                  <a:rPr lang="zh-TW" altLang="en-US" dirty="0"/>
                  <a:t>台</a:t>
                </a:r>
                <a:r>
                  <a:rPr lang="en-US" altLang="zh-TW" dirty="0"/>
                  <a:t>)</a:t>
                </a:r>
              </a:p>
              <a:p>
                <a:r>
                  <a:rPr lang="en-US" dirty="0"/>
                  <a:t>55</a:t>
                </a:r>
                <a:r>
                  <a:rPr lang="zh-TW" altLang="en-US" dirty="0"/>
                  <a:t>個頻道</a:t>
                </a:r>
                <a:endParaRPr lang="en-US" dirty="0"/>
              </a:p>
            </p:txBody>
          </p: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0CC3B92D-1F7A-4549-A656-C7AF7AFF165C}"/>
                  </a:ext>
                </a:extLst>
              </p:cNvPr>
              <p:cNvGrpSpPr/>
              <p:nvPr/>
            </p:nvGrpSpPr>
            <p:grpSpPr>
              <a:xfrm>
                <a:off x="8087937" y="897707"/>
                <a:ext cx="540000" cy="540000"/>
                <a:chOff x="4730681" y="6146498"/>
                <a:chExt cx="540000" cy="540000"/>
              </a:xfrm>
            </p:grpSpPr>
            <p:sp>
              <p:nvSpPr>
                <p:cNvPr id="29" name="Oval 30">
                  <a:extLst>
                    <a:ext uri="{FF2B5EF4-FFF2-40B4-BE49-F238E27FC236}">
                      <a16:creationId xmlns:a16="http://schemas.microsoft.com/office/drawing/2014/main" id="{8F1623D7-61CE-4E6E-A35B-E68D889048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30681" y="6146498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0" name="圖形 29" descr="劇院">
                  <a:extLst>
                    <a:ext uri="{FF2B5EF4-FFF2-40B4-BE49-F238E27FC236}">
                      <a16:creationId xmlns:a16="http://schemas.microsoft.com/office/drawing/2014/main" id="{F470240F-7622-4A52-9F08-A3EFEED71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9949" y="6227824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C175BED-79F2-443B-9B91-BCD046D1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912" y="1665396"/>
              <a:ext cx="4839311" cy="47048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251543366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C95DCC-3CC0-452A-80E0-1796DD5F44C5}"/>
              </a:ext>
            </a:extLst>
          </p:cNvPr>
          <p:cNvGrpSpPr/>
          <p:nvPr/>
        </p:nvGrpSpPr>
        <p:grpSpPr>
          <a:xfrm>
            <a:off x="431687" y="56254"/>
            <a:ext cx="4672328" cy="558075"/>
            <a:chOff x="431687" y="56254"/>
            <a:chExt cx="4672328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5F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0DE249AA-536C-4BA1-BAF1-283158E481A8}"/>
                </a:ext>
              </a:extLst>
            </p:cNvPr>
            <p:cNvSpPr txBox="1"/>
            <p:nvPr/>
          </p:nvSpPr>
          <p:spPr>
            <a:xfrm>
              <a:off x="2942813" y="161681"/>
              <a:ext cx="21612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多媒體視聽中心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EAFC299-EC06-4322-883C-56C209E2BB3D}"/>
              </a:ext>
            </a:extLst>
          </p:cNvPr>
          <p:cNvGrpSpPr/>
          <p:nvPr/>
        </p:nvGrpSpPr>
        <p:grpSpPr>
          <a:xfrm>
            <a:off x="254975" y="749781"/>
            <a:ext cx="4170979" cy="4492073"/>
            <a:chOff x="254975" y="749781"/>
            <a:chExt cx="4170979" cy="4492073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F36BE7A-59DE-4082-AB36-43836282241B}"/>
                </a:ext>
              </a:extLst>
            </p:cNvPr>
            <p:cNvGrpSpPr/>
            <p:nvPr/>
          </p:nvGrpSpPr>
          <p:grpSpPr>
            <a:xfrm>
              <a:off x="454697" y="749781"/>
              <a:ext cx="3507512" cy="647658"/>
              <a:chOff x="8087937" y="897707"/>
              <a:chExt cx="3507512" cy="647658"/>
            </a:xfrm>
          </p:grpSpPr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B7F55701-62FD-4D60-B831-B9192BAE683B}"/>
                  </a:ext>
                </a:extLst>
              </p:cNvPr>
              <p:cNvGrpSpPr/>
              <p:nvPr/>
            </p:nvGrpSpPr>
            <p:grpSpPr>
              <a:xfrm>
                <a:off x="8812460" y="908457"/>
                <a:ext cx="2782989" cy="636908"/>
                <a:chOff x="-1222790" y="-964689"/>
                <a:chExt cx="2185284" cy="478898"/>
              </a:xfrm>
            </p:grpSpPr>
            <p:sp>
              <p:nvSpPr>
                <p:cNvPr id="24" name="Text Placeholder 3">
                  <a:extLst>
                    <a:ext uri="{FF2B5EF4-FFF2-40B4-BE49-F238E27FC236}">
                      <a16:creationId xmlns:a16="http://schemas.microsoft.com/office/drawing/2014/main" id="{A92C6AE7-688F-4F93-B6DC-4C94E8DA2035}"/>
                    </a:ext>
                  </a:extLst>
                </p:cNvPr>
                <p:cNvSpPr txBox="1"/>
                <p:nvPr/>
              </p:nvSpPr>
              <p:spPr>
                <a:xfrm>
                  <a:off x="-1095789" y="-964689"/>
                  <a:ext cx="1697039" cy="231421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/>
                    <a:t>小團體欣賞室</a:t>
                  </a:r>
                  <a:r>
                    <a:rPr lang="en-US" altLang="zh-TW" dirty="0"/>
                    <a:t>(2</a:t>
                  </a:r>
                  <a:r>
                    <a:rPr lang="zh-TW" altLang="en-US" dirty="0"/>
                    <a:t>間</a:t>
                  </a:r>
                  <a:r>
                    <a:rPr lang="en-US" altLang="zh-TW" dirty="0"/>
                    <a:t>)</a:t>
                  </a:r>
                  <a:endParaRPr lang="en-US" dirty="0"/>
                </a:p>
              </p:txBody>
            </p:sp>
            <p:sp>
              <p:nvSpPr>
                <p:cNvPr id="25" name="Text Placeholder 3">
                  <a:extLst>
                    <a:ext uri="{FF2B5EF4-FFF2-40B4-BE49-F238E27FC236}">
                      <a16:creationId xmlns:a16="http://schemas.microsoft.com/office/drawing/2014/main" id="{044BEDCA-742D-4EBC-A74D-7DD2FFA3CE6A}"/>
                    </a:ext>
                  </a:extLst>
                </p:cNvPr>
                <p:cNvSpPr txBox="1"/>
                <p:nvPr/>
              </p:nvSpPr>
              <p:spPr>
                <a:xfrm>
                  <a:off x="-1222790" y="-800197"/>
                  <a:ext cx="2185284" cy="314406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3</a:t>
                  </a:r>
                  <a:r>
                    <a:rPr lang="zh-TW" altLang="en-US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人以上可借用共同觀賞電影</a:t>
                  </a:r>
                  <a:endParaRPr lang="en-US" altLang="zh-CN" sz="16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0CC3B92D-1F7A-4549-A656-C7AF7AFF165C}"/>
                  </a:ext>
                </a:extLst>
              </p:cNvPr>
              <p:cNvGrpSpPr/>
              <p:nvPr/>
            </p:nvGrpSpPr>
            <p:grpSpPr>
              <a:xfrm>
                <a:off x="8087937" y="897707"/>
                <a:ext cx="540000" cy="540000"/>
                <a:chOff x="4730681" y="6146498"/>
                <a:chExt cx="540000" cy="540000"/>
              </a:xfrm>
            </p:grpSpPr>
            <p:sp>
              <p:nvSpPr>
                <p:cNvPr id="29" name="Oval 30">
                  <a:extLst>
                    <a:ext uri="{FF2B5EF4-FFF2-40B4-BE49-F238E27FC236}">
                      <a16:creationId xmlns:a16="http://schemas.microsoft.com/office/drawing/2014/main" id="{8F1623D7-61CE-4E6E-A35B-E68D889048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30681" y="6146498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0" name="圖形 29" descr="劇院">
                  <a:extLst>
                    <a:ext uri="{FF2B5EF4-FFF2-40B4-BE49-F238E27FC236}">
                      <a16:creationId xmlns:a16="http://schemas.microsoft.com/office/drawing/2014/main" id="{F470240F-7622-4A52-9F08-A3EFEED71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9949" y="6227824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756884F-AE66-4F40-BB97-CCD04E497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75" y="1654748"/>
              <a:ext cx="4170979" cy="3587106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B6274C4-49FA-485D-9234-ED0F67BA0544}"/>
              </a:ext>
            </a:extLst>
          </p:cNvPr>
          <p:cNvGrpSpPr/>
          <p:nvPr/>
        </p:nvGrpSpPr>
        <p:grpSpPr>
          <a:xfrm>
            <a:off x="4642350" y="466855"/>
            <a:ext cx="7315437" cy="6391145"/>
            <a:chOff x="4876563" y="466855"/>
            <a:chExt cx="7315437" cy="6391145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6C865644-5FC5-4C87-884A-A2271FA98FB8}"/>
                </a:ext>
              </a:extLst>
            </p:cNvPr>
            <p:cNvGrpSpPr/>
            <p:nvPr/>
          </p:nvGrpSpPr>
          <p:grpSpPr>
            <a:xfrm>
              <a:off x="7267682" y="466855"/>
              <a:ext cx="3507512" cy="647658"/>
              <a:chOff x="8087937" y="897707"/>
              <a:chExt cx="3507512" cy="647658"/>
            </a:xfrm>
          </p:grpSpPr>
          <p:grpSp>
            <p:nvGrpSpPr>
              <p:cNvPr id="40" name="Group 25">
                <a:extLst>
                  <a:ext uri="{FF2B5EF4-FFF2-40B4-BE49-F238E27FC236}">
                    <a16:creationId xmlns:a16="http://schemas.microsoft.com/office/drawing/2014/main" id="{CCA48676-4147-4445-8F5F-9209A1F0730E}"/>
                  </a:ext>
                </a:extLst>
              </p:cNvPr>
              <p:cNvGrpSpPr/>
              <p:nvPr/>
            </p:nvGrpSpPr>
            <p:grpSpPr>
              <a:xfrm>
                <a:off x="8812460" y="932334"/>
                <a:ext cx="2782989" cy="613031"/>
                <a:chOff x="-1222790" y="-946735"/>
                <a:chExt cx="2185284" cy="460944"/>
              </a:xfrm>
            </p:grpSpPr>
            <p:sp>
              <p:nvSpPr>
                <p:cNvPr id="44" name="Text Placeholder 3">
                  <a:extLst>
                    <a:ext uri="{FF2B5EF4-FFF2-40B4-BE49-F238E27FC236}">
                      <a16:creationId xmlns:a16="http://schemas.microsoft.com/office/drawing/2014/main" id="{420F87A8-9706-4E3F-8933-967F5FBB11E4}"/>
                    </a:ext>
                  </a:extLst>
                </p:cNvPr>
                <p:cNvSpPr txBox="1"/>
                <p:nvPr/>
              </p:nvSpPr>
              <p:spPr>
                <a:xfrm>
                  <a:off x="-1034423" y="-946735"/>
                  <a:ext cx="1808549" cy="231421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/>
                    <a:t>大團體欣賞室</a:t>
                  </a:r>
                  <a:r>
                    <a:rPr lang="en-US" altLang="zh-TW" dirty="0"/>
                    <a:t>(2</a:t>
                  </a:r>
                  <a:r>
                    <a:rPr lang="zh-TW" altLang="en-US" dirty="0"/>
                    <a:t>間</a:t>
                  </a:r>
                  <a:r>
                    <a:rPr lang="en-US" altLang="zh-TW" dirty="0"/>
                    <a:t>)</a:t>
                  </a:r>
                  <a:endParaRPr lang="en-US" dirty="0"/>
                </a:p>
              </p:txBody>
            </p:sp>
            <p:sp>
              <p:nvSpPr>
                <p:cNvPr id="45" name="Text Placeholder 3">
                  <a:extLst>
                    <a:ext uri="{FF2B5EF4-FFF2-40B4-BE49-F238E27FC236}">
                      <a16:creationId xmlns:a16="http://schemas.microsoft.com/office/drawing/2014/main" id="{D8FD216F-A48B-410E-BA3E-BBB0C784F517}"/>
                    </a:ext>
                  </a:extLst>
                </p:cNvPr>
                <p:cNvSpPr txBox="1"/>
                <p:nvPr/>
              </p:nvSpPr>
              <p:spPr>
                <a:xfrm>
                  <a:off x="-1222790" y="-800197"/>
                  <a:ext cx="2185284" cy="314406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5</a:t>
                  </a:r>
                  <a:r>
                    <a:rPr lang="zh-TW" altLang="en-US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人以上可借用共同觀賞電影</a:t>
                  </a:r>
                  <a:endParaRPr lang="en-US" altLang="zh-CN" sz="16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群組 40">
                <a:extLst>
                  <a:ext uri="{FF2B5EF4-FFF2-40B4-BE49-F238E27FC236}">
                    <a16:creationId xmlns:a16="http://schemas.microsoft.com/office/drawing/2014/main" id="{FB39A491-8B6D-4E9F-8C94-EAB7DF76E420}"/>
                  </a:ext>
                </a:extLst>
              </p:cNvPr>
              <p:cNvGrpSpPr/>
              <p:nvPr/>
            </p:nvGrpSpPr>
            <p:grpSpPr>
              <a:xfrm>
                <a:off x="8087937" y="897707"/>
                <a:ext cx="540000" cy="540000"/>
                <a:chOff x="4730681" y="6146498"/>
                <a:chExt cx="540000" cy="540000"/>
              </a:xfrm>
            </p:grpSpPr>
            <p:sp>
              <p:nvSpPr>
                <p:cNvPr id="42" name="Oval 30">
                  <a:extLst>
                    <a:ext uri="{FF2B5EF4-FFF2-40B4-BE49-F238E27FC236}">
                      <a16:creationId xmlns:a16="http://schemas.microsoft.com/office/drawing/2014/main" id="{1EE981CA-8260-44D9-AC4F-FA13A3B29D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30681" y="6146498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43" name="圖形 42" descr="劇院">
                  <a:extLst>
                    <a:ext uri="{FF2B5EF4-FFF2-40B4-BE49-F238E27FC236}">
                      <a16:creationId xmlns:a16="http://schemas.microsoft.com/office/drawing/2014/main" id="{29E608B4-B9A7-485E-8249-1D6065C51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9949" y="6227824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B07FC1D-0AB2-410E-AF44-029DCC7FB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563" y="1311929"/>
              <a:ext cx="3683051" cy="287049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8AD3C3F-703B-4F6F-B3C1-2163F3714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257" y="3345606"/>
              <a:ext cx="4310743" cy="351239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0003773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C95DCC-3CC0-452A-80E0-1796DD5F44C5}"/>
              </a:ext>
            </a:extLst>
          </p:cNvPr>
          <p:cNvGrpSpPr/>
          <p:nvPr/>
        </p:nvGrpSpPr>
        <p:grpSpPr>
          <a:xfrm>
            <a:off x="431687" y="56254"/>
            <a:ext cx="4672328" cy="558075"/>
            <a:chOff x="431687" y="56254"/>
            <a:chExt cx="4672328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5F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0DE249AA-536C-4BA1-BAF1-283158E481A8}"/>
                </a:ext>
              </a:extLst>
            </p:cNvPr>
            <p:cNvSpPr txBox="1"/>
            <p:nvPr/>
          </p:nvSpPr>
          <p:spPr>
            <a:xfrm>
              <a:off x="2942813" y="161681"/>
              <a:ext cx="21612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多媒體視聽中心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52F99DE-518D-4E5C-90E8-3DE90EE38E0A}"/>
              </a:ext>
            </a:extLst>
          </p:cNvPr>
          <p:cNvGrpSpPr/>
          <p:nvPr/>
        </p:nvGrpSpPr>
        <p:grpSpPr>
          <a:xfrm>
            <a:off x="142582" y="563823"/>
            <a:ext cx="5405997" cy="5870761"/>
            <a:chOff x="239814" y="583394"/>
            <a:chExt cx="5405997" cy="5870761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F36BE7A-59DE-4082-AB36-43836282241B}"/>
                </a:ext>
              </a:extLst>
            </p:cNvPr>
            <p:cNvGrpSpPr/>
            <p:nvPr/>
          </p:nvGrpSpPr>
          <p:grpSpPr>
            <a:xfrm>
              <a:off x="1205926" y="583394"/>
              <a:ext cx="3165570" cy="540000"/>
              <a:chOff x="8087937" y="897707"/>
              <a:chExt cx="3165570" cy="540000"/>
            </a:xfrm>
          </p:grpSpPr>
          <p:sp>
            <p:nvSpPr>
              <p:cNvPr id="24" name="Text Placeholder 3">
                <a:extLst>
                  <a:ext uri="{FF2B5EF4-FFF2-40B4-BE49-F238E27FC236}">
                    <a16:creationId xmlns:a16="http://schemas.microsoft.com/office/drawing/2014/main" id="{A92C6AE7-688F-4F93-B6DC-4C94E8DA2035}"/>
                  </a:ext>
                </a:extLst>
              </p:cNvPr>
              <p:cNvSpPr txBox="1"/>
              <p:nvPr/>
            </p:nvSpPr>
            <p:spPr>
              <a:xfrm>
                <a:off x="8685495" y="1026744"/>
                <a:ext cx="2568012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個人電腦隨選區</a:t>
                </a:r>
                <a:r>
                  <a:rPr lang="en-US" altLang="zh-TW" dirty="0"/>
                  <a:t>(15</a:t>
                </a:r>
                <a:r>
                  <a:rPr lang="zh-TW" altLang="en-US" dirty="0"/>
                  <a:t>部</a:t>
                </a:r>
                <a:r>
                  <a:rPr lang="en-US" altLang="zh-TW" dirty="0"/>
                  <a:t>)</a:t>
                </a:r>
                <a:endParaRPr lang="en-US" dirty="0"/>
              </a:p>
            </p:txBody>
          </p: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0CC3B92D-1F7A-4549-A656-C7AF7AFF165C}"/>
                  </a:ext>
                </a:extLst>
              </p:cNvPr>
              <p:cNvGrpSpPr/>
              <p:nvPr/>
            </p:nvGrpSpPr>
            <p:grpSpPr>
              <a:xfrm>
                <a:off x="8087937" y="897707"/>
                <a:ext cx="540000" cy="540000"/>
                <a:chOff x="4730681" y="6146498"/>
                <a:chExt cx="540000" cy="540000"/>
              </a:xfrm>
            </p:grpSpPr>
            <p:sp>
              <p:nvSpPr>
                <p:cNvPr id="29" name="Oval 30">
                  <a:extLst>
                    <a:ext uri="{FF2B5EF4-FFF2-40B4-BE49-F238E27FC236}">
                      <a16:creationId xmlns:a16="http://schemas.microsoft.com/office/drawing/2014/main" id="{8F1623D7-61CE-4E6E-A35B-E68D889048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30681" y="6146498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0" name="圖形 29" descr="劇院">
                  <a:extLst>
                    <a:ext uri="{FF2B5EF4-FFF2-40B4-BE49-F238E27FC236}">
                      <a16:creationId xmlns:a16="http://schemas.microsoft.com/office/drawing/2014/main" id="{F470240F-7622-4A52-9F08-A3EFEED71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9949" y="6227824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F8C0BAA-9934-44A5-931A-12999DF2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14" y="1315059"/>
              <a:ext cx="5405997" cy="51390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00B86A0-225F-43C0-8F7C-8618D2E60F15}"/>
              </a:ext>
            </a:extLst>
          </p:cNvPr>
          <p:cNvGrpSpPr/>
          <p:nvPr/>
        </p:nvGrpSpPr>
        <p:grpSpPr>
          <a:xfrm>
            <a:off x="5838706" y="619058"/>
            <a:ext cx="6283386" cy="5605039"/>
            <a:chOff x="5838706" y="619058"/>
            <a:chExt cx="6353294" cy="5605039"/>
          </a:xfrm>
        </p:grpSpPr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420F87A8-9706-4E3F-8933-967F5FBB11E4}"/>
                </a:ext>
              </a:extLst>
            </p:cNvPr>
            <p:cNvSpPr txBox="1"/>
            <p:nvPr/>
          </p:nvSpPr>
          <p:spPr>
            <a:xfrm>
              <a:off x="8506153" y="739673"/>
              <a:ext cx="1282402" cy="30777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/>
                <a:t>線上電影院</a:t>
              </a:r>
              <a:endParaRPr lang="en-US" dirty="0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FB39A491-8B6D-4E9F-8C94-EAB7DF76E420}"/>
                </a:ext>
              </a:extLst>
            </p:cNvPr>
            <p:cNvGrpSpPr/>
            <p:nvPr/>
          </p:nvGrpSpPr>
          <p:grpSpPr>
            <a:xfrm>
              <a:off x="7232596" y="619058"/>
              <a:ext cx="603236" cy="540000"/>
              <a:chOff x="4730681" y="6146498"/>
              <a:chExt cx="540000" cy="540000"/>
            </a:xfrm>
          </p:grpSpPr>
          <p:sp>
            <p:nvSpPr>
              <p:cNvPr id="42" name="Oval 30">
                <a:extLst>
                  <a:ext uri="{FF2B5EF4-FFF2-40B4-BE49-F238E27FC236}">
                    <a16:creationId xmlns:a16="http://schemas.microsoft.com/office/drawing/2014/main" id="{1EE981CA-8260-44D9-AC4F-FA13A3B29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30681" y="6146498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43" name="圖形 42" descr="劇院">
                <a:extLst>
                  <a:ext uri="{FF2B5EF4-FFF2-40B4-BE49-F238E27FC236}">
                    <a16:creationId xmlns:a16="http://schemas.microsoft.com/office/drawing/2014/main" id="{29E608B4-B9A7-485E-8249-1D6065C51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799081" y="6214898"/>
                <a:ext cx="403200" cy="403200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A0BFE907-53CA-4B63-B40F-757E8E6B1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706" y="1295488"/>
              <a:ext cx="6353294" cy="4928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6322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9C5C8B3-828E-4EAD-B6E5-7DC0F492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2" y="627293"/>
            <a:ext cx="12124888" cy="24340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線上電影院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75DA315-E361-4BCD-916C-85577022A5CB}"/>
              </a:ext>
            </a:extLst>
          </p:cNvPr>
          <p:cNvSpPr/>
          <p:nvPr/>
        </p:nvSpPr>
        <p:spPr>
          <a:xfrm>
            <a:off x="8137619" y="1587342"/>
            <a:ext cx="855380" cy="33373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76CA281-DB4A-4BC1-BEA9-86DC81EF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01" y="3074323"/>
            <a:ext cx="9859751" cy="36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5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Kmovie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公播電影網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E5DE2E0-65B6-4E7C-AFC6-F07AB56EC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917"/>
            <a:ext cx="12192000" cy="58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4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831803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TW" dirty="0">
                <a:solidFill>
                  <a:srgbClr val="005BD3"/>
                </a:solidFill>
              </a:rPr>
              <a:t>H2PES</a:t>
            </a:r>
            <a:r>
              <a:rPr lang="zh-TW" altLang="en-US" dirty="0">
                <a:solidFill>
                  <a:srgbClr val="005BD3"/>
                </a:solidFill>
              </a:rPr>
              <a:t>數位公播影音服務平台（「</a:t>
            </a:r>
            <a:r>
              <a:rPr lang="en-US" altLang="zh-TW" dirty="0">
                <a:solidFill>
                  <a:srgbClr val="005BD3"/>
                </a:solidFill>
              </a:rPr>
              <a:t>H</a:t>
            </a:r>
            <a:r>
              <a:rPr lang="zh-TW" altLang="en-US" dirty="0">
                <a:solidFill>
                  <a:srgbClr val="005BD3"/>
                </a:solidFill>
              </a:rPr>
              <a:t>兔配斯」）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BD3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BAF113-5111-45B2-B09B-945DC1202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829360"/>
            <a:ext cx="12192000" cy="59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8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342291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B1 B2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9CAE1D4-F5DB-4C9B-9C76-93147C41F8AD}"/>
              </a:ext>
            </a:extLst>
          </p:cNvPr>
          <p:cNvGrpSpPr/>
          <p:nvPr/>
        </p:nvGrpSpPr>
        <p:grpSpPr>
          <a:xfrm>
            <a:off x="4040216" y="1047994"/>
            <a:ext cx="3650261" cy="4297274"/>
            <a:chOff x="4040216" y="1047994"/>
            <a:chExt cx="3650261" cy="4297274"/>
          </a:xfrm>
        </p:grpSpPr>
        <p:grpSp>
          <p:nvGrpSpPr>
            <p:cNvPr id="11" name="Group 25"/>
            <p:cNvGrpSpPr/>
            <p:nvPr/>
          </p:nvGrpSpPr>
          <p:grpSpPr>
            <a:xfrm>
              <a:off x="4731518" y="1047994"/>
              <a:ext cx="2114659" cy="667756"/>
              <a:chOff x="822629" y="1592434"/>
              <a:chExt cx="1660492" cy="502095"/>
            </a:xfrm>
          </p:grpSpPr>
          <p:sp>
            <p:nvSpPr>
              <p:cNvPr id="12" name="Text Placeholder 3"/>
              <p:cNvSpPr txBox="1"/>
              <p:nvPr/>
            </p:nvSpPr>
            <p:spPr>
              <a:xfrm>
                <a:off x="938179" y="1592434"/>
                <a:ext cx="1323397" cy="23142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en-US" altLang="zh-TW" dirty="0"/>
                  <a:t>B2</a:t>
                </a:r>
                <a:r>
                  <a:rPr lang="zh-TW" altLang="en-US" dirty="0"/>
                  <a:t>中文書庫二</a:t>
                </a:r>
                <a:endParaRPr lang="en-US" dirty="0"/>
              </a:p>
            </p:txBody>
          </p:sp>
          <p:sp>
            <p:nvSpPr>
              <p:cNvPr id="13" name="Text Placeholder 3"/>
              <p:cNvSpPr txBox="1"/>
              <p:nvPr/>
            </p:nvSpPr>
            <p:spPr>
              <a:xfrm>
                <a:off x="822629" y="1782146"/>
                <a:ext cx="1660492" cy="312383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en-US" altLang="zh-TW" dirty="0">
                    <a:sym typeface="Arial" panose="020B0604020202020204" pitchFamily="34" charset="0"/>
                  </a:rPr>
                  <a:t>0-4</a:t>
                </a:r>
                <a:r>
                  <a:rPr lang="zh-TW" altLang="en-US" dirty="0">
                    <a:sym typeface="Arial" panose="020B0604020202020204" pitchFamily="34" charset="0"/>
                  </a:rPr>
                  <a:t>類、</a:t>
                </a:r>
                <a:r>
                  <a:rPr lang="en-US" altLang="zh-TW" dirty="0">
                    <a:sym typeface="Arial" panose="020B0604020202020204" pitchFamily="34" charset="0"/>
                  </a:rPr>
                  <a:t>9</a:t>
                </a:r>
                <a:r>
                  <a:rPr lang="zh-TW" altLang="en-US" dirty="0">
                    <a:sym typeface="Arial" panose="020B0604020202020204" pitchFamily="34" charset="0"/>
                  </a:rPr>
                  <a:t>類少用圖書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" name="矩形: 剪去單一角落 52">
              <a:extLst>
                <a:ext uri="{FF2B5EF4-FFF2-40B4-BE49-F238E27FC236}">
                  <a16:creationId xmlns:a16="http://schemas.microsoft.com/office/drawing/2014/main" id="{46ABA628-19A3-480F-A5F1-26504CB8B104}"/>
                </a:ext>
              </a:extLst>
            </p:cNvPr>
            <p:cNvSpPr/>
            <p:nvPr/>
          </p:nvSpPr>
          <p:spPr>
            <a:xfrm>
              <a:off x="4310216" y="1775258"/>
              <a:ext cx="3380261" cy="3570010"/>
            </a:xfrm>
            <a:custGeom>
              <a:avLst/>
              <a:gdLst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114" h="1537521">
                  <a:moveTo>
                    <a:pt x="0" y="0"/>
                  </a:moveTo>
                  <a:lnTo>
                    <a:pt x="1222590" y="0"/>
                  </a:lnTo>
                  <a:cubicBezTo>
                    <a:pt x="1304098" y="81508"/>
                    <a:pt x="1280831" y="601166"/>
                    <a:pt x="1467114" y="244524"/>
                  </a:cubicBezTo>
                  <a:lnTo>
                    <a:pt x="1467114" y="1537521"/>
                  </a:lnTo>
                  <a:lnTo>
                    <a:pt x="0" y="15375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群組 3"/>
            <p:cNvGrpSpPr/>
            <p:nvPr/>
          </p:nvGrpSpPr>
          <p:grpSpPr>
            <a:xfrm>
              <a:off x="4040216" y="1116238"/>
              <a:ext cx="540000" cy="540000"/>
              <a:chOff x="4443239" y="342563"/>
              <a:chExt cx="540000" cy="540000"/>
            </a:xfrm>
          </p:grpSpPr>
          <p:sp>
            <p:nvSpPr>
              <p:cNvPr id="16" name="Oval 43"/>
              <p:cNvSpPr>
                <a:spLocks noChangeAspect="1"/>
              </p:cNvSpPr>
              <p:nvPr/>
            </p:nvSpPr>
            <p:spPr>
              <a:xfrm>
                <a:off x="4443239" y="342563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17" name="圖形 38" descr="書籍">
                <a:extLst>
                  <a:ext uri="{FF2B5EF4-FFF2-40B4-BE49-F238E27FC236}">
                    <a16:creationId xmlns:a16="http://schemas.microsoft.com/office/drawing/2014/main" id="{D3FBFCA4-3AEC-449B-9BFA-E40138ABA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09385" y="434852"/>
                <a:ext cx="403946" cy="403946"/>
              </a:xfrm>
              <a:prstGeom prst="rect">
                <a:avLst/>
              </a:prstGeom>
            </p:spPr>
          </p:pic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8D3CA3C-7939-4308-8C52-D62E65DB629A}"/>
              </a:ext>
            </a:extLst>
          </p:cNvPr>
          <p:cNvGrpSpPr/>
          <p:nvPr/>
        </p:nvGrpSpPr>
        <p:grpSpPr>
          <a:xfrm>
            <a:off x="8074723" y="1083242"/>
            <a:ext cx="3617025" cy="4263216"/>
            <a:chOff x="8074723" y="1083242"/>
            <a:chExt cx="3617025" cy="4263216"/>
          </a:xfrm>
        </p:grpSpPr>
        <p:grpSp>
          <p:nvGrpSpPr>
            <p:cNvPr id="19" name="Group 25"/>
            <p:cNvGrpSpPr/>
            <p:nvPr/>
          </p:nvGrpSpPr>
          <p:grpSpPr>
            <a:xfrm>
              <a:off x="8676050" y="1083242"/>
              <a:ext cx="2670092" cy="674408"/>
              <a:chOff x="625443" y="1614110"/>
              <a:chExt cx="2096634" cy="507096"/>
            </a:xfrm>
          </p:grpSpPr>
          <p:sp>
            <p:nvSpPr>
              <p:cNvPr id="20" name="Text Placeholder 3"/>
              <p:cNvSpPr txBox="1"/>
              <p:nvPr/>
            </p:nvSpPr>
            <p:spPr>
              <a:xfrm>
                <a:off x="1008278" y="1614110"/>
                <a:ext cx="1067398" cy="231421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en-US" altLang="zh-TW" dirty="0"/>
                  <a:t>B2</a:t>
                </a:r>
                <a:r>
                  <a:rPr lang="zh-TW" altLang="en-US" dirty="0"/>
                  <a:t>密集書庫</a:t>
                </a:r>
                <a:endParaRPr lang="en-US" dirty="0"/>
              </a:p>
            </p:txBody>
          </p:sp>
          <p:sp>
            <p:nvSpPr>
              <p:cNvPr id="21" name="Text Placeholder 3"/>
              <p:cNvSpPr txBox="1"/>
              <p:nvPr/>
            </p:nvSpPr>
            <p:spPr>
              <a:xfrm>
                <a:off x="625443" y="1808824"/>
                <a:ext cx="2096634" cy="312382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閉架存放：參考書、罕用書等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" name="矩形: 剪去單一角落 80">
              <a:extLst>
                <a:ext uri="{FF2B5EF4-FFF2-40B4-BE49-F238E27FC236}">
                  <a16:creationId xmlns:a16="http://schemas.microsoft.com/office/drawing/2014/main" id="{8D53F286-E239-4CEF-86AE-5B6842229830}"/>
                </a:ext>
              </a:extLst>
            </p:cNvPr>
            <p:cNvSpPr>
              <a:spLocks/>
            </p:cNvSpPr>
            <p:nvPr/>
          </p:nvSpPr>
          <p:spPr>
            <a:xfrm>
              <a:off x="8311348" y="1775258"/>
              <a:ext cx="3380400" cy="3571200"/>
            </a:xfrm>
            <a:custGeom>
              <a:avLst/>
              <a:gdLst>
                <a:gd name="connsiteX0" fmla="*/ 0 w 2196844"/>
                <a:gd name="connsiteY0" fmla="*/ 0 h 2185521"/>
                <a:gd name="connsiteX1" fmla="*/ 1832583 w 2196844"/>
                <a:gd name="connsiteY1" fmla="*/ 0 h 2185521"/>
                <a:gd name="connsiteX2" fmla="*/ 2196844 w 2196844"/>
                <a:gd name="connsiteY2" fmla="*/ 364261 h 2185521"/>
                <a:gd name="connsiteX3" fmla="*/ 2196844 w 2196844"/>
                <a:gd name="connsiteY3" fmla="*/ 2185521 h 2185521"/>
                <a:gd name="connsiteX4" fmla="*/ 0 w 2196844"/>
                <a:gd name="connsiteY4" fmla="*/ 2185521 h 2185521"/>
                <a:gd name="connsiteX5" fmla="*/ 0 w 2196844"/>
                <a:gd name="connsiteY5" fmla="*/ 0 h 2185521"/>
                <a:gd name="connsiteX0" fmla="*/ 0 w 2196844"/>
                <a:gd name="connsiteY0" fmla="*/ 0 h 2185521"/>
                <a:gd name="connsiteX1" fmla="*/ 1832583 w 2196844"/>
                <a:gd name="connsiteY1" fmla="*/ 0 h 2185521"/>
                <a:gd name="connsiteX2" fmla="*/ 2004947 w 2196844"/>
                <a:gd name="connsiteY2" fmla="*/ 498045 h 2185521"/>
                <a:gd name="connsiteX3" fmla="*/ 2196844 w 2196844"/>
                <a:gd name="connsiteY3" fmla="*/ 364261 h 2185521"/>
                <a:gd name="connsiteX4" fmla="*/ 2196844 w 2196844"/>
                <a:gd name="connsiteY4" fmla="*/ 2185521 h 2185521"/>
                <a:gd name="connsiteX5" fmla="*/ 0 w 2196844"/>
                <a:gd name="connsiteY5" fmla="*/ 2185521 h 2185521"/>
                <a:gd name="connsiteX6" fmla="*/ 0 w 2196844"/>
                <a:gd name="connsiteY6" fmla="*/ 0 h 218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6844" h="2185521">
                  <a:moveTo>
                    <a:pt x="0" y="0"/>
                  </a:moveTo>
                  <a:lnTo>
                    <a:pt x="1832583" y="0"/>
                  </a:lnTo>
                  <a:cubicBezTo>
                    <a:pt x="1896388" y="64415"/>
                    <a:pt x="1941142" y="433630"/>
                    <a:pt x="2004947" y="498045"/>
                  </a:cubicBezTo>
                  <a:lnTo>
                    <a:pt x="2196844" y="364261"/>
                  </a:lnTo>
                  <a:lnTo>
                    <a:pt x="2196844" y="2185521"/>
                  </a:lnTo>
                  <a:lnTo>
                    <a:pt x="0" y="21855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8074723" y="1116238"/>
              <a:ext cx="540000" cy="540000"/>
              <a:chOff x="7958345" y="434852"/>
              <a:chExt cx="540000" cy="540000"/>
            </a:xfrm>
          </p:grpSpPr>
          <p:sp>
            <p:nvSpPr>
              <p:cNvPr id="18" name="Oval 30"/>
              <p:cNvSpPr>
                <a:spLocks noChangeAspect="1"/>
              </p:cNvSpPr>
              <p:nvPr/>
            </p:nvSpPr>
            <p:spPr>
              <a:xfrm>
                <a:off x="7958345" y="434852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23" name="圖形 39" descr="書架上的書本">
                <a:extLst>
                  <a:ext uri="{FF2B5EF4-FFF2-40B4-BE49-F238E27FC236}">
                    <a16:creationId xmlns:a16="http://schemas.microsoft.com/office/drawing/2014/main" id="{6A1B4D6E-6CA3-40E8-ADF9-9412DFD1A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19672" y="521248"/>
                <a:ext cx="367208" cy="367208"/>
              </a:xfrm>
              <a:prstGeom prst="rect">
                <a:avLst/>
              </a:prstGeom>
            </p:spPr>
          </p:pic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F64AB5A-0287-46FD-9D88-93630E1F0960}"/>
              </a:ext>
            </a:extLst>
          </p:cNvPr>
          <p:cNvGrpSpPr/>
          <p:nvPr/>
        </p:nvGrpSpPr>
        <p:grpSpPr>
          <a:xfrm>
            <a:off x="58226" y="792841"/>
            <a:ext cx="3715752" cy="4552427"/>
            <a:chOff x="58226" y="792841"/>
            <a:chExt cx="3715752" cy="4552427"/>
          </a:xfrm>
        </p:grpSpPr>
        <p:sp>
          <p:nvSpPr>
            <p:cNvPr id="15" name="Text Placeholder 3"/>
            <p:cNvSpPr txBox="1"/>
            <p:nvPr/>
          </p:nvSpPr>
          <p:spPr>
            <a:xfrm>
              <a:off x="594464" y="1053973"/>
              <a:ext cx="2995916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dirty="0">
                  <a:sym typeface="Arial" panose="020B0604020202020204" pitchFamily="34" charset="0"/>
                </a:rPr>
                <a:t>A~Z</a:t>
              </a:r>
              <a:r>
                <a:rPr lang="zh-TW" altLang="en-US" dirty="0">
                  <a:sym typeface="Arial" panose="020B0604020202020204" pitchFamily="34" charset="0"/>
                </a:rPr>
                <a:t>類西文圖書</a:t>
              </a:r>
              <a:r>
                <a:rPr lang="en-US" altLang="zh-TW" dirty="0">
                  <a:sym typeface="Arial" panose="020B0604020202020204" pitchFamily="34" charset="0"/>
                </a:rPr>
                <a:t>,</a:t>
              </a:r>
              <a:r>
                <a:rPr lang="zh-TW" altLang="en-US" dirty="0">
                  <a:sym typeface="Arial" panose="020B0604020202020204" pitchFamily="34" charset="0"/>
                </a:rPr>
                <a:t>按字母順序由左→ 右排放</a:t>
              </a:r>
              <a:endParaRPr lang="en-US" altLang="zh-CN" dirty="0">
                <a:sym typeface="Arial" panose="020B0604020202020204" pitchFamily="34" charset="0"/>
              </a:endParaRPr>
            </a:p>
            <a:p>
              <a:endParaRPr lang="en-US" altLang="zh-CN" dirty="0">
                <a:sym typeface="Arial" panose="020B0604020202020204" pitchFamily="34" charset="0"/>
              </a:endParaRPr>
            </a:p>
          </p:txBody>
        </p:sp>
        <p:sp>
          <p:nvSpPr>
            <p:cNvPr id="24" name="矩形: 剪去單一角落 52">
              <a:extLst>
                <a:ext uri="{FF2B5EF4-FFF2-40B4-BE49-F238E27FC236}">
                  <a16:creationId xmlns:a16="http://schemas.microsoft.com/office/drawing/2014/main" id="{46ABA628-19A3-480F-A5F1-26504CB8B104}"/>
                </a:ext>
              </a:extLst>
            </p:cNvPr>
            <p:cNvSpPr/>
            <p:nvPr/>
          </p:nvSpPr>
          <p:spPr>
            <a:xfrm>
              <a:off x="393717" y="1775258"/>
              <a:ext cx="3380261" cy="3570010"/>
            </a:xfrm>
            <a:custGeom>
              <a:avLst/>
              <a:gdLst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114" h="1537521">
                  <a:moveTo>
                    <a:pt x="0" y="0"/>
                  </a:moveTo>
                  <a:lnTo>
                    <a:pt x="1222590" y="0"/>
                  </a:lnTo>
                  <a:cubicBezTo>
                    <a:pt x="1304098" y="81508"/>
                    <a:pt x="1280831" y="601166"/>
                    <a:pt x="1467114" y="244524"/>
                  </a:cubicBezTo>
                  <a:lnTo>
                    <a:pt x="1467114" y="1537521"/>
                  </a:lnTo>
                  <a:lnTo>
                    <a:pt x="0" y="15375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8226" y="1144616"/>
              <a:ext cx="540000" cy="540000"/>
              <a:chOff x="4443239" y="342563"/>
              <a:chExt cx="540000" cy="540000"/>
            </a:xfrm>
          </p:grpSpPr>
          <p:sp>
            <p:nvSpPr>
              <p:cNvPr id="27" name="Oval 43"/>
              <p:cNvSpPr>
                <a:spLocks noChangeAspect="1"/>
              </p:cNvSpPr>
              <p:nvPr/>
            </p:nvSpPr>
            <p:spPr>
              <a:xfrm>
                <a:off x="4443239" y="342563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28" name="圖形 38" descr="書籍">
                <a:extLst>
                  <a:ext uri="{FF2B5EF4-FFF2-40B4-BE49-F238E27FC236}">
                    <a16:creationId xmlns:a16="http://schemas.microsoft.com/office/drawing/2014/main" id="{D3FBFCA4-3AEC-449B-9BFA-E40138ABA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09385" y="434852"/>
                <a:ext cx="403946" cy="403946"/>
              </a:xfrm>
              <a:prstGeom prst="rect">
                <a:avLst/>
              </a:prstGeom>
            </p:spPr>
          </p:pic>
        </p:grpSp>
        <p:sp>
          <p:nvSpPr>
            <p:cNvPr id="29" name="Text Placeholder 3"/>
            <p:cNvSpPr txBox="1"/>
            <p:nvPr/>
          </p:nvSpPr>
          <p:spPr>
            <a:xfrm>
              <a:off x="1254792" y="792841"/>
              <a:ext cx="1343477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dirty="0"/>
                <a:t>B1</a:t>
              </a:r>
              <a:r>
                <a:rPr lang="zh-TW" altLang="en-US" dirty="0"/>
                <a:t>西文書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9702487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912604" y="288381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開、閉館時間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4461522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317266" y="301350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環境介紹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各項樓層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服務開放時間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文字方塊 95"/>
          <p:cNvSpPr txBox="1"/>
          <p:nvPr/>
        </p:nvSpPr>
        <p:spPr>
          <a:xfrm>
            <a:off x="8276320" y="3844882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sym typeface="Wingdings 2" panose="05020102010507070707" pitchFamily="18" charset="2"/>
              </a:rPr>
              <a:t></a:t>
            </a:r>
            <a:endParaRPr lang="zh-TW" altLang="en-US" sz="6000" b="1" dirty="0">
              <a:solidFill>
                <a:schemeClr val="bg1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77127AA-C264-4B16-B138-CFD6FCA8394F}"/>
              </a:ext>
            </a:extLst>
          </p:cNvPr>
          <p:cNvGrpSpPr/>
          <p:nvPr/>
        </p:nvGrpSpPr>
        <p:grpSpPr>
          <a:xfrm>
            <a:off x="7550594" y="2514419"/>
            <a:ext cx="1949109" cy="2893102"/>
            <a:chOff x="7698859" y="3522689"/>
            <a:chExt cx="1949109" cy="2893102"/>
          </a:xfrm>
        </p:grpSpPr>
        <p:sp>
          <p:nvSpPr>
            <p:cNvPr id="56" name="矩形 55"/>
            <p:cNvSpPr/>
            <p:nvPr/>
          </p:nvSpPr>
          <p:spPr>
            <a:xfrm>
              <a:off x="7698859" y="3522689"/>
              <a:ext cx="1924826" cy="2893102"/>
            </a:xfrm>
            <a:prstGeom prst="rect">
              <a:avLst/>
            </a:prstGeom>
            <a:solidFill>
              <a:srgbClr val="580076">
                <a:alpha val="4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7698859" y="4629401"/>
              <a:ext cx="1949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還書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使用還書箱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0" name="群組 109">
            <a:extLst>
              <a:ext uri="{FF2B5EF4-FFF2-40B4-BE49-F238E27FC236}">
                <a16:creationId xmlns:a16="http://schemas.microsoft.com/office/drawing/2014/main" id="{ABB2B583-D206-4A66-8422-5F1E11EE79DB}"/>
              </a:ext>
            </a:extLst>
          </p:cNvPr>
          <p:cNvGrpSpPr/>
          <p:nvPr/>
        </p:nvGrpSpPr>
        <p:grpSpPr>
          <a:xfrm>
            <a:off x="274765" y="3404962"/>
            <a:ext cx="10763727" cy="1145714"/>
            <a:chOff x="274765" y="3404962"/>
            <a:chExt cx="10763727" cy="1145714"/>
          </a:xfrm>
        </p:grpSpPr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034BAF4B-F631-43BE-ADE9-7D63EDE76DA7}"/>
                </a:ext>
              </a:extLst>
            </p:cNvPr>
            <p:cNvGrpSpPr/>
            <p:nvPr/>
          </p:nvGrpSpPr>
          <p:grpSpPr>
            <a:xfrm>
              <a:off x="274765" y="3404962"/>
              <a:ext cx="6697858" cy="1145714"/>
              <a:chOff x="177800" y="5064211"/>
              <a:chExt cx="6697858" cy="1145714"/>
            </a:xfrm>
          </p:grpSpPr>
          <p:sp>
            <p:nvSpPr>
              <p:cNvPr id="83" name="Rounded Rectangle 11"/>
              <p:cNvSpPr>
                <a:spLocks noChangeAspect="1"/>
              </p:cNvSpPr>
              <p:nvPr/>
            </p:nvSpPr>
            <p:spPr>
              <a:xfrm>
                <a:off x="177800" y="5365714"/>
                <a:ext cx="1015370" cy="720645"/>
              </a:xfrm>
              <a:prstGeom prst="roundRect">
                <a:avLst>
                  <a:gd name="adj" fmla="val 50000"/>
                </a:avLst>
              </a:prstGeom>
              <a:solidFill>
                <a:srgbClr val="9C018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16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5F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59" name="群組 58">
                <a:extLst>
                  <a:ext uri="{FF2B5EF4-FFF2-40B4-BE49-F238E27FC236}">
                    <a16:creationId xmlns:a16="http://schemas.microsoft.com/office/drawing/2014/main" id="{835327BD-CC73-4513-85B4-FA01B1CC473B}"/>
                  </a:ext>
                </a:extLst>
              </p:cNvPr>
              <p:cNvGrpSpPr/>
              <p:nvPr/>
            </p:nvGrpSpPr>
            <p:grpSpPr>
              <a:xfrm>
                <a:off x="1573669" y="5064211"/>
                <a:ext cx="5301989" cy="1145714"/>
                <a:chOff x="1573669" y="5064211"/>
                <a:chExt cx="5301989" cy="1145714"/>
              </a:xfrm>
            </p:grpSpPr>
            <p:sp>
              <p:nvSpPr>
                <p:cNvPr id="86" name="文字方塊 85"/>
                <p:cNvSpPr txBox="1"/>
                <p:nvPr/>
              </p:nvSpPr>
              <p:spPr>
                <a:xfrm>
                  <a:off x="3998934" y="5194262"/>
                  <a:ext cx="643159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810074"/>
                      </a:solidFill>
                      <a:sym typeface="Wingdings 2" panose="05020102010507070707" pitchFamily="18" charset="2"/>
                    </a:rPr>
                    <a:t></a:t>
                  </a:r>
                  <a:endParaRPr lang="zh-TW" altLang="en-US" sz="6000" b="1" dirty="0">
                    <a:solidFill>
                      <a:srgbClr val="810074"/>
                    </a:solidFill>
                  </a:endParaRPr>
                </a:p>
              </p:txBody>
            </p:sp>
            <p:sp>
              <p:nvSpPr>
                <p:cNvPr id="87" name="文字方塊 86"/>
                <p:cNvSpPr txBox="1"/>
                <p:nvPr/>
              </p:nvSpPr>
              <p:spPr>
                <a:xfrm>
                  <a:off x="1763750" y="5064211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FF388C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FF388C"/>
                    </a:solidFill>
                  </a:endParaRPr>
                </a:p>
              </p:txBody>
            </p:sp>
            <p:sp>
              <p:nvSpPr>
                <p:cNvPr id="89" name="Text Placeholder 3"/>
                <p:cNvSpPr txBox="1"/>
                <p:nvPr/>
              </p:nvSpPr>
              <p:spPr>
                <a:xfrm>
                  <a:off x="1573669" y="5667407"/>
                  <a:ext cx="1455194" cy="418143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sz="1600" b="1" dirty="0">
                      <a:solidFill>
                        <a:srgbClr val="9C0186"/>
                      </a:solidFill>
                      <a:sym typeface="Arial" panose="020B0604020202020204" pitchFamily="34" charset="0"/>
                    </a:rPr>
                    <a:t>10:00-17:00</a:t>
                  </a:r>
                  <a:endParaRPr lang="en-US" altLang="zh-CN" sz="1600" b="1" dirty="0">
                    <a:solidFill>
                      <a:srgbClr val="9C0186"/>
                    </a:solidFill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" name="文字方塊 94"/>
                <p:cNvSpPr txBox="1"/>
                <p:nvPr/>
              </p:nvSpPr>
              <p:spPr>
                <a:xfrm>
                  <a:off x="6194061" y="5141274"/>
                  <a:ext cx="68159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810074"/>
                      </a:solidFill>
                      <a:sym typeface="Wingdings 2" panose="05020102010507070707" pitchFamily="18" charset="2"/>
                    </a:rPr>
                    <a:t></a:t>
                  </a:r>
                  <a:endParaRPr lang="zh-TW" altLang="en-US" sz="6000" b="1" dirty="0">
                    <a:solidFill>
                      <a:srgbClr val="810074"/>
                    </a:solidFill>
                  </a:endParaRPr>
                </a:p>
              </p:txBody>
            </p:sp>
          </p:grpSp>
        </p:grpSp>
        <p:sp>
          <p:nvSpPr>
            <p:cNvPr id="102" name="文字方塊 101"/>
            <p:cNvSpPr txBox="1"/>
            <p:nvPr/>
          </p:nvSpPr>
          <p:spPr>
            <a:xfrm>
              <a:off x="10356895" y="3535013"/>
              <a:ext cx="68159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004CBF"/>
                  </a:solidFill>
                  <a:sym typeface="Wingdings 2" panose="05020102010507070707" pitchFamily="18" charset="2"/>
                </a:rPr>
                <a:t></a:t>
              </a:r>
              <a:endParaRPr lang="zh-TW" altLang="en-US" sz="6000" b="1" dirty="0">
                <a:solidFill>
                  <a:srgbClr val="004CBF"/>
                </a:solidFill>
              </a:endParaRPr>
            </a:p>
          </p:txBody>
        </p:sp>
      </p:grp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4928D232-E774-4797-9DBA-34E94B14FD87}"/>
              </a:ext>
            </a:extLst>
          </p:cNvPr>
          <p:cNvGrpSpPr/>
          <p:nvPr/>
        </p:nvGrpSpPr>
        <p:grpSpPr>
          <a:xfrm>
            <a:off x="259616" y="2622420"/>
            <a:ext cx="11182649" cy="1015663"/>
            <a:chOff x="259616" y="2622420"/>
            <a:chExt cx="11182649" cy="1015663"/>
          </a:xfrm>
        </p:grpSpPr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286C3CC3-A9E4-4665-9E9D-507AE5A4C032}"/>
                </a:ext>
              </a:extLst>
            </p:cNvPr>
            <p:cNvGrpSpPr/>
            <p:nvPr/>
          </p:nvGrpSpPr>
          <p:grpSpPr>
            <a:xfrm>
              <a:off x="259616" y="2622420"/>
              <a:ext cx="6816633" cy="1015663"/>
              <a:chOff x="177800" y="4373336"/>
              <a:chExt cx="6816633" cy="1015663"/>
            </a:xfrm>
          </p:grpSpPr>
          <p:sp>
            <p:nvSpPr>
              <p:cNvPr id="82" name="Rounded Rectangle 11"/>
              <p:cNvSpPr>
                <a:spLocks noChangeAspect="1"/>
              </p:cNvSpPr>
              <p:nvPr/>
            </p:nvSpPr>
            <p:spPr>
              <a:xfrm>
                <a:off x="177800" y="4400016"/>
                <a:ext cx="1015370" cy="720645"/>
              </a:xfrm>
              <a:prstGeom prst="roundRect">
                <a:avLst>
                  <a:gd name="adj" fmla="val 50000"/>
                </a:avLst>
              </a:prstGeom>
              <a:solidFill>
                <a:srgbClr val="E4015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16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1-4F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58" name="群組 57">
                <a:extLst>
                  <a:ext uri="{FF2B5EF4-FFF2-40B4-BE49-F238E27FC236}">
                    <a16:creationId xmlns:a16="http://schemas.microsoft.com/office/drawing/2014/main" id="{B84E1700-758C-410A-BAE1-36AFA8D505D2}"/>
                  </a:ext>
                </a:extLst>
              </p:cNvPr>
              <p:cNvGrpSpPr/>
              <p:nvPr/>
            </p:nvGrpSpPr>
            <p:grpSpPr>
              <a:xfrm>
                <a:off x="1786465" y="4373336"/>
                <a:ext cx="5207968" cy="1015663"/>
                <a:chOff x="1786465" y="4373336"/>
                <a:chExt cx="5207968" cy="1015663"/>
              </a:xfrm>
            </p:grpSpPr>
            <p:sp>
              <p:nvSpPr>
                <p:cNvPr id="85" name="文字方塊 84"/>
                <p:cNvSpPr txBox="1"/>
                <p:nvPr/>
              </p:nvSpPr>
              <p:spPr>
                <a:xfrm>
                  <a:off x="3939062" y="4373336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FF388C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FF388C"/>
                    </a:solidFill>
                  </a:endParaRPr>
                </a:p>
              </p:txBody>
            </p:sp>
            <p:sp>
              <p:nvSpPr>
                <p:cNvPr id="92" name="文字方塊 91"/>
                <p:cNvSpPr txBox="1"/>
                <p:nvPr/>
              </p:nvSpPr>
              <p:spPr>
                <a:xfrm>
                  <a:off x="1786465" y="4373336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FF388C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FF388C"/>
                    </a:solidFill>
                  </a:endParaRPr>
                </a:p>
              </p:txBody>
            </p:sp>
            <p:sp>
              <p:nvSpPr>
                <p:cNvPr id="93" name="文字方塊 92"/>
                <p:cNvSpPr txBox="1"/>
                <p:nvPr/>
              </p:nvSpPr>
              <p:spPr>
                <a:xfrm>
                  <a:off x="6219862" y="4373336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810074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810074"/>
                    </a:solidFill>
                  </a:endParaRPr>
                </a:p>
              </p:txBody>
            </p:sp>
          </p:grpSp>
        </p:grpSp>
        <p:sp>
          <p:nvSpPr>
            <p:cNvPr id="61" name="文字方塊 60"/>
            <p:cNvSpPr txBox="1"/>
            <p:nvPr/>
          </p:nvSpPr>
          <p:spPr>
            <a:xfrm>
              <a:off x="10005237" y="2750119"/>
              <a:ext cx="1437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004CBF"/>
                  </a:solidFill>
                </a:rPr>
                <a:t>另行公告</a:t>
              </a:r>
            </a:p>
          </p:txBody>
        </p:sp>
      </p:grpSp>
      <p:sp>
        <p:nvSpPr>
          <p:cNvPr id="62" name="文字方塊 61"/>
          <p:cNvSpPr txBox="1"/>
          <p:nvPr/>
        </p:nvSpPr>
        <p:spPr>
          <a:xfrm>
            <a:off x="274765" y="6456742"/>
            <a:ext cx="27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sym typeface="Wingdings 2" panose="05020102010507070707" pitchFamily="18" charset="2"/>
              </a:rPr>
              <a:t></a:t>
            </a:r>
            <a:r>
              <a:rPr lang="zh-TW" altLang="en-US" b="1" dirty="0">
                <a:solidFill>
                  <a:srgbClr val="FF0000"/>
                </a:solidFill>
              </a:rPr>
              <a:t>閉館前</a:t>
            </a:r>
            <a:r>
              <a:rPr lang="en-US" altLang="zh-TW" b="1" dirty="0">
                <a:solidFill>
                  <a:srgbClr val="FF0000"/>
                </a:solidFill>
              </a:rPr>
              <a:t>15</a:t>
            </a:r>
            <a:r>
              <a:rPr lang="zh-TW" altLang="en-US" b="1" dirty="0">
                <a:solidFill>
                  <a:srgbClr val="FF0000"/>
                </a:solidFill>
              </a:rPr>
              <a:t>分鐘停止借還</a:t>
            </a:r>
          </a:p>
        </p:txBody>
      </p: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A1BF7C75-DB12-4903-A79B-BE3FEE8437DA}"/>
              </a:ext>
            </a:extLst>
          </p:cNvPr>
          <p:cNvGrpSpPr/>
          <p:nvPr/>
        </p:nvGrpSpPr>
        <p:grpSpPr>
          <a:xfrm>
            <a:off x="221025" y="575297"/>
            <a:ext cx="11771683" cy="2013363"/>
            <a:chOff x="221025" y="575297"/>
            <a:chExt cx="11771683" cy="2013363"/>
          </a:xfrm>
        </p:grpSpPr>
        <p:grpSp>
          <p:nvGrpSpPr>
            <p:cNvPr id="2" name="Group 3"/>
            <p:cNvGrpSpPr/>
            <p:nvPr/>
          </p:nvGrpSpPr>
          <p:grpSpPr bwMode="auto">
            <a:xfrm>
              <a:off x="221025" y="1843412"/>
              <a:ext cx="11771683" cy="91774"/>
              <a:chOff x="1765833" y="4036682"/>
              <a:chExt cx="9317522" cy="50962"/>
            </a:xfrm>
          </p:grpSpPr>
          <p:sp>
            <p:nvSpPr>
              <p:cNvPr id="3" name="Rectangle 4"/>
              <p:cNvSpPr/>
              <p:nvPr/>
            </p:nvSpPr>
            <p:spPr>
              <a:xfrm>
                <a:off x="3040807" y="4036682"/>
                <a:ext cx="1683494" cy="509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4" name="Rectangle 5"/>
              <p:cNvSpPr/>
              <p:nvPr/>
            </p:nvSpPr>
            <p:spPr>
              <a:xfrm>
                <a:off x="4724303" y="4036682"/>
                <a:ext cx="1715155" cy="509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5" name="Rectangle 6"/>
              <p:cNvSpPr/>
              <p:nvPr/>
            </p:nvSpPr>
            <p:spPr>
              <a:xfrm>
                <a:off x="6435557" y="4036682"/>
                <a:ext cx="1661572" cy="5096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6" name="Rectangle 7"/>
              <p:cNvSpPr/>
              <p:nvPr/>
            </p:nvSpPr>
            <p:spPr>
              <a:xfrm>
                <a:off x="8087643" y="4036682"/>
                <a:ext cx="1720740" cy="5096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7" name="Rectangle 8"/>
              <p:cNvSpPr/>
              <p:nvPr/>
            </p:nvSpPr>
            <p:spPr>
              <a:xfrm>
                <a:off x="1765833" y="4036682"/>
                <a:ext cx="1274973" cy="509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8" name="Rectangle 9"/>
              <p:cNvSpPr/>
              <p:nvPr/>
            </p:nvSpPr>
            <p:spPr>
              <a:xfrm>
                <a:off x="9808382" y="4036682"/>
                <a:ext cx="1274973" cy="509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E4A4F07E-3528-49BE-8E7F-F54018FAED74}"/>
                </a:ext>
              </a:extLst>
            </p:cNvPr>
            <p:cNvGrpSpPr/>
            <p:nvPr/>
          </p:nvGrpSpPr>
          <p:grpSpPr>
            <a:xfrm>
              <a:off x="1270701" y="1982011"/>
              <a:ext cx="9612882" cy="606649"/>
              <a:chOff x="1294549" y="2249510"/>
              <a:chExt cx="9612882" cy="606649"/>
            </a:xfrm>
          </p:grpSpPr>
          <p:grpSp>
            <p:nvGrpSpPr>
              <p:cNvPr id="63" name="Group 25"/>
              <p:cNvGrpSpPr/>
              <p:nvPr/>
            </p:nvGrpSpPr>
            <p:grpSpPr>
              <a:xfrm>
                <a:off x="1294549" y="2249510"/>
                <a:ext cx="1795363" cy="566376"/>
                <a:chOff x="813865" y="1093588"/>
                <a:chExt cx="1441981" cy="530169"/>
              </a:xfrm>
            </p:grpSpPr>
            <p:sp>
              <p:nvSpPr>
                <p:cNvPr id="64" name="Text Placeholder 3"/>
                <p:cNvSpPr txBox="1"/>
                <p:nvPr/>
              </p:nvSpPr>
              <p:spPr>
                <a:xfrm>
                  <a:off x="813865" y="1093588"/>
                  <a:ext cx="1441981" cy="288102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/>
                    <a:t>星期一、二、四</a:t>
                  </a:r>
                  <a:endParaRPr lang="en-US" dirty="0"/>
                </a:p>
              </p:txBody>
            </p:sp>
            <p:sp>
              <p:nvSpPr>
                <p:cNvPr id="65" name="Text Placeholder 3"/>
                <p:cNvSpPr txBox="1"/>
                <p:nvPr/>
              </p:nvSpPr>
              <p:spPr>
                <a:xfrm>
                  <a:off x="1094423" y="1270518"/>
                  <a:ext cx="1142661" cy="353239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dirty="0">
                      <a:sym typeface="Arial" panose="020B0604020202020204" pitchFamily="34" charset="0"/>
                    </a:rPr>
                    <a:t>8:30-20:30</a:t>
                  </a:r>
                  <a:endParaRPr lang="en-US" altLang="zh-CN" dirty="0"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6" name="Group 25"/>
              <p:cNvGrpSpPr/>
              <p:nvPr/>
            </p:nvGrpSpPr>
            <p:grpSpPr>
              <a:xfrm>
                <a:off x="3655873" y="2249512"/>
                <a:ext cx="2105199" cy="606647"/>
                <a:chOff x="1021344" y="1139520"/>
                <a:chExt cx="1690829" cy="567867"/>
              </a:xfrm>
            </p:grpSpPr>
            <p:sp>
              <p:nvSpPr>
                <p:cNvPr id="67" name="Text Placeholder 3"/>
                <p:cNvSpPr txBox="1"/>
                <p:nvPr/>
              </p:nvSpPr>
              <p:spPr>
                <a:xfrm>
                  <a:off x="1021344" y="1139520"/>
                  <a:ext cx="1029984" cy="288102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/>
                    <a:t>星期三、五</a:t>
                  </a:r>
                  <a:endParaRPr lang="en-US" dirty="0"/>
                </a:p>
              </p:txBody>
            </p:sp>
            <p:sp>
              <p:nvSpPr>
                <p:cNvPr id="68" name="Text Placeholder 3"/>
                <p:cNvSpPr txBox="1"/>
                <p:nvPr/>
              </p:nvSpPr>
              <p:spPr>
                <a:xfrm>
                  <a:off x="1167536" y="1354147"/>
                  <a:ext cx="1544637" cy="353240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dirty="0">
                      <a:sym typeface="Arial" panose="020B0604020202020204" pitchFamily="34" charset="0"/>
                    </a:rPr>
                    <a:t>8:30-17:00</a:t>
                  </a:r>
                  <a:endParaRPr lang="en-US" altLang="zh-CN" dirty="0"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9" name="Group 25"/>
              <p:cNvGrpSpPr/>
              <p:nvPr/>
            </p:nvGrpSpPr>
            <p:grpSpPr>
              <a:xfrm>
                <a:off x="5857443" y="2279787"/>
                <a:ext cx="1371741" cy="565946"/>
                <a:chOff x="1044570" y="1169451"/>
                <a:chExt cx="1101740" cy="529767"/>
              </a:xfrm>
            </p:grpSpPr>
            <p:sp>
              <p:nvSpPr>
                <p:cNvPr id="70" name="Text Placeholder 3"/>
                <p:cNvSpPr txBox="1"/>
                <p:nvPr/>
              </p:nvSpPr>
              <p:spPr>
                <a:xfrm>
                  <a:off x="1234250" y="1169451"/>
                  <a:ext cx="604187" cy="231422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/>
                    <a:t>星期日</a:t>
                  </a:r>
                  <a:endParaRPr lang="en-US" dirty="0"/>
                </a:p>
              </p:txBody>
            </p:sp>
            <p:sp>
              <p:nvSpPr>
                <p:cNvPr id="71" name="Text Placeholder 3"/>
                <p:cNvSpPr txBox="1"/>
                <p:nvPr/>
              </p:nvSpPr>
              <p:spPr>
                <a:xfrm>
                  <a:off x="1044570" y="1386836"/>
                  <a:ext cx="1101740" cy="312382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dirty="0">
                      <a:sym typeface="Arial" panose="020B0604020202020204" pitchFamily="34" charset="0"/>
                    </a:rPr>
                    <a:t>10:10-16:00</a:t>
                  </a:r>
                  <a:endParaRPr lang="en-US" altLang="zh-CN" dirty="0"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73" name="Text Placeholder 3"/>
              <p:cNvSpPr txBox="1"/>
              <p:nvPr/>
            </p:nvSpPr>
            <p:spPr>
              <a:xfrm>
                <a:off x="7529903" y="2279787"/>
                <a:ext cx="2006015" cy="24722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星期六，國定假日</a:t>
                </a:r>
                <a:endParaRPr lang="en-US" dirty="0"/>
              </a:p>
            </p:txBody>
          </p:sp>
          <p:sp>
            <p:nvSpPr>
              <p:cNvPr id="76" name="Text Placeholder 3"/>
              <p:cNvSpPr txBox="1"/>
              <p:nvPr/>
            </p:nvSpPr>
            <p:spPr>
              <a:xfrm>
                <a:off x="10155175" y="2279787"/>
                <a:ext cx="752256" cy="24722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寒暑假</a:t>
                </a:r>
                <a:endParaRPr lang="en-US" dirty="0"/>
              </a:p>
            </p:txBody>
          </p:sp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C4048C67-8E6C-4745-8BF0-F300A390BA9C}"/>
                </a:ext>
              </a:extLst>
            </p:cNvPr>
            <p:cNvGrpSpPr/>
            <p:nvPr/>
          </p:nvGrpSpPr>
          <p:grpSpPr>
            <a:xfrm>
              <a:off x="1571277" y="649335"/>
              <a:ext cx="1044000" cy="1152000"/>
              <a:chOff x="1521518" y="794925"/>
              <a:chExt cx="1304470" cy="1829988"/>
            </a:xfrm>
          </p:grpSpPr>
          <p:grpSp>
            <p:nvGrpSpPr>
              <p:cNvPr id="40" name="Group 41"/>
              <p:cNvGrpSpPr/>
              <p:nvPr/>
            </p:nvGrpSpPr>
            <p:grpSpPr>
              <a:xfrm>
                <a:off x="1521518" y="794925"/>
                <a:ext cx="1304470" cy="1829988"/>
                <a:chOff x="1199543" y="2785052"/>
                <a:chExt cx="1304470" cy="1829988"/>
              </a:xfrm>
            </p:grpSpPr>
            <p:grpSp>
              <p:nvGrpSpPr>
                <p:cNvPr id="41" name="Group 42"/>
                <p:cNvGrpSpPr>
                  <a:grpSpLocks noChangeAspect="1"/>
                </p:cNvGrpSpPr>
                <p:nvPr/>
              </p:nvGrpSpPr>
              <p:grpSpPr bwMode="auto">
                <a:xfrm>
                  <a:off x="1199543" y="2785052"/>
                  <a:ext cx="1304470" cy="1202090"/>
                  <a:chOff x="3149601" y="2756904"/>
                  <a:chExt cx="1201204" cy="1107067"/>
                </a:xfrm>
              </p:grpSpPr>
              <p:sp>
                <p:nvSpPr>
                  <p:cNvPr id="46" name="等腰三角形 51"/>
                  <p:cNvSpPr/>
                  <p:nvPr/>
                </p:nvSpPr>
                <p:spPr>
                  <a:xfrm flipV="1">
                    <a:off x="3149601" y="3200885"/>
                    <a:ext cx="1201204" cy="663086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47" name="矩形 52"/>
                  <p:cNvSpPr/>
                  <p:nvPr/>
                </p:nvSpPr>
                <p:spPr>
                  <a:xfrm>
                    <a:off x="3630725" y="2756904"/>
                    <a:ext cx="720080" cy="33154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42" name="Oval 43"/>
                <p:cNvSpPr>
                  <a:spLocks noChangeAspect="1"/>
                </p:cNvSpPr>
                <p:nvPr/>
              </p:nvSpPr>
              <p:spPr>
                <a:xfrm>
                  <a:off x="1540736" y="4029148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</p:grpSp>
          <p:pic>
            <p:nvPicPr>
              <p:cNvPr id="16" name="圖形 15" descr="打開的書本">
                <a:extLst>
                  <a:ext uri="{FF2B5EF4-FFF2-40B4-BE49-F238E27FC236}">
                    <a16:creationId xmlns:a16="http://schemas.microsoft.com/office/drawing/2014/main" id="{65F3DF28-4CB5-43E8-98E3-7838B82EE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29245" y="2128836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061E64AE-8A29-48BE-B727-F5C72F93914D}"/>
                </a:ext>
              </a:extLst>
            </p:cNvPr>
            <p:cNvGrpSpPr/>
            <p:nvPr/>
          </p:nvGrpSpPr>
          <p:grpSpPr>
            <a:xfrm>
              <a:off x="3697557" y="596154"/>
              <a:ext cx="1044000" cy="1152000"/>
              <a:chOff x="3630550" y="794924"/>
              <a:chExt cx="1304471" cy="1846863"/>
            </a:xfrm>
          </p:grpSpPr>
          <p:grpSp>
            <p:nvGrpSpPr>
              <p:cNvPr id="32" name="Group 33"/>
              <p:cNvGrpSpPr/>
              <p:nvPr/>
            </p:nvGrpSpPr>
            <p:grpSpPr>
              <a:xfrm>
                <a:off x="3630550" y="794924"/>
                <a:ext cx="1304471" cy="1846863"/>
                <a:chOff x="3269603" y="2792822"/>
                <a:chExt cx="1304471" cy="1833659"/>
              </a:xfrm>
            </p:grpSpPr>
            <p:grpSp>
              <p:nvGrpSpPr>
                <p:cNvPr id="33" name="Group 34"/>
                <p:cNvGrpSpPr>
                  <a:grpSpLocks noChangeAspect="1"/>
                </p:cNvGrpSpPr>
                <p:nvPr/>
              </p:nvGrpSpPr>
              <p:grpSpPr bwMode="auto">
                <a:xfrm>
                  <a:off x="3269603" y="2792822"/>
                  <a:ext cx="1304471" cy="1199087"/>
                  <a:chOff x="3149600" y="2754925"/>
                  <a:chExt cx="1201204" cy="1104306"/>
                </a:xfrm>
              </p:grpSpPr>
              <p:sp>
                <p:nvSpPr>
                  <p:cNvPr id="38" name="等腰三角形 51"/>
                  <p:cNvSpPr/>
                  <p:nvPr/>
                </p:nvSpPr>
                <p:spPr>
                  <a:xfrm flipV="1">
                    <a:off x="3149600" y="3200883"/>
                    <a:ext cx="1201204" cy="658348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2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39" name="矩形 52"/>
                  <p:cNvSpPr/>
                  <p:nvPr/>
                </p:nvSpPr>
                <p:spPr>
                  <a:xfrm>
                    <a:off x="3630724" y="2754925"/>
                    <a:ext cx="720080" cy="329174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34" name="Oval 35"/>
                <p:cNvSpPr>
                  <a:spLocks noChangeAspect="1"/>
                </p:cNvSpPr>
                <p:nvPr/>
              </p:nvSpPr>
              <p:spPr>
                <a:xfrm>
                  <a:off x="3628031" y="4040589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sp>
              <p:nvSpPr>
                <p:cNvPr id="37" name="AutoShape 127"/>
                <p:cNvSpPr/>
                <p:nvPr/>
              </p:nvSpPr>
              <p:spPr bwMode="auto">
                <a:xfrm>
                  <a:off x="3887943" y="4428811"/>
                  <a:ext cx="77447" cy="7688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  <p:pic>
            <p:nvPicPr>
              <p:cNvPr id="25" name="圖形 24" descr="花">
                <a:extLst>
                  <a:ext uri="{FF2B5EF4-FFF2-40B4-BE49-F238E27FC236}">
                    <a16:creationId xmlns:a16="http://schemas.microsoft.com/office/drawing/2014/main" id="{E450DDA3-81E8-4C17-B575-75F6F854D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047924" y="2137113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E1D41D61-DD4E-4CC0-A920-2510043D4A49}"/>
                </a:ext>
              </a:extLst>
            </p:cNvPr>
            <p:cNvGrpSpPr/>
            <p:nvPr/>
          </p:nvGrpSpPr>
          <p:grpSpPr>
            <a:xfrm>
              <a:off x="5710961" y="575297"/>
              <a:ext cx="1044000" cy="1152000"/>
              <a:chOff x="5756198" y="794921"/>
              <a:chExt cx="1304471" cy="1827144"/>
            </a:xfrm>
          </p:grpSpPr>
          <p:grpSp>
            <p:nvGrpSpPr>
              <p:cNvPr id="26" name="Group 27"/>
              <p:cNvGrpSpPr/>
              <p:nvPr/>
            </p:nvGrpSpPr>
            <p:grpSpPr>
              <a:xfrm>
                <a:off x="5756198" y="794921"/>
                <a:ext cx="1304471" cy="1827144"/>
                <a:chOff x="5960997" y="2841150"/>
                <a:chExt cx="1304471" cy="1834934"/>
              </a:xfrm>
            </p:grpSpPr>
            <p:grpSp>
              <p:nvGrpSpPr>
                <p:cNvPr id="28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5960997" y="2841150"/>
                  <a:ext cx="1304471" cy="1149046"/>
                  <a:chOff x="3149600" y="2808578"/>
                  <a:chExt cx="1201204" cy="1058218"/>
                </a:xfrm>
              </p:grpSpPr>
              <p:sp>
                <p:nvSpPr>
                  <p:cNvPr id="30" name="等腰三角形 51"/>
                  <p:cNvSpPr/>
                  <p:nvPr/>
                </p:nvSpPr>
                <p:spPr>
                  <a:xfrm flipV="1">
                    <a:off x="3149600" y="3200883"/>
                    <a:ext cx="1201204" cy="665913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3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31" name="矩形 52"/>
                  <p:cNvSpPr/>
                  <p:nvPr/>
                </p:nvSpPr>
                <p:spPr>
                  <a:xfrm>
                    <a:off x="3630724" y="2808578"/>
                    <a:ext cx="720080" cy="332958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29" name="Oval 30"/>
                <p:cNvSpPr>
                  <a:spLocks noChangeAspect="1"/>
                </p:cNvSpPr>
                <p:nvPr/>
              </p:nvSpPr>
              <p:spPr>
                <a:xfrm>
                  <a:off x="6312532" y="4090192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</p:grpSp>
          <p:pic>
            <p:nvPicPr>
              <p:cNvPr id="35" name="圖形 34" descr="花盆中的花">
                <a:extLst>
                  <a:ext uri="{FF2B5EF4-FFF2-40B4-BE49-F238E27FC236}">
                    <a16:creationId xmlns:a16="http://schemas.microsoft.com/office/drawing/2014/main" id="{A96DDAB5-BCE1-41E2-BB25-EF7F30142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55750" y="2087548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EB84AB26-968A-4CB1-805F-3E5F10567359}"/>
                </a:ext>
              </a:extLst>
            </p:cNvPr>
            <p:cNvGrpSpPr/>
            <p:nvPr/>
          </p:nvGrpSpPr>
          <p:grpSpPr>
            <a:xfrm>
              <a:off x="7802212" y="633355"/>
              <a:ext cx="1044000" cy="1152000"/>
              <a:chOff x="7855785" y="794922"/>
              <a:chExt cx="1304470" cy="1838071"/>
            </a:xfrm>
          </p:grpSpPr>
          <p:grpSp>
            <p:nvGrpSpPr>
              <p:cNvPr id="9" name="Group 10"/>
              <p:cNvGrpSpPr/>
              <p:nvPr/>
            </p:nvGrpSpPr>
            <p:grpSpPr>
              <a:xfrm>
                <a:off x="7855785" y="794922"/>
                <a:ext cx="1304470" cy="1838071"/>
                <a:chOff x="7980911" y="2866909"/>
                <a:chExt cx="1304470" cy="1838071"/>
              </a:xfrm>
            </p:grpSpPr>
            <p:grpSp>
              <p:nvGrpSpPr>
                <p:cNvPr id="10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7980911" y="2866909"/>
                  <a:ext cx="1304470" cy="1120199"/>
                  <a:chOff x="3149600" y="2832316"/>
                  <a:chExt cx="1201204" cy="1031657"/>
                </a:xfrm>
              </p:grpSpPr>
              <p:sp>
                <p:nvSpPr>
                  <p:cNvPr id="17" name="等腰三角形 51"/>
                  <p:cNvSpPr/>
                  <p:nvPr/>
                </p:nvSpPr>
                <p:spPr>
                  <a:xfrm flipV="1">
                    <a:off x="3149600" y="3200883"/>
                    <a:ext cx="1201204" cy="663090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4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18" name="矩形 52"/>
                  <p:cNvSpPr/>
                  <p:nvPr/>
                </p:nvSpPr>
                <p:spPr>
                  <a:xfrm>
                    <a:off x="3630724" y="2832316"/>
                    <a:ext cx="720080" cy="331544"/>
                  </a:xfrm>
                  <a:prstGeom prst="rect">
                    <a:avLst/>
                  </a:prstGeom>
                  <a:solidFill>
                    <a:schemeClr val="accent4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11" name="Oval 12"/>
                <p:cNvSpPr>
                  <a:spLocks noChangeAspect="1"/>
                </p:cNvSpPr>
                <p:nvPr/>
              </p:nvSpPr>
              <p:spPr>
                <a:xfrm>
                  <a:off x="8347955" y="4119088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sp>
              <p:nvSpPr>
                <p:cNvPr id="15" name="AutoShape 54"/>
                <p:cNvSpPr/>
                <p:nvPr/>
              </p:nvSpPr>
              <p:spPr bwMode="auto">
                <a:xfrm>
                  <a:off x="8581811" y="4588456"/>
                  <a:ext cx="49948" cy="52193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  <p:pic>
            <p:nvPicPr>
              <p:cNvPr id="43" name="圖形 42" descr="健行">
                <a:extLst>
                  <a:ext uri="{FF2B5EF4-FFF2-40B4-BE49-F238E27FC236}">
                    <a16:creationId xmlns:a16="http://schemas.microsoft.com/office/drawing/2014/main" id="{F934CBC7-6788-4CB9-8591-F7F8A869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291089" y="2106840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EF6B32E5-7D82-4DCD-9E65-9324E3F43A0C}"/>
                </a:ext>
              </a:extLst>
            </p:cNvPr>
            <p:cNvGrpSpPr/>
            <p:nvPr/>
          </p:nvGrpSpPr>
          <p:grpSpPr>
            <a:xfrm>
              <a:off x="9812365" y="649334"/>
              <a:ext cx="1044000" cy="1152000"/>
              <a:chOff x="9950886" y="794924"/>
              <a:chExt cx="1304471" cy="1842110"/>
            </a:xfrm>
          </p:grpSpPr>
          <p:grpSp>
            <p:nvGrpSpPr>
              <p:cNvPr id="19" name="Group 20"/>
              <p:cNvGrpSpPr/>
              <p:nvPr/>
            </p:nvGrpSpPr>
            <p:grpSpPr>
              <a:xfrm>
                <a:off x="9950886" y="794924"/>
                <a:ext cx="1304471" cy="1842110"/>
                <a:chOff x="9539460" y="2907840"/>
                <a:chExt cx="1304471" cy="1842110"/>
              </a:xfrm>
            </p:grpSpPr>
            <p:grpSp>
              <p:nvGrpSpPr>
                <p:cNvPr id="20" name="Group 21"/>
                <p:cNvGrpSpPr>
                  <a:grpSpLocks noChangeAspect="1"/>
                </p:cNvGrpSpPr>
                <p:nvPr/>
              </p:nvGrpSpPr>
              <p:grpSpPr bwMode="auto">
                <a:xfrm>
                  <a:off x="9539460" y="2907840"/>
                  <a:ext cx="1304471" cy="1079255"/>
                  <a:chOff x="3149600" y="2870023"/>
                  <a:chExt cx="1201204" cy="993952"/>
                </a:xfrm>
              </p:grpSpPr>
              <p:sp>
                <p:nvSpPr>
                  <p:cNvPr id="23" name="等腰三角形 51"/>
                  <p:cNvSpPr/>
                  <p:nvPr/>
                </p:nvSpPr>
                <p:spPr>
                  <a:xfrm flipV="1">
                    <a:off x="3149600" y="3200883"/>
                    <a:ext cx="1201204" cy="663092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5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24" name="矩形 52"/>
                  <p:cNvSpPr/>
                  <p:nvPr/>
                </p:nvSpPr>
                <p:spPr>
                  <a:xfrm>
                    <a:off x="3630724" y="2870023"/>
                    <a:ext cx="720080" cy="331544"/>
                  </a:xfrm>
                  <a:prstGeom prst="rect">
                    <a:avLst/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21" name="Oval 22"/>
                <p:cNvSpPr>
                  <a:spLocks noChangeAspect="1"/>
                </p:cNvSpPr>
                <p:nvPr/>
              </p:nvSpPr>
              <p:spPr>
                <a:xfrm>
                  <a:off x="9904781" y="4164058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</p:grpSp>
          <p:pic>
            <p:nvPicPr>
              <p:cNvPr id="45" name="圖形 44" descr="煙火">
                <a:extLst>
                  <a:ext uri="{FF2B5EF4-FFF2-40B4-BE49-F238E27FC236}">
                    <a16:creationId xmlns:a16="http://schemas.microsoft.com/office/drawing/2014/main" id="{D9438D8A-641C-44A3-9C07-9EB2B7B88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391735" y="2106840"/>
                <a:ext cx="468000" cy="468000"/>
              </a:xfrm>
              <a:prstGeom prst="rect">
                <a:avLst/>
              </a:prstGeom>
            </p:spPr>
          </p:pic>
        </p:grpSp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A53AE34C-4BE1-4273-A566-1A0EBD193C1B}"/>
              </a:ext>
            </a:extLst>
          </p:cNvPr>
          <p:cNvGrpSpPr/>
          <p:nvPr/>
        </p:nvGrpSpPr>
        <p:grpSpPr>
          <a:xfrm>
            <a:off x="334637" y="5407521"/>
            <a:ext cx="10754467" cy="1092639"/>
            <a:chOff x="334637" y="5407521"/>
            <a:chExt cx="10754467" cy="1092639"/>
          </a:xfrm>
        </p:grpSpPr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36296CCA-6C12-4FE9-B523-39197CC49A35}"/>
                </a:ext>
              </a:extLst>
            </p:cNvPr>
            <p:cNvGrpSpPr/>
            <p:nvPr/>
          </p:nvGrpSpPr>
          <p:grpSpPr>
            <a:xfrm>
              <a:off x="334637" y="5484497"/>
              <a:ext cx="6816633" cy="1015663"/>
              <a:chOff x="177800" y="3409201"/>
              <a:chExt cx="6816633" cy="1015663"/>
            </a:xfrm>
          </p:grpSpPr>
          <p:sp>
            <p:nvSpPr>
              <p:cNvPr id="104" name="Rounded Rectangle 11">
                <a:extLst>
                  <a:ext uri="{FF2B5EF4-FFF2-40B4-BE49-F238E27FC236}">
                    <a16:creationId xmlns:a16="http://schemas.microsoft.com/office/drawing/2014/main" id="{2AAF8C33-82F8-4C41-B9F0-DCD5FB8F1C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800" y="3459858"/>
                <a:ext cx="1015370" cy="72064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16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B2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105" name="群組 104">
                <a:extLst>
                  <a:ext uri="{FF2B5EF4-FFF2-40B4-BE49-F238E27FC236}">
                    <a16:creationId xmlns:a16="http://schemas.microsoft.com/office/drawing/2014/main" id="{079FE282-4251-4FE8-BEF4-0D54E93815E7}"/>
                  </a:ext>
                </a:extLst>
              </p:cNvPr>
              <p:cNvGrpSpPr/>
              <p:nvPr/>
            </p:nvGrpSpPr>
            <p:grpSpPr>
              <a:xfrm>
                <a:off x="1786465" y="3409201"/>
                <a:ext cx="5207968" cy="1015663"/>
                <a:chOff x="1786465" y="3409201"/>
                <a:chExt cx="5207968" cy="1015663"/>
              </a:xfrm>
            </p:grpSpPr>
            <p:sp>
              <p:nvSpPr>
                <p:cNvPr id="106" name="文字方塊 105">
                  <a:extLst>
                    <a:ext uri="{FF2B5EF4-FFF2-40B4-BE49-F238E27FC236}">
                      <a16:creationId xmlns:a16="http://schemas.microsoft.com/office/drawing/2014/main" id="{FBB9CC16-7241-4E38-B658-DF1D54EA06D0}"/>
                    </a:ext>
                  </a:extLst>
                </p:cNvPr>
                <p:cNvSpPr txBox="1"/>
                <p:nvPr/>
              </p:nvSpPr>
              <p:spPr>
                <a:xfrm>
                  <a:off x="1786465" y="3409201"/>
                  <a:ext cx="68159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810074"/>
                      </a:solidFill>
                      <a:sym typeface="Wingdings 2" panose="05020102010507070707" pitchFamily="18" charset="2"/>
                    </a:rPr>
                    <a:t></a:t>
                  </a:r>
                  <a:endParaRPr lang="zh-TW" altLang="en-US" sz="6000" b="1" dirty="0">
                    <a:solidFill>
                      <a:srgbClr val="810074"/>
                    </a:solidFill>
                  </a:endParaRPr>
                </a:p>
              </p:txBody>
            </p:sp>
            <p:sp>
              <p:nvSpPr>
                <p:cNvPr id="107" name="文字方塊 106">
                  <a:extLst>
                    <a:ext uri="{FF2B5EF4-FFF2-40B4-BE49-F238E27FC236}">
                      <a16:creationId xmlns:a16="http://schemas.microsoft.com/office/drawing/2014/main" id="{23FCF435-50BC-423E-809D-99D4C6FCD862}"/>
                    </a:ext>
                  </a:extLst>
                </p:cNvPr>
                <p:cNvSpPr txBox="1"/>
                <p:nvPr/>
              </p:nvSpPr>
              <p:spPr>
                <a:xfrm>
                  <a:off x="3939062" y="3409201"/>
                  <a:ext cx="68159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810074"/>
                      </a:solidFill>
                      <a:sym typeface="Wingdings 2" panose="05020102010507070707" pitchFamily="18" charset="2"/>
                    </a:rPr>
                    <a:t></a:t>
                  </a:r>
                  <a:endParaRPr lang="zh-TW" altLang="en-US" sz="6000" b="1" dirty="0">
                    <a:solidFill>
                      <a:srgbClr val="810074"/>
                    </a:solidFill>
                  </a:endParaRPr>
                </a:p>
              </p:txBody>
            </p:sp>
            <p:sp>
              <p:nvSpPr>
                <p:cNvPr id="108" name="文字方塊 107">
                  <a:extLst>
                    <a:ext uri="{FF2B5EF4-FFF2-40B4-BE49-F238E27FC236}">
                      <a16:creationId xmlns:a16="http://schemas.microsoft.com/office/drawing/2014/main" id="{1471AB71-84B7-441B-A464-1734AE93778D}"/>
                    </a:ext>
                  </a:extLst>
                </p:cNvPr>
                <p:cNvSpPr txBox="1"/>
                <p:nvPr/>
              </p:nvSpPr>
              <p:spPr>
                <a:xfrm>
                  <a:off x="6312836" y="3409201"/>
                  <a:ext cx="68159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810074"/>
                      </a:solidFill>
                      <a:sym typeface="Wingdings 2" panose="05020102010507070707" pitchFamily="18" charset="2"/>
                    </a:rPr>
                    <a:t></a:t>
                  </a:r>
                  <a:endParaRPr lang="zh-TW" altLang="en-US" sz="6000" b="1" dirty="0">
                    <a:solidFill>
                      <a:srgbClr val="810074"/>
                    </a:solidFill>
                  </a:endParaRPr>
                </a:p>
              </p:txBody>
            </p:sp>
          </p:grpSp>
        </p:grp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9BBDD2B3-84A7-4F5A-95D6-9F8275F13566}"/>
                </a:ext>
              </a:extLst>
            </p:cNvPr>
            <p:cNvSpPr txBox="1"/>
            <p:nvPr/>
          </p:nvSpPr>
          <p:spPr>
            <a:xfrm>
              <a:off x="10424339" y="5407521"/>
              <a:ext cx="6647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6000" dirty="0">
                  <a:solidFill>
                    <a:srgbClr val="004CBF"/>
                  </a:solidFill>
                  <a:sym typeface="Wingdings 2" panose="05020102010507070707" pitchFamily="18" charset="2"/>
                </a:rPr>
                <a:t></a:t>
              </a:r>
              <a:endParaRPr lang="zh-TW" altLang="en-US" sz="6000" b="1" dirty="0">
                <a:solidFill>
                  <a:srgbClr val="004CBF"/>
                </a:solidFill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8287F33-9699-4131-BC9B-189E875BA138}"/>
              </a:ext>
            </a:extLst>
          </p:cNvPr>
          <p:cNvGrpSpPr/>
          <p:nvPr/>
        </p:nvGrpSpPr>
        <p:grpSpPr>
          <a:xfrm>
            <a:off x="279126" y="4507546"/>
            <a:ext cx="10809978" cy="1071026"/>
            <a:chOff x="279126" y="4507546"/>
            <a:chExt cx="10809978" cy="1071026"/>
          </a:xfrm>
        </p:grpSpPr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D2EF8BA7-315C-466E-A379-FDC4D0906D9F}"/>
                </a:ext>
              </a:extLst>
            </p:cNvPr>
            <p:cNvGrpSpPr/>
            <p:nvPr/>
          </p:nvGrpSpPr>
          <p:grpSpPr>
            <a:xfrm>
              <a:off x="279126" y="4507546"/>
              <a:ext cx="10809978" cy="1071026"/>
              <a:chOff x="279126" y="4507546"/>
              <a:chExt cx="10809978" cy="1071026"/>
            </a:xfrm>
          </p:grpSpPr>
          <p:sp>
            <p:nvSpPr>
              <p:cNvPr id="81" name="Rounded Rectangle 11"/>
              <p:cNvSpPr>
                <a:spLocks noChangeAspect="1"/>
              </p:cNvSpPr>
              <p:nvPr/>
            </p:nvSpPr>
            <p:spPr>
              <a:xfrm>
                <a:off x="279126" y="4613566"/>
                <a:ext cx="1015370" cy="72064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16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B1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57" name="群組 56">
                <a:extLst>
                  <a:ext uri="{FF2B5EF4-FFF2-40B4-BE49-F238E27FC236}">
                    <a16:creationId xmlns:a16="http://schemas.microsoft.com/office/drawing/2014/main" id="{12EFA7D1-965A-4B95-9C83-B0A234D83E37}"/>
                  </a:ext>
                </a:extLst>
              </p:cNvPr>
              <p:cNvGrpSpPr/>
              <p:nvPr/>
            </p:nvGrpSpPr>
            <p:grpSpPr>
              <a:xfrm>
                <a:off x="1887791" y="4562909"/>
                <a:ext cx="5207968" cy="1015663"/>
                <a:chOff x="1786465" y="3409201"/>
                <a:chExt cx="5207968" cy="1015663"/>
              </a:xfrm>
            </p:grpSpPr>
            <p:sp>
              <p:nvSpPr>
                <p:cNvPr id="51" name="文字方塊 50"/>
                <p:cNvSpPr txBox="1"/>
                <p:nvPr/>
              </p:nvSpPr>
              <p:spPr>
                <a:xfrm>
                  <a:off x="1786465" y="3409201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FF388C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FF388C"/>
                    </a:solidFill>
                  </a:endParaRPr>
                </a:p>
              </p:txBody>
            </p:sp>
            <p:sp>
              <p:nvSpPr>
                <p:cNvPr id="88" name="文字方塊 87"/>
                <p:cNvSpPr txBox="1"/>
                <p:nvPr/>
              </p:nvSpPr>
              <p:spPr>
                <a:xfrm>
                  <a:off x="3939062" y="3409201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FF388C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FF388C"/>
                    </a:solidFill>
                  </a:endParaRPr>
                </a:p>
              </p:txBody>
            </p:sp>
            <p:sp>
              <p:nvSpPr>
                <p:cNvPr id="94" name="文字方塊 93"/>
                <p:cNvSpPr txBox="1"/>
                <p:nvPr/>
              </p:nvSpPr>
              <p:spPr>
                <a:xfrm>
                  <a:off x="6312836" y="3409201"/>
                  <a:ext cx="68159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810074"/>
                      </a:solidFill>
                      <a:sym typeface="Wingdings 2" panose="05020102010507070707" pitchFamily="18" charset="2"/>
                    </a:rPr>
                    <a:t></a:t>
                  </a:r>
                  <a:endParaRPr lang="zh-TW" altLang="en-US" sz="6000" b="1" dirty="0">
                    <a:solidFill>
                      <a:srgbClr val="810074"/>
                    </a:solidFill>
                  </a:endParaRPr>
                </a:p>
              </p:txBody>
            </p:sp>
          </p:grpSp>
          <p:sp>
            <p:nvSpPr>
              <p:cNvPr id="101" name="文字方塊 100"/>
              <p:cNvSpPr txBox="1"/>
              <p:nvPr/>
            </p:nvSpPr>
            <p:spPr>
              <a:xfrm>
                <a:off x="10424339" y="4507546"/>
                <a:ext cx="66476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6000" dirty="0">
                    <a:solidFill>
                      <a:srgbClr val="004CBF"/>
                    </a:solidFill>
                    <a:sym typeface="Wingdings 2" panose="05020102010507070707" pitchFamily="18" charset="2"/>
                  </a:rPr>
                  <a:t></a:t>
                </a:r>
                <a:endParaRPr lang="zh-TW" altLang="en-US" sz="6000" b="1" dirty="0">
                  <a:solidFill>
                    <a:srgbClr val="004CBF"/>
                  </a:solidFill>
                </a:endParaRPr>
              </a:p>
            </p:txBody>
          </p:sp>
        </p:grpSp>
        <p:sp>
          <p:nvSpPr>
            <p:cNvPr id="113" name="Text Placeholder 3">
              <a:extLst>
                <a:ext uri="{FF2B5EF4-FFF2-40B4-BE49-F238E27FC236}">
                  <a16:creationId xmlns:a16="http://schemas.microsoft.com/office/drawing/2014/main" id="{2867223E-3E6E-4CD7-AEB3-847826514C70}"/>
                </a:ext>
              </a:extLst>
            </p:cNvPr>
            <p:cNvSpPr txBox="1"/>
            <p:nvPr/>
          </p:nvSpPr>
          <p:spPr>
            <a:xfrm>
              <a:off x="1719518" y="5145529"/>
              <a:ext cx="1923178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b="1" dirty="0">
                  <a:solidFill>
                    <a:srgbClr val="E40059"/>
                  </a:solidFill>
                  <a:sym typeface="Arial" panose="020B0604020202020204" pitchFamily="34" charset="0"/>
                </a:rPr>
                <a:t>8:30-17:00</a:t>
              </a:r>
              <a:endParaRPr lang="en-US" altLang="zh-CN" b="1" dirty="0">
                <a:solidFill>
                  <a:srgbClr val="E40059"/>
                </a:solidFill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427212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946922" y="288381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入館須知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3827537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入館步驟與方式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975228" y="5280748"/>
            <a:ext cx="3242714" cy="961240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000" b="1" dirty="0">
                <a:solidFill>
                  <a:srgbClr val="FF0000"/>
                </a:solidFill>
                <a:sym typeface="Arial" panose="020B0604020202020204" pitchFamily="34" charset="0"/>
              </a:rPr>
              <a:t>館內禁止飲食、高聲喧嘩。請勿攜帶食物</a:t>
            </a:r>
            <a:r>
              <a:rPr lang="en-US" altLang="zh-TW" sz="2000" b="1" dirty="0">
                <a:solidFill>
                  <a:srgbClr val="FF0000"/>
                </a:solidFill>
                <a:sym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srgbClr val="FF0000"/>
                </a:solidFill>
                <a:sym typeface="Arial" panose="020B0604020202020204" pitchFamily="34" charset="0"/>
              </a:rPr>
              <a:t>飲料入館</a:t>
            </a:r>
            <a:r>
              <a:rPr lang="zh-TW" altLang="en-US" sz="2000" dirty="0">
                <a:sym typeface="Arial" panose="020B0604020202020204" pitchFamily="34" charset="0"/>
              </a:rPr>
              <a:t>。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sp>
        <p:nvSpPr>
          <p:cNvPr id="46" name="TextBox 15"/>
          <p:cNvSpPr txBox="1"/>
          <p:nvPr/>
        </p:nvSpPr>
        <p:spPr>
          <a:xfrm>
            <a:off x="975228" y="4217890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输入文字，添加相关标题，修改文字内容。</a:t>
            </a:r>
          </a:p>
        </p:txBody>
      </p:sp>
      <p:sp>
        <p:nvSpPr>
          <p:cNvPr id="48" name="TextBox 15"/>
          <p:cNvSpPr txBox="1"/>
          <p:nvPr/>
        </p:nvSpPr>
        <p:spPr>
          <a:xfrm>
            <a:off x="6539869" y="4137558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输入文字，添加相关标题，修改文字容。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BA2342C-6D8C-44F7-B78D-EDADEB24AE61}"/>
              </a:ext>
            </a:extLst>
          </p:cNvPr>
          <p:cNvGrpSpPr/>
          <p:nvPr/>
        </p:nvGrpSpPr>
        <p:grpSpPr>
          <a:xfrm>
            <a:off x="173617" y="1162048"/>
            <a:ext cx="5606142" cy="3714125"/>
            <a:chOff x="173617" y="1162048"/>
            <a:chExt cx="5606142" cy="3714125"/>
          </a:xfrm>
        </p:grpSpPr>
        <p:sp>
          <p:nvSpPr>
            <p:cNvPr id="39" name="矩形 38"/>
            <p:cNvSpPr/>
            <p:nvPr/>
          </p:nvSpPr>
          <p:spPr>
            <a:xfrm>
              <a:off x="3062905" y="1162048"/>
              <a:ext cx="2716854" cy="18913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5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7" name="TextBox 15"/>
            <p:cNvSpPr txBox="1"/>
            <p:nvPr/>
          </p:nvSpPr>
          <p:spPr>
            <a:xfrm>
              <a:off x="3497997" y="1331801"/>
              <a:ext cx="2003564" cy="175427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800" dirty="0">
                  <a:sym typeface="Arial" panose="020B0604020202020204" pitchFamily="34" charset="0"/>
                </a:rPr>
                <a:t>本人的學生證</a:t>
              </a:r>
              <a:r>
                <a:rPr lang="en-US" altLang="zh-TW" sz="1800" dirty="0">
                  <a:sym typeface="Arial" panose="020B0604020202020204" pitchFamily="34" charset="0"/>
                </a:rPr>
                <a:t>/</a:t>
              </a:r>
              <a:r>
                <a:rPr lang="zh-TW" altLang="en-US" sz="1800" dirty="0">
                  <a:sym typeface="Arial" panose="020B0604020202020204" pitchFamily="34" charset="0"/>
                </a:rPr>
                <a:t>教職員證，感應刷卡→燈綠→推門入館</a:t>
              </a:r>
              <a:endParaRPr lang="zh-CN" altLang="en-US" sz="1800" dirty="0">
                <a:sym typeface="Arial" panose="020B0604020202020204" pitchFamily="34" charset="0"/>
              </a:endParaRP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E2231784-9565-4A03-AF4E-69A0CAA06102}"/>
                </a:ext>
              </a:extLst>
            </p:cNvPr>
            <p:cNvGrpSpPr/>
            <p:nvPr/>
          </p:nvGrpSpPr>
          <p:grpSpPr>
            <a:xfrm>
              <a:off x="173617" y="1162322"/>
              <a:ext cx="5546922" cy="3713851"/>
              <a:chOff x="464133" y="2441116"/>
              <a:chExt cx="5546922" cy="3713851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133" y="2441116"/>
                <a:ext cx="2755115" cy="3675144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7530" y="4445458"/>
                <a:ext cx="2663525" cy="1709509"/>
              </a:xfrm>
              <a:prstGeom prst="rect">
                <a:avLst/>
              </a:prstGeom>
            </p:spPr>
          </p:pic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7E690EC-176E-4716-8BFE-6B521575F156}"/>
              </a:ext>
            </a:extLst>
          </p:cNvPr>
          <p:cNvGrpSpPr/>
          <p:nvPr/>
        </p:nvGrpSpPr>
        <p:grpSpPr>
          <a:xfrm>
            <a:off x="6096000" y="879555"/>
            <a:ext cx="5601999" cy="5061027"/>
            <a:chOff x="6096000" y="879555"/>
            <a:chExt cx="5601999" cy="5061027"/>
          </a:xfrm>
        </p:grpSpPr>
        <p:sp>
          <p:nvSpPr>
            <p:cNvPr id="37" name="TextBox 15"/>
            <p:cNvSpPr txBox="1"/>
            <p:nvPr/>
          </p:nvSpPr>
          <p:spPr>
            <a:xfrm>
              <a:off x="6096000" y="879555"/>
              <a:ext cx="5550586" cy="1015614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000" dirty="0">
                  <a:sym typeface="Arial" panose="020B0604020202020204" pitchFamily="34" charset="0"/>
                </a:rPr>
                <a:t>未帶證件，請確實換卡入館。</a:t>
              </a:r>
              <a:r>
                <a:rPr lang="zh-TW" altLang="en-US" sz="2000" b="1" dirty="0">
                  <a:solidFill>
                    <a:srgbClr val="0070C0"/>
                  </a:solidFill>
                  <a:sym typeface="Arial" panose="020B0604020202020204" pitchFamily="34" charset="0"/>
                </a:rPr>
                <a:t>未拿到學生證前，可利用身份證、駕照、健保卡等入館、借閱圖書</a:t>
              </a:r>
              <a:r>
                <a:rPr lang="zh-TW" altLang="en-US" sz="2000" dirty="0">
                  <a:sym typeface="Arial" panose="020B0604020202020204" pitchFamily="34" charset="0"/>
                </a:rPr>
                <a:t>。</a:t>
              </a:r>
              <a:endParaRPr lang="zh-CN" altLang="en-US" sz="2000" dirty="0">
                <a:sym typeface="Arial" panose="020B0604020202020204" pitchFamily="34" charset="0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2FFFE60D-A7F4-4AC6-A4E7-C7F58B900C2E}"/>
                </a:ext>
              </a:extLst>
            </p:cNvPr>
            <p:cNvGrpSpPr/>
            <p:nvPr/>
          </p:nvGrpSpPr>
          <p:grpSpPr>
            <a:xfrm>
              <a:off x="6155631" y="2078542"/>
              <a:ext cx="5542368" cy="3862040"/>
              <a:chOff x="6139337" y="2298761"/>
              <a:chExt cx="5542368" cy="3862040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8964851" y="4104750"/>
                <a:ext cx="2716854" cy="205605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5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TextBox 15"/>
              <p:cNvSpPr txBox="1"/>
              <p:nvPr/>
            </p:nvSpPr>
            <p:spPr>
              <a:xfrm>
                <a:off x="9221059" y="4276232"/>
                <a:ext cx="2294396" cy="1705355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800" dirty="0">
                    <a:sym typeface="Arial" panose="020B0604020202020204" pitchFamily="34" charset="0"/>
                  </a:rPr>
                  <a:t>未帶證件，可洽詢櫃枱以身份證</a:t>
                </a:r>
                <a:r>
                  <a:rPr lang="en-US" altLang="zh-TW" sz="1800" dirty="0">
                    <a:sym typeface="Arial" panose="020B0604020202020204" pitchFamily="34" charset="0"/>
                  </a:rPr>
                  <a:t>,</a:t>
                </a:r>
                <a:r>
                  <a:rPr lang="zh-TW" altLang="en-US" sz="1800" dirty="0">
                    <a:sym typeface="Arial" panose="020B0604020202020204" pitchFamily="34" charset="0"/>
                  </a:rPr>
                  <a:t>駕照</a:t>
                </a:r>
                <a:r>
                  <a:rPr lang="en-US" altLang="zh-TW" sz="1800" dirty="0">
                    <a:sym typeface="Arial" panose="020B0604020202020204" pitchFamily="34" charset="0"/>
                  </a:rPr>
                  <a:t>,</a:t>
                </a:r>
                <a:r>
                  <a:rPr lang="zh-TW" altLang="en-US" sz="1800" dirty="0">
                    <a:sym typeface="Arial" panose="020B0604020202020204" pitchFamily="34" charset="0"/>
                  </a:rPr>
                  <a:t>健保卡等證件換發臨時證入館。</a:t>
                </a:r>
                <a:endParaRPr lang="zh-CN" altLang="en-US" sz="1800" dirty="0">
                  <a:sym typeface="Arial" panose="020B0604020202020204" pitchFamily="34" charset="0"/>
                </a:endParaRPr>
              </a:p>
            </p:txBody>
          </p:sp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AB29B523-3A71-43B5-B4EB-731C0B04B761}"/>
                  </a:ext>
                </a:extLst>
              </p:cNvPr>
              <p:cNvGrpSpPr/>
              <p:nvPr/>
            </p:nvGrpSpPr>
            <p:grpSpPr>
              <a:xfrm>
                <a:off x="6139337" y="2298761"/>
                <a:ext cx="5542368" cy="3714125"/>
                <a:chOff x="6139337" y="2440842"/>
                <a:chExt cx="5542368" cy="3714125"/>
              </a:xfrm>
            </p:grpSpPr>
            <p:pic>
              <p:nvPicPr>
                <p:cNvPr id="23" name="圖片 2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3075" y="2440842"/>
                  <a:ext cx="1778453" cy="1118235"/>
                </a:xfrm>
                <a:prstGeom prst="rect">
                  <a:avLst/>
                </a:prstGeom>
              </p:spPr>
            </p:pic>
            <p:pic>
              <p:nvPicPr>
                <p:cNvPr id="24" name="圖片 2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8361" y="3046262"/>
                  <a:ext cx="1563344" cy="972747"/>
                </a:xfrm>
                <a:prstGeom prst="rect">
                  <a:avLst/>
                </a:prstGeom>
              </p:spPr>
            </p:pic>
            <p:pic>
              <p:nvPicPr>
                <p:cNvPr id="3" name="圖片 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9337" y="2479367"/>
                  <a:ext cx="2755456" cy="3675600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01378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241867" y="301350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好康報報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15874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二手書分送活動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20" y="1495500"/>
            <a:ext cx="6106658" cy="45829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0783A04-6F42-4A40-A166-E6BBD3CDC67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685710"/>
            <a:ext cx="5436000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96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1666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今夏動次動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好夢眠眠</a:t>
            </a:r>
            <a:r>
              <a:rPr kumimoji="1" lang="en-US" altLang="zh-HK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閱讀推廣活動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9B9EDA2-E8EE-4ECB-A7E8-C96BE82CACE0}"/>
              </a:ext>
            </a:extLst>
          </p:cNvPr>
          <p:cNvGrpSpPr/>
          <p:nvPr/>
        </p:nvGrpSpPr>
        <p:grpSpPr>
          <a:xfrm>
            <a:off x="213055" y="2661359"/>
            <a:ext cx="6680450" cy="3868440"/>
            <a:chOff x="213055" y="2661359"/>
            <a:chExt cx="6680450" cy="3868440"/>
          </a:xfrm>
        </p:grpSpPr>
        <p:grpSp>
          <p:nvGrpSpPr>
            <p:cNvPr id="39" name="群組 38"/>
            <p:cNvGrpSpPr/>
            <p:nvPr/>
          </p:nvGrpSpPr>
          <p:grpSpPr>
            <a:xfrm>
              <a:off x="361315" y="2661359"/>
              <a:ext cx="493159" cy="457200"/>
              <a:chOff x="403860" y="803458"/>
              <a:chExt cx="493159" cy="457200"/>
            </a:xfrm>
          </p:grpSpPr>
          <p:sp>
            <p:nvSpPr>
              <p:cNvPr id="41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文本框 571"/>
              <p:cNvSpPr txBox="1"/>
              <p:nvPr/>
            </p:nvSpPr>
            <p:spPr>
              <a:xfrm>
                <a:off x="443049" y="845873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sp>
          <p:nvSpPr>
            <p:cNvPr id="47" name="文字方塊 46"/>
            <p:cNvSpPr txBox="1"/>
            <p:nvPr/>
          </p:nvSpPr>
          <p:spPr>
            <a:xfrm>
              <a:off x="893663" y="2717516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所有項目累計滿百抽！</a:t>
              </a: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48536" y="614763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智慧體脂計</a:t>
              </a: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5206825" y="6152890"/>
              <a:ext cx="168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HK" altLang="zh-TW" dirty="0"/>
                <a:t>磁吸</a:t>
              </a:r>
              <a:r>
                <a:rPr lang="en-US" altLang="zh-TW" dirty="0"/>
                <a:t>2</a:t>
              </a:r>
              <a:r>
                <a:rPr lang="zh-HK" altLang="zh-TW" dirty="0"/>
                <a:t>用保溫杯</a:t>
              </a:r>
              <a:endParaRPr lang="zh-TW" altLang="en-US" dirty="0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2781359" y="6160467"/>
              <a:ext cx="2496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</a:t>
              </a:r>
              <a:r>
                <a:rPr lang="zh-TW" altLang="zh-TW" dirty="0"/>
                <a:t>合</a:t>
              </a:r>
              <a:r>
                <a:rPr lang="en-US" altLang="zh-TW" dirty="0"/>
                <a:t>1</a:t>
              </a:r>
              <a:r>
                <a:rPr lang="zh-TW" altLang="zh-TW" dirty="0"/>
                <a:t>萬用磁吸行動電源</a:t>
              </a:r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55" y="3945208"/>
              <a:ext cx="2970720" cy="2064928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705" y="4179166"/>
              <a:ext cx="1850609" cy="1981301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423" y="2915602"/>
              <a:ext cx="1532796" cy="3333460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91D2F43-481E-4642-9478-F4D616BE4CB9}"/>
              </a:ext>
            </a:extLst>
          </p:cNvPr>
          <p:cNvGrpSpPr/>
          <p:nvPr/>
        </p:nvGrpSpPr>
        <p:grpSpPr>
          <a:xfrm>
            <a:off x="397274" y="290573"/>
            <a:ext cx="11872671" cy="6367437"/>
            <a:chOff x="397274" y="290573"/>
            <a:chExt cx="11872671" cy="6367437"/>
          </a:xfrm>
        </p:grpSpPr>
        <p:sp>
          <p:nvSpPr>
            <p:cNvPr id="15" name="文字方塊 14"/>
            <p:cNvSpPr txBox="1"/>
            <p:nvPr/>
          </p:nvSpPr>
          <p:spPr>
            <a:xfrm>
              <a:off x="893663" y="1085845"/>
              <a:ext cx="700704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借書、借影片、借電子書、使用電子資源。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10-12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月，每個月滿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次即可抽好獎！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借越多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中奬機率越高</a:t>
              </a: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97274" y="1163341"/>
              <a:ext cx="457893" cy="457200"/>
              <a:chOff x="403860" y="803458"/>
              <a:chExt cx="457893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43049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7102" y="290573"/>
              <a:ext cx="3299374" cy="1468899"/>
            </a:xfrm>
            <a:prstGeom prst="rect">
              <a:avLst/>
            </a:prstGeom>
          </p:spPr>
        </p:pic>
        <p:sp>
          <p:nvSpPr>
            <p:cNvPr id="25" name="文字方塊 24"/>
            <p:cNvSpPr txBox="1"/>
            <p:nvPr/>
          </p:nvSpPr>
          <p:spPr>
            <a:xfrm>
              <a:off x="10965552" y="504283"/>
              <a:ext cx="766557" cy="9233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TW" dirty="0"/>
                <a:t>100</a:t>
              </a:r>
              <a:r>
                <a:rPr lang="zh-TW" altLang="en-US" dirty="0"/>
                <a:t>元</a:t>
              </a:r>
              <a:endParaRPr lang="en-US" altLang="zh-TW" dirty="0"/>
            </a:p>
            <a:p>
              <a:r>
                <a:rPr lang="en-US" altLang="zh-TW" dirty="0"/>
                <a:t>200</a:t>
              </a:r>
              <a:r>
                <a:rPr lang="zh-TW" altLang="en-US" dirty="0"/>
                <a:t>元</a:t>
              </a:r>
              <a:endParaRPr lang="en-US" altLang="zh-TW" dirty="0"/>
            </a:p>
            <a:p>
              <a:r>
                <a:rPr lang="en-US" altLang="zh-TW" dirty="0"/>
                <a:t>300</a:t>
              </a:r>
              <a:r>
                <a:rPr lang="zh-TW" altLang="en-US" dirty="0"/>
                <a:t>元</a:t>
              </a: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7165346" y="4189982"/>
              <a:ext cx="2789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11</a:t>
              </a:r>
              <a:r>
                <a:rPr lang="zh-TW" altLang="en-US" dirty="0"/>
                <a:t>月</a:t>
              </a:r>
              <a:r>
                <a:rPr lang="en-US" altLang="zh-TW" dirty="0"/>
                <a:t>:</a:t>
              </a:r>
              <a:r>
                <a:rPr lang="zh-HK" altLang="zh-TW" dirty="0"/>
                <a:t>磁吸式藍芽相機手把</a:t>
              </a:r>
              <a:endParaRPr lang="zh-TW" altLang="en-US" dirty="0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10172896" y="4213000"/>
              <a:ext cx="2097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10</a:t>
              </a:r>
              <a:r>
                <a:rPr lang="zh-TW" altLang="en-US" dirty="0"/>
                <a:t>月</a:t>
              </a:r>
              <a:r>
                <a:rPr lang="en-US" altLang="zh-TW" dirty="0"/>
                <a:t>:</a:t>
              </a:r>
              <a:r>
                <a:rPr lang="zh-TW" altLang="zh-TW" dirty="0"/>
                <a:t>倒影拍攝神器</a:t>
              </a:r>
              <a:endParaRPr lang="zh-TW" altLang="en-US" dirty="0"/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10188457" y="6147630"/>
              <a:ext cx="1635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12</a:t>
              </a:r>
              <a:r>
                <a:rPr lang="zh-TW" altLang="en-US" dirty="0"/>
                <a:t>月</a:t>
              </a:r>
              <a:r>
                <a:rPr lang="en-US" altLang="zh-TW" dirty="0"/>
                <a:t>:</a:t>
              </a:r>
              <a:r>
                <a:rPr lang="zh-HK" altLang="zh-TW" dirty="0"/>
                <a:t>行動電源</a:t>
              </a:r>
              <a:endParaRPr lang="zh-TW" altLang="en-US" dirty="0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6" t="73221" r="36264" b="5623"/>
            <a:stretch/>
          </p:blipFill>
          <p:spPr>
            <a:xfrm>
              <a:off x="7000586" y="2942356"/>
              <a:ext cx="3119066" cy="1247626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457" y="2113744"/>
              <a:ext cx="1916279" cy="2154065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323" y="4739325"/>
              <a:ext cx="1918685" cy="191868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119645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借書集點換好禮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Freeform 16"/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3" name="Freeform 16"/>
          <p:cNvSpPr/>
          <p:nvPr/>
        </p:nvSpPr>
        <p:spPr bwMode="auto">
          <a:xfrm rot="458092">
            <a:off x="8619215" y="4255621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356142" y="2780561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01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9" name="TextBox 170"/>
          <p:cNvSpPr txBox="1"/>
          <p:nvPr/>
        </p:nvSpPr>
        <p:spPr>
          <a:xfrm>
            <a:off x="9245316" y="4921052"/>
            <a:ext cx="814082" cy="675996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accent2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02</a:t>
            </a:r>
            <a:endParaRPr lang="zh-CN" altLang="en-US" sz="3800" b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6779822" y="536811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03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15073" y="542966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endParaRPr lang="zh-TW" altLang="en-US" sz="32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61060" y="802975"/>
            <a:ext cx="5944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借書、借影片、借電子書即可集點換好禮！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403860" y="803458"/>
            <a:ext cx="457893" cy="457200"/>
            <a:chOff x="403860" y="803458"/>
            <a:chExt cx="457893" cy="457200"/>
          </a:xfrm>
        </p:grpSpPr>
        <p:sp>
          <p:nvSpPr>
            <p:cNvPr id="36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571"/>
            <p:cNvSpPr txBox="1"/>
            <p:nvPr/>
          </p:nvSpPr>
          <p:spPr>
            <a:xfrm>
              <a:off x="443049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85" y="1260658"/>
            <a:ext cx="3692280" cy="164382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793991" y="2556482"/>
            <a:ext cx="8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150</a:t>
            </a:r>
            <a:r>
              <a:rPr lang="zh-TW" altLang="en-US" dirty="0"/>
              <a:t>元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5021670" y="6242311"/>
            <a:ext cx="387798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/>
              <a:t>數量有限，換完為止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390790" y="3013710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麥當勞商品券</a:t>
            </a:r>
            <a:r>
              <a:rPr lang="en-US" altLang="zh-TW" dirty="0"/>
              <a:t>:130</a:t>
            </a:r>
            <a:r>
              <a:rPr lang="zh-TW" altLang="en-US" dirty="0"/>
              <a:t>點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93436" y="5374122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zh-TW" dirty="0"/>
              <a:t>快扣手機背帶</a:t>
            </a:r>
            <a:r>
              <a:rPr lang="en-US" altLang="zh-TW" dirty="0"/>
              <a:t>:300</a:t>
            </a:r>
            <a:r>
              <a:rPr lang="zh-TW" altLang="en-US" dirty="0"/>
              <a:t>點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4067525" y="5393369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小米藍芽耳機</a:t>
            </a:r>
            <a:r>
              <a:rPr lang="en-US" altLang="zh-TW" dirty="0"/>
              <a:t>:500</a:t>
            </a:r>
            <a:r>
              <a:rPr lang="zh-TW" altLang="en-US" dirty="0"/>
              <a:t>點</a:t>
            </a: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3" t="18317" r="23458" b="18285"/>
          <a:stretch/>
        </p:blipFill>
        <p:spPr>
          <a:xfrm>
            <a:off x="4081620" y="2439672"/>
            <a:ext cx="2352501" cy="27681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2284066"/>
            <a:ext cx="3656393" cy="2969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1085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  <p:bldP spid="29" grpId="0" bldLvl="0" animBg="1"/>
      <p:bldP spid="33" grpId="0" bldLvl="0" animBg="1"/>
      <p:bldP spid="48" grpId="0"/>
      <p:bldP spid="49" grpId="0" bldLvl="0" animBg="1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565427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借好書．考好運．拿證照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621842" y="3485623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765695" y="340033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01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7075301" y="5792820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03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61060" y="802975"/>
            <a:ext cx="5944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借閱證照考試用書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紙本或電子書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本即可現場扭各式好禮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403860" y="803458"/>
            <a:ext cx="457893" cy="457200"/>
            <a:chOff x="403860" y="803458"/>
            <a:chExt cx="457893" cy="457200"/>
          </a:xfrm>
        </p:grpSpPr>
        <p:sp>
          <p:nvSpPr>
            <p:cNvPr id="36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571"/>
            <p:cNvSpPr txBox="1"/>
            <p:nvPr/>
          </p:nvSpPr>
          <p:spPr>
            <a:xfrm>
              <a:off x="443049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sp>
        <p:nvSpPr>
          <p:cNvPr id="30" name="文字方塊 29"/>
          <p:cNvSpPr txBox="1"/>
          <p:nvPr/>
        </p:nvSpPr>
        <p:spPr>
          <a:xfrm>
            <a:off x="7985393" y="6126437"/>
            <a:ext cx="387798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/>
              <a:t>數量有限，換完為止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5133453" y="347462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米家體脂計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551918" y="57198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香氛燈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2815722" y="53523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星巴克復古背包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8339358" y="19420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睡眠眼罩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35" y="1272666"/>
            <a:ext cx="3166129" cy="20638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32" y="3298113"/>
            <a:ext cx="1824360" cy="249470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37" y="694969"/>
            <a:ext cx="1972992" cy="142727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35" y="4751277"/>
            <a:ext cx="2060168" cy="171753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55" y="2215003"/>
            <a:ext cx="1214261" cy="3061162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5215887" y="64393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耳機包護套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59" y="2342597"/>
            <a:ext cx="2147783" cy="286209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7"/>
          <a:stretch/>
        </p:blipFill>
        <p:spPr>
          <a:xfrm>
            <a:off x="10184423" y="503230"/>
            <a:ext cx="2027602" cy="2113273"/>
          </a:xfrm>
          <a:prstGeom prst="rect">
            <a:avLst/>
          </a:prstGeom>
        </p:spPr>
      </p:pic>
      <p:sp>
        <p:nvSpPr>
          <p:cNvPr id="43" name="文字方塊 42"/>
          <p:cNvSpPr txBox="1"/>
          <p:nvPr/>
        </p:nvSpPr>
        <p:spPr>
          <a:xfrm>
            <a:off x="10127751" y="45009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拉布布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10759643" y="22078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史迪奇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5" b="9930"/>
          <a:stretch/>
        </p:blipFill>
        <p:spPr>
          <a:xfrm>
            <a:off x="8260549" y="2335455"/>
            <a:ext cx="1668514" cy="1428218"/>
          </a:xfrm>
          <a:prstGeom prst="rect">
            <a:avLst/>
          </a:prstGeom>
        </p:spPr>
      </p:pic>
      <p:sp>
        <p:nvSpPr>
          <p:cNvPr id="3" name="AutoShape 2" descr="家居膠囊咖啡扭蛋機多趣酷思專用手動扭蛋咖啡機廠家直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4" name="Picture 6" descr="Bacchuspirit 扭蛋機附100顆扭蛋咖啡膠囊扭蛋機家用扭蛋機咖啡膠囊收納機扭蛋抽獎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000" b="85000" l="313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03" t="23038" r="28139" b="15435"/>
          <a:stretch/>
        </p:blipFill>
        <p:spPr bwMode="auto">
          <a:xfrm>
            <a:off x="-68687" y="1920032"/>
            <a:ext cx="3126188" cy="48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3109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48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電影放映活動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356142" y="2780561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01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EDEE612-BA42-4677-9295-05F682D0E315}"/>
              </a:ext>
            </a:extLst>
          </p:cNvPr>
          <p:cNvGrpSpPr/>
          <p:nvPr/>
        </p:nvGrpSpPr>
        <p:grpSpPr>
          <a:xfrm>
            <a:off x="471268" y="3849494"/>
            <a:ext cx="5177018" cy="3411539"/>
            <a:chOff x="471268" y="3849494"/>
            <a:chExt cx="5177018" cy="3411539"/>
          </a:xfrm>
        </p:grpSpPr>
        <p:grpSp>
          <p:nvGrpSpPr>
            <p:cNvPr id="18" name="群組 17"/>
            <p:cNvGrpSpPr/>
            <p:nvPr/>
          </p:nvGrpSpPr>
          <p:grpSpPr>
            <a:xfrm>
              <a:off x="471268" y="3849494"/>
              <a:ext cx="493159" cy="457200"/>
              <a:chOff x="403860" y="803458"/>
              <a:chExt cx="493159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43049" y="845873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sp>
          <p:nvSpPr>
            <p:cNvPr id="8" name="文字方塊 7"/>
            <p:cNvSpPr txBox="1"/>
            <p:nvPr/>
          </p:nvSpPr>
          <p:spPr>
            <a:xfrm>
              <a:off x="1172876" y="3875491"/>
              <a:ext cx="4475410" cy="338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sym typeface="Arial" panose="020B0604020202020204" pitchFamily="34" charset="0"/>
                </a:rPr>
                <a:t>期中考</a:t>
              </a:r>
              <a:r>
                <a:rPr lang="en-US" altLang="zh-TW" sz="2800" b="1" dirty="0">
                  <a:sym typeface="Arial" panose="020B0604020202020204" pitchFamily="34" charset="0"/>
                </a:rPr>
                <a:t>FUN</a:t>
              </a:r>
              <a:r>
                <a:rPr lang="zh-TW" altLang="en-US" sz="2800" b="1" dirty="0">
                  <a:sym typeface="Arial" panose="020B0604020202020204" pitchFamily="34" charset="0"/>
                </a:rPr>
                <a:t>電影</a:t>
              </a:r>
              <a:endParaRPr lang="en-US" altLang="zh-TW" sz="2800" b="1" dirty="0">
                <a:sym typeface="Arial" panose="020B060402020202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TW" sz="2800" dirty="0">
                  <a:sym typeface="Arial" panose="020B0604020202020204" pitchFamily="34" charset="0"/>
                </a:rPr>
                <a:t>11/10-14</a:t>
              </a:r>
            </a:p>
            <a:p>
              <a:r>
                <a:rPr lang="zh-TW" altLang="en-US" sz="2800" b="1" dirty="0">
                  <a:sym typeface="Arial" panose="020B0604020202020204" pitchFamily="34" charset="0"/>
                </a:rPr>
                <a:t>期末考</a:t>
              </a:r>
              <a:r>
                <a:rPr lang="en-US" altLang="zh-TW" sz="2800" b="1" dirty="0">
                  <a:sym typeface="Arial" panose="020B0604020202020204" pitchFamily="34" charset="0"/>
                </a:rPr>
                <a:t>FUN</a:t>
              </a:r>
              <a:r>
                <a:rPr lang="zh-TW" altLang="en-US" sz="2800" b="1" dirty="0">
                  <a:sym typeface="Arial" panose="020B0604020202020204" pitchFamily="34" charset="0"/>
                </a:rPr>
                <a:t>電影</a:t>
              </a:r>
              <a:endParaRPr lang="en-US" altLang="zh-TW" sz="2800" b="1" dirty="0">
                <a:sym typeface="Arial" panose="020B060402020202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TW" sz="2800" dirty="0">
                  <a:sym typeface="Arial" panose="020B0604020202020204" pitchFamily="34" charset="0"/>
                </a:rPr>
                <a:t>1/12-16</a:t>
              </a:r>
            </a:p>
            <a:p>
              <a:r>
                <a:rPr lang="zh-TW" altLang="en-US" sz="2800" dirty="0">
                  <a:sym typeface="Arial" panose="020B0604020202020204" pitchFamily="34" charset="0"/>
                </a:rPr>
                <a:t>放映時間為</a:t>
              </a:r>
              <a:r>
                <a:rPr lang="en-US" altLang="zh-TW" sz="2800" dirty="0">
                  <a:sym typeface="Arial" panose="020B0604020202020204" pitchFamily="34" charset="0"/>
                </a:rPr>
                <a:t>10:00</a:t>
              </a:r>
              <a:r>
                <a:rPr lang="zh-TW" altLang="en-US" sz="2800" dirty="0">
                  <a:sym typeface="Arial" panose="020B0604020202020204" pitchFamily="34" charset="0"/>
                </a:rPr>
                <a:t>、</a:t>
              </a:r>
              <a:r>
                <a:rPr lang="en-US" altLang="zh-TW" sz="2800" dirty="0">
                  <a:sym typeface="Arial" panose="020B0604020202020204" pitchFamily="34" charset="0"/>
                </a:rPr>
                <a:t>14:00,</a:t>
              </a:r>
              <a:r>
                <a:rPr lang="zh-TW" altLang="en-US" sz="2800" dirty="0">
                  <a:sym typeface="Arial" panose="020B0604020202020204" pitchFamily="34" charset="0"/>
                </a:rPr>
                <a:t>自由入場不需要報名</a:t>
              </a:r>
              <a:endParaRPr lang="en-US" altLang="zh-TW" sz="2800" dirty="0">
                <a:sym typeface="Arial" panose="020B060402020202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endParaRPr lang="en-US" altLang="zh-TW" sz="2800" dirty="0">
                <a:sym typeface="Arial" panose="020B0604020202020204" pitchFamily="34" charset="0"/>
              </a:endParaRPr>
            </a:p>
            <a:p>
              <a:endParaRPr lang="zh-TW" altLang="en-US" dirty="0"/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93987E6C-F385-42B4-B13A-DF6B5B877504}"/>
              </a:ext>
            </a:extLst>
          </p:cNvPr>
          <p:cNvGrpSpPr/>
          <p:nvPr/>
        </p:nvGrpSpPr>
        <p:grpSpPr>
          <a:xfrm>
            <a:off x="556260" y="459289"/>
            <a:ext cx="11236176" cy="5994536"/>
            <a:chOff x="556260" y="459289"/>
            <a:chExt cx="11236176" cy="5994536"/>
          </a:xfrm>
        </p:grpSpPr>
        <p:sp>
          <p:nvSpPr>
            <p:cNvPr id="15" name="文字方塊 14"/>
            <p:cNvSpPr txBox="1"/>
            <p:nvPr/>
          </p:nvSpPr>
          <p:spPr>
            <a:xfrm>
              <a:off x="1087915" y="998273"/>
              <a:ext cx="544477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2800" b="1" dirty="0"/>
                <a:t>好夢眠眠．電影佐美食</a:t>
              </a:r>
              <a:endParaRPr lang="en-US" altLang="zh-TW" sz="2800" b="1" dirty="0"/>
            </a:p>
            <a:p>
              <a:r>
                <a:rPr lang="en-US" altLang="zh-TW" sz="2800" b="1" dirty="0">
                  <a:sym typeface="Arial" panose="020B0604020202020204" pitchFamily="34" charset="0"/>
                </a:rPr>
                <a:t>10/22</a:t>
              </a:r>
              <a:r>
                <a:rPr lang="zh-TW" altLang="en-US" sz="2800" b="1" dirty="0">
                  <a:sym typeface="Arial" panose="020B0604020202020204" pitchFamily="34" charset="0"/>
                </a:rPr>
                <a:t>、</a:t>
              </a:r>
              <a:r>
                <a:rPr lang="en-US" altLang="zh-TW" sz="2800" b="1" dirty="0">
                  <a:sym typeface="Arial" panose="020B0604020202020204" pitchFamily="34" charset="0"/>
                </a:rPr>
                <a:t>11/26(</a:t>
              </a:r>
              <a:r>
                <a:rPr lang="zh-TW" altLang="en-US" sz="2800" b="1" dirty="0">
                  <a:sym typeface="Arial" panose="020B0604020202020204" pitchFamily="34" charset="0"/>
                </a:rPr>
                <a:t>三</a:t>
              </a:r>
              <a:r>
                <a:rPr lang="en-US" altLang="zh-TW" sz="2800" b="1" dirty="0">
                  <a:sym typeface="Arial" panose="020B0604020202020204" pitchFamily="34" charset="0"/>
                </a:rPr>
                <a:t>)12:00-14:00</a:t>
              </a:r>
            </a:p>
            <a:p>
              <a:r>
                <a:rPr lang="zh-TW" altLang="en-US" sz="2800" dirty="0">
                  <a:sym typeface="Arial" panose="020B0604020202020204" pitchFamily="34" charset="0"/>
                </a:rPr>
                <a:t>大家一起來看電影、吃美食，從影片中尋找心靈陪伴</a:t>
              </a:r>
              <a:endParaRPr lang="en-US" altLang="zh-TW" sz="2800" dirty="0">
                <a:sym typeface="Arial" panose="020B0604020202020204" pitchFamily="34" charset="0"/>
              </a:endParaRPr>
            </a:p>
            <a:p>
              <a:endParaRPr lang="en-US" altLang="zh-TW" sz="2800" b="1" dirty="0">
                <a:sym typeface="Arial" panose="020B0604020202020204" pitchFamily="34" charset="0"/>
              </a:endParaRPr>
            </a:p>
          </p:txBody>
        </p:sp>
        <p:grpSp>
          <p:nvGrpSpPr>
            <p:cNvPr id="41" name="群組 40"/>
            <p:cNvGrpSpPr/>
            <p:nvPr/>
          </p:nvGrpSpPr>
          <p:grpSpPr>
            <a:xfrm>
              <a:off x="556260" y="955858"/>
              <a:ext cx="457893" cy="457200"/>
              <a:chOff x="403860" y="803458"/>
              <a:chExt cx="457893" cy="457200"/>
            </a:xfrm>
          </p:grpSpPr>
          <p:sp>
            <p:nvSpPr>
              <p:cNvPr id="43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4" name="文本框 571"/>
              <p:cNvSpPr txBox="1"/>
              <p:nvPr/>
            </p:nvSpPr>
            <p:spPr>
              <a:xfrm>
                <a:off x="443049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sp>
          <p:nvSpPr>
            <p:cNvPr id="16" name="文字方塊 15"/>
            <p:cNvSpPr txBox="1"/>
            <p:nvPr/>
          </p:nvSpPr>
          <p:spPr>
            <a:xfrm>
              <a:off x="1172876" y="2983432"/>
              <a:ext cx="2339102" cy="5232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800" dirty="0"/>
                <a:t>必須上網報名</a:t>
              </a:r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7" b="7245"/>
            <a:stretch/>
          </p:blipFill>
          <p:spPr>
            <a:xfrm>
              <a:off x="7082443" y="459289"/>
              <a:ext cx="4709993" cy="599453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2162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303779" y="2414362"/>
            <a:ext cx="57246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新鮮人快速成長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電子書開啟無限可能</a:t>
            </a:r>
            <a:endParaRPr lang="zh-CN" altLang="en-US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989671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AFFB833-6A10-4B94-81F4-533F688798CA}"/>
              </a:ext>
            </a:extLst>
          </p:cNvPr>
          <p:cNvGrpSpPr/>
          <p:nvPr/>
        </p:nvGrpSpPr>
        <p:grpSpPr>
          <a:xfrm>
            <a:off x="233723" y="925207"/>
            <a:ext cx="3748073" cy="4409249"/>
            <a:chOff x="233723" y="925207"/>
            <a:chExt cx="3748073" cy="4409249"/>
          </a:xfrm>
        </p:grpSpPr>
        <p:grpSp>
          <p:nvGrpSpPr>
            <p:cNvPr id="63" name="Group 25"/>
            <p:cNvGrpSpPr/>
            <p:nvPr/>
          </p:nvGrpSpPr>
          <p:grpSpPr>
            <a:xfrm>
              <a:off x="965209" y="925207"/>
              <a:ext cx="2400260" cy="782272"/>
              <a:chOff x="764013" y="1541040"/>
              <a:chExt cx="1884754" cy="588203"/>
            </a:xfrm>
          </p:grpSpPr>
          <p:sp>
            <p:nvSpPr>
              <p:cNvPr id="64" name="Text Placeholder 3"/>
              <p:cNvSpPr txBox="1"/>
              <p:nvPr/>
            </p:nvSpPr>
            <p:spPr>
              <a:xfrm>
                <a:off x="1454957" y="1541040"/>
                <a:ext cx="402793" cy="23142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入口</a:t>
                </a:r>
                <a:endParaRPr lang="en-US" dirty="0"/>
              </a:p>
            </p:txBody>
          </p:sp>
          <p:sp>
            <p:nvSpPr>
              <p:cNvPr id="65" name="Text Placeholder 3"/>
              <p:cNvSpPr txBox="1"/>
              <p:nvPr/>
            </p:nvSpPr>
            <p:spPr>
              <a:xfrm>
                <a:off x="764013" y="1782146"/>
                <a:ext cx="1884754" cy="347097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學生證</a:t>
                </a:r>
                <a:r>
                  <a:rPr lang="en-US" altLang="zh-TW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/</a:t>
                </a:r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職員證感應入館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3" name="矩形: 剪去單一角落 52">
              <a:extLst>
                <a:ext uri="{FF2B5EF4-FFF2-40B4-BE49-F238E27FC236}">
                  <a16:creationId xmlns:a16="http://schemas.microsoft.com/office/drawing/2014/main" id="{46ABA628-19A3-480F-A5F1-26504CB8B104}"/>
                </a:ext>
              </a:extLst>
            </p:cNvPr>
            <p:cNvSpPr/>
            <p:nvPr/>
          </p:nvSpPr>
          <p:spPr>
            <a:xfrm>
              <a:off x="276206" y="1638079"/>
              <a:ext cx="3705590" cy="3696377"/>
            </a:xfrm>
            <a:custGeom>
              <a:avLst/>
              <a:gdLst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114" h="1537521">
                  <a:moveTo>
                    <a:pt x="0" y="0"/>
                  </a:moveTo>
                  <a:lnTo>
                    <a:pt x="1222590" y="0"/>
                  </a:lnTo>
                  <a:cubicBezTo>
                    <a:pt x="1304098" y="81508"/>
                    <a:pt x="1280831" y="601166"/>
                    <a:pt x="1467114" y="244524"/>
                  </a:cubicBezTo>
                  <a:lnTo>
                    <a:pt x="1467114" y="1537521"/>
                  </a:lnTo>
                  <a:lnTo>
                    <a:pt x="0" y="15375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A6E926D3-D3BD-48DA-A04F-201DEFEB35C2}"/>
                </a:ext>
              </a:extLst>
            </p:cNvPr>
            <p:cNvGrpSpPr/>
            <p:nvPr/>
          </p:nvGrpSpPr>
          <p:grpSpPr>
            <a:xfrm>
              <a:off x="233723" y="930778"/>
              <a:ext cx="540000" cy="540000"/>
              <a:chOff x="1462912" y="3604841"/>
              <a:chExt cx="585892" cy="585892"/>
            </a:xfrm>
          </p:grpSpPr>
          <p:sp>
            <p:nvSpPr>
              <p:cNvPr id="42" name="Oval 43"/>
              <p:cNvSpPr>
                <a:spLocks noChangeAspect="1"/>
              </p:cNvSpPr>
              <p:nvPr/>
            </p:nvSpPr>
            <p:spPr>
              <a:xfrm>
                <a:off x="1462912" y="3604841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grpSp>
            <p:nvGrpSpPr>
              <p:cNvPr id="43" name="Group 44"/>
              <p:cNvGrpSpPr/>
              <p:nvPr/>
            </p:nvGrpSpPr>
            <p:grpSpPr>
              <a:xfrm>
                <a:off x="1599486" y="3755475"/>
                <a:ext cx="328869" cy="328305"/>
                <a:chOff x="2558815" y="2740689"/>
                <a:chExt cx="465138" cy="464344"/>
              </a:xfrm>
              <a:solidFill>
                <a:schemeClr val="accent1"/>
              </a:solidFill>
            </p:grpSpPr>
            <p:sp>
              <p:nvSpPr>
                <p:cNvPr id="44" name="AutoShape 128"/>
                <p:cNvSpPr/>
                <p:nvPr/>
              </p:nvSpPr>
              <p:spPr bwMode="auto">
                <a:xfrm>
                  <a:off x="2558815" y="2740689"/>
                  <a:ext cx="465138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45" name="AutoShape 129"/>
                <p:cNvSpPr/>
                <p:nvPr/>
              </p:nvSpPr>
              <p:spPr bwMode="auto">
                <a:xfrm>
                  <a:off x="2820761" y="2818599"/>
                  <a:ext cx="115888" cy="115889"/>
                </a:xfrm>
                <a:custGeom>
                  <a:avLst/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673AE895-5F15-4451-A4CD-E53C266BA82B}"/>
              </a:ext>
            </a:extLst>
          </p:cNvPr>
          <p:cNvGrpSpPr/>
          <p:nvPr/>
        </p:nvGrpSpPr>
        <p:grpSpPr>
          <a:xfrm>
            <a:off x="8067445" y="853876"/>
            <a:ext cx="3842219" cy="4593467"/>
            <a:chOff x="4251433" y="834272"/>
            <a:chExt cx="3842219" cy="4593467"/>
          </a:xfrm>
        </p:grpSpPr>
        <p:sp>
          <p:nvSpPr>
            <p:cNvPr id="30" name="矩形: 剪去單一角落 84">
              <a:extLst>
                <a:ext uri="{FF2B5EF4-FFF2-40B4-BE49-F238E27FC236}">
                  <a16:creationId xmlns:a16="http://schemas.microsoft.com/office/drawing/2014/main" id="{8C25A153-BFE2-42A8-A889-BAC2D1084E40}"/>
                </a:ext>
              </a:extLst>
            </p:cNvPr>
            <p:cNvSpPr/>
            <p:nvPr/>
          </p:nvSpPr>
          <p:spPr>
            <a:xfrm>
              <a:off x="4251433" y="1538078"/>
              <a:ext cx="3842219" cy="3889661"/>
            </a:xfrm>
            <a:custGeom>
              <a:avLst/>
              <a:gdLst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247746 w 2247746"/>
                <a:gd name="connsiteY2" fmla="*/ 363111 h 2178621"/>
                <a:gd name="connsiteX3" fmla="*/ 2247746 w 2247746"/>
                <a:gd name="connsiteY3" fmla="*/ 2178621 h 2178621"/>
                <a:gd name="connsiteX4" fmla="*/ 0 w 2247746"/>
                <a:gd name="connsiteY4" fmla="*/ 2178621 h 2178621"/>
                <a:gd name="connsiteX5" fmla="*/ 0 w 2247746"/>
                <a:gd name="connsiteY5" fmla="*/ 0 h 2178621"/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111834 w 2247746"/>
                <a:gd name="connsiteY2" fmla="*/ 493214 h 2178621"/>
                <a:gd name="connsiteX3" fmla="*/ 2247746 w 2247746"/>
                <a:gd name="connsiteY3" fmla="*/ 363111 h 2178621"/>
                <a:gd name="connsiteX4" fmla="*/ 2247746 w 2247746"/>
                <a:gd name="connsiteY4" fmla="*/ 2178621 h 2178621"/>
                <a:gd name="connsiteX5" fmla="*/ 0 w 2247746"/>
                <a:gd name="connsiteY5" fmla="*/ 2178621 h 2178621"/>
                <a:gd name="connsiteX6" fmla="*/ 0 w 2247746"/>
                <a:gd name="connsiteY6" fmla="*/ 0 h 217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746" h="2178621">
                  <a:moveTo>
                    <a:pt x="0" y="0"/>
                  </a:moveTo>
                  <a:lnTo>
                    <a:pt x="1884635" y="0"/>
                  </a:lnTo>
                  <a:cubicBezTo>
                    <a:pt x="1957193" y="72330"/>
                    <a:pt x="2039276" y="420884"/>
                    <a:pt x="2111834" y="493214"/>
                  </a:cubicBezTo>
                  <a:lnTo>
                    <a:pt x="2247746" y="363111"/>
                  </a:lnTo>
                  <a:lnTo>
                    <a:pt x="2247746" y="2178621"/>
                  </a:lnTo>
                  <a:lnTo>
                    <a:pt x="0" y="21786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Group 25">
              <a:extLst>
                <a:ext uri="{FF2B5EF4-FFF2-40B4-BE49-F238E27FC236}">
                  <a16:creationId xmlns:a16="http://schemas.microsoft.com/office/drawing/2014/main" id="{37CA097A-9089-4DD3-92BA-DB46CD738A0F}"/>
                </a:ext>
              </a:extLst>
            </p:cNvPr>
            <p:cNvGrpSpPr/>
            <p:nvPr/>
          </p:nvGrpSpPr>
          <p:grpSpPr>
            <a:xfrm>
              <a:off x="5704043" y="834272"/>
              <a:ext cx="2072945" cy="651041"/>
              <a:chOff x="-646415" y="-949428"/>
              <a:chExt cx="1627737" cy="489527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-646415" y="-949428"/>
                <a:ext cx="1006980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閱讀書活區</a:t>
                </a:r>
                <a:endParaRPr lang="en-US" dirty="0"/>
              </a:p>
            </p:txBody>
          </p:sp>
          <p:sp>
            <p:nvSpPr>
              <p:cNvPr id="33" name="Text Placeholder 3">
                <a:extLst>
                  <a:ext uri="{FF2B5EF4-FFF2-40B4-BE49-F238E27FC236}">
                    <a16:creationId xmlns:a16="http://schemas.microsoft.com/office/drawing/2014/main" id="{DC099B19-6B1B-4DF2-8719-60A2143D540C}"/>
                  </a:ext>
                </a:extLst>
              </p:cNvPr>
              <p:cNvSpPr txBox="1"/>
              <p:nvPr/>
            </p:nvSpPr>
            <p:spPr>
              <a:xfrm>
                <a:off x="-563315" y="-774309"/>
                <a:ext cx="1544637" cy="314408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熱門新書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83FF754F-4970-4845-B7AF-820BDCDB2F84}"/>
                </a:ext>
              </a:extLst>
            </p:cNvPr>
            <p:cNvGrpSpPr/>
            <p:nvPr/>
          </p:nvGrpSpPr>
          <p:grpSpPr>
            <a:xfrm>
              <a:off x="4427289" y="837845"/>
              <a:ext cx="540000" cy="540000"/>
              <a:chOff x="8701354" y="2173707"/>
              <a:chExt cx="585892" cy="585892"/>
            </a:xfrm>
          </p:grpSpPr>
          <p:sp>
            <p:nvSpPr>
              <p:cNvPr id="35" name="Oval 22">
                <a:extLst>
                  <a:ext uri="{FF2B5EF4-FFF2-40B4-BE49-F238E27FC236}">
                    <a16:creationId xmlns:a16="http://schemas.microsoft.com/office/drawing/2014/main" id="{4963825D-ECF4-490F-BC32-5B19916211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1354" y="2173707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36" name="圖形 35" descr="書籍">
                <a:extLst>
                  <a:ext uri="{FF2B5EF4-FFF2-40B4-BE49-F238E27FC236}">
                    <a16:creationId xmlns:a16="http://schemas.microsoft.com/office/drawing/2014/main" id="{CDC06A39-0596-450B-8C1C-44583D8AD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75163" y="2283829"/>
                <a:ext cx="438275" cy="438275"/>
              </a:xfrm>
              <a:prstGeom prst="rect">
                <a:avLst/>
              </a:prstGeom>
            </p:spPr>
          </p:pic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C9CF5EA4-C6F4-49D5-BB5C-D544F789B104}"/>
              </a:ext>
            </a:extLst>
          </p:cNvPr>
          <p:cNvGrpSpPr/>
          <p:nvPr/>
        </p:nvGrpSpPr>
        <p:grpSpPr>
          <a:xfrm>
            <a:off x="4126732" y="957627"/>
            <a:ext cx="3696457" cy="4376829"/>
            <a:chOff x="8247419" y="957627"/>
            <a:chExt cx="3696457" cy="4376829"/>
          </a:xfrm>
        </p:grpSpPr>
        <p:sp>
          <p:nvSpPr>
            <p:cNvPr id="89" name="矩形: 剪去單一角落 84">
              <a:extLst>
                <a:ext uri="{FF2B5EF4-FFF2-40B4-BE49-F238E27FC236}">
                  <a16:creationId xmlns:a16="http://schemas.microsoft.com/office/drawing/2014/main" id="{98175848-81F1-44A0-A8C4-5269BFEB943F}"/>
                </a:ext>
              </a:extLst>
            </p:cNvPr>
            <p:cNvSpPr/>
            <p:nvPr/>
          </p:nvSpPr>
          <p:spPr>
            <a:xfrm>
              <a:off x="8247419" y="1636470"/>
              <a:ext cx="3696457" cy="3697986"/>
            </a:xfrm>
            <a:custGeom>
              <a:avLst/>
              <a:gdLst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247746 w 2247746"/>
                <a:gd name="connsiteY2" fmla="*/ 363111 h 2178621"/>
                <a:gd name="connsiteX3" fmla="*/ 2247746 w 2247746"/>
                <a:gd name="connsiteY3" fmla="*/ 2178621 h 2178621"/>
                <a:gd name="connsiteX4" fmla="*/ 0 w 2247746"/>
                <a:gd name="connsiteY4" fmla="*/ 2178621 h 2178621"/>
                <a:gd name="connsiteX5" fmla="*/ 0 w 2247746"/>
                <a:gd name="connsiteY5" fmla="*/ 0 h 2178621"/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111834 w 2247746"/>
                <a:gd name="connsiteY2" fmla="*/ 493214 h 2178621"/>
                <a:gd name="connsiteX3" fmla="*/ 2247746 w 2247746"/>
                <a:gd name="connsiteY3" fmla="*/ 363111 h 2178621"/>
                <a:gd name="connsiteX4" fmla="*/ 2247746 w 2247746"/>
                <a:gd name="connsiteY4" fmla="*/ 2178621 h 2178621"/>
                <a:gd name="connsiteX5" fmla="*/ 0 w 2247746"/>
                <a:gd name="connsiteY5" fmla="*/ 2178621 h 2178621"/>
                <a:gd name="connsiteX6" fmla="*/ 0 w 2247746"/>
                <a:gd name="connsiteY6" fmla="*/ 0 h 217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746" h="2178621">
                  <a:moveTo>
                    <a:pt x="0" y="0"/>
                  </a:moveTo>
                  <a:lnTo>
                    <a:pt x="1884635" y="0"/>
                  </a:lnTo>
                  <a:cubicBezTo>
                    <a:pt x="1957193" y="72330"/>
                    <a:pt x="2039276" y="420884"/>
                    <a:pt x="2111834" y="493214"/>
                  </a:cubicBezTo>
                  <a:lnTo>
                    <a:pt x="2247746" y="363111"/>
                  </a:lnTo>
                  <a:lnTo>
                    <a:pt x="2247746" y="2178621"/>
                  </a:lnTo>
                  <a:lnTo>
                    <a:pt x="0" y="21786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1" name="Group 25">
              <a:extLst>
                <a:ext uri="{FF2B5EF4-FFF2-40B4-BE49-F238E27FC236}">
                  <a16:creationId xmlns:a16="http://schemas.microsoft.com/office/drawing/2014/main" id="{13A728B8-1AED-4A18-BBE9-481E825E903E}"/>
                </a:ext>
              </a:extLst>
            </p:cNvPr>
            <p:cNvGrpSpPr/>
            <p:nvPr/>
          </p:nvGrpSpPr>
          <p:grpSpPr>
            <a:xfrm>
              <a:off x="9133383" y="957627"/>
              <a:ext cx="2081353" cy="709966"/>
              <a:chOff x="764013" y="1562670"/>
              <a:chExt cx="1634339" cy="533833"/>
            </a:xfrm>
          </p:grpSpPr>
          <p:sp>
            <p:nvSpPr>
              <p:cNvPr id="92" name="Text Placeholder 3">
                <a:extLst>
                  <a:ext uri="{FF2B5EF4-FFF2-40B4-BE49-F238E27FC236}">
                    <a16:creationId xmlns:a16="http://schemas.microsoft.com/office/drawing/2014/main" id="{DE61C5C7-FC9C-46A6-89D2-C140F834888D}"/>
                  </a:ext>
                </a:extLst>
              </p:cNvPr>
              <p:cNvSpPr txBox="1"/>
              <p:nvPr/>
            </p:nvSpPr>
            <p:spPr>
              <a:xfrm>
                <a:off x="1133544" y="1562670"/>
                <a:ext cx="805584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流通櫃枱</a:t>
                </a:r>
                <a:endParaRPr lang="en-US" dirty="0"/>
              </a:p>
            </p:txBody>
          </p:sp>
          <p:sp>
            <p:nvSpPr>
              <p:cNvPr id="93" name="Text Placeholder 3">
                <a:extLst>
                  <a:ext uri="{FF2B5EF4-FFF2-40B4-BE49-F238E27FC236}">
                    <a16:creationId xmlns:a16="http://schemas.microsoft.com/office/drawing/2014/main" id="{5B365C0C-7FFD-4B2F-93DB-245C3750CBA5}"/>
                  </a:ext>
                </a:extLst>
              </p:cNvPr>
              <p:cNvSpPr txBox="1"/>
              <p:nvPr/>
            </p:nvSpPr>
            <p:spPr>
              <a:xfrm>
                <a:off x="764013" y="1749408"/>
                <a:ext cx="1634339" cy="347095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全館圖書借書、還書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337E5C2-FFF2-4019-A6FE-8F81A33B84E4}"/>
                </a:ext>
              </a:extLst>
            </p:cNvPr>
            <p:cNvGrpSpPr/>
            <p:nvPr/>
          </p:nvGrpSpPr>
          <p:grpSpPr>
            <a:xfrm>
              <a:off x="8255731" y="977167"/>
              <a:ext cx="540000" cy="540000"/>
              <a:chOff x="8255731" y="977167"/>
              <a:chExt cx="540000" cy="540000"/>
            </a:xfrm>
          </p:grpSpPr>
          <p:sp>
            <p:nvSpPr>
              <p:cNvPr id="95" name="Oval 22">
                <a:extLst>
                  <a:ext uri="{FF2B5EF4-FFF2-40B4-BE49-F238E27FC236}">
                    <a16:creationId xmlns:a16="http://schemas.microsoft.com/office/drawing/2014/main" id="{A164EA7D-CF19-46C6-8FCC-68546183CE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55731" y="977167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sp>
            <p:nvSpPr>
              <p:cNvPr id="5" name="手繪多邊形: 圖案 4">
                <a:extLst>
                  <a:ext uri="{FF2B5EF4-FFF2-40B4-BE49-F238E27FC236}">
                    <a16:creationId xmlns:a16="http://schemas.microsoft.com/office/drawing/2014/main" id="{65384EB3-B9E7-48E5-B4A6-DD0FBF170BA6}"/>
                  </a:ext>
                </a:extLst>
              </p:cNvPr>
              <p:cNvSpPr/>
              <p:nvPr/>
            </p:nvSpPr>
            <p:spPr>
              <a:xfrm>
                <a:off x="8424958" y="1007067"/>
                <a:ext cx="180000" cy="180000"/>
              </a:xfrm>
              <a:custGeom>
                <a:avLst/>
                <a:gdLst>
                  <a:gd name="connsiteX0" fmla="*/ 182461 w 180000"/>
                  <a:gd name="connsiteY0" fmla="*/ 92461 h 180000"/>
                  <a:gd name="connsiteX1" fmla="*/ 92461 w 180000"/>
                  <a:gd name="connsiteY1" fmla="*/ 182461 h 180000"/>
                  <a:gd name="connsiteX2" fmla="*/ 2461 w 180000"/>
                  <a:gd name="connsiteY2" fmla="*/ 92461 h 180000"/>
                  <a:gd name="connsiteX3" fmla="*/ 92461 w 180000"/>
                  <a:gd name="connsiteY3" fmla="*/ 2461 h 180000"/>
                  <a:gd name="connsiteX4" fmla="*/ 182461 w 180000"/>
                  <a:gd name="connsiteY4" fmla="*/ 92461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000" h="180000">
                    <a:moveTo>
                      <a:pt x="182461" y="92461"/>
                    </a:moveTo>
                    <a:cubicBezTo>
                      <a:pt x="182461" y="142167"/>
                      <a:pt x="142167" y="182461"/>
                      <a:pt x="92461" y="182461"/>
                    </a:cubicBezTo>
                    <a:cubicBezTo>
                      <a:pt x="42755" y="182461"/>
                      <a:pt x="2461" y="142167"/>
                      <a:pt x="2461" y="92461"/>
                    </a:cubicBezTo>
                    <a:cubicBezTo>
                      <a:pt x="2461" y="42755"/>
                      <a:pt x="42755" y="2461"/>
                      <a:pt x="92461" y="2461"/>
                    </a:cubicBezTo>
                    <a:cubicBezTo>
                      <a:pt x="142167" y="2461"/>
                      <a:pt x="182461" y="42755"/>
                      <a:pt x="182461" y="92461"/>
                    </a:cubicBezTo>
                    <a:close/>
                  </a:path>
                </a:pathLst>
              </a:custGeom>
              <a:solidFill>
                <a:srgbClr val="002060"/>
              </a:solidFill>
              <a:ln w="5556" cap="flat">
                <a:solidFill>
                  <a:srgbClr val="00206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" name="手繪多邊形: 圖案 5">
                <a:extLst>
                  <a:ext uri="{FF2B5EF4-FFF2-40B4-BE49-F238E27FC236}">
                    <a16:creationId xmlns:a16="http://schemas.microsoft.com/office/drawing/2014/main" id="{25CEFD0B-F795-4BC4-8F21-C68793D8EFC9}"/>
                  </a:ext>
                </a:extLst>
              </p:cNvPr>
              <p:cNvSpPr/>
              <p:nvPr/>
            </p:nvSpPr>
            <p:spPr>
              <a:xfrm>
                <a:off x="8334782" y="1187123"/>
                <a:ext cx="360000" cy="213750"/>
              </a:xfrm>
              <a:custGeom>
                <a:avLst/>
                <a:gdLst>
                  <a:gd name="connsiteX0" fmla="*/ 345762 w 360000"/>
                  <a:gd name="connsiteY0" fmla="*/ 69398 h 213750"/>
                  <a:gd name="connsiteX1" fmla="*/ 329450 w 360000"/>
                  <a:gd name="connsiteY1" fmla="*/ 39248 h 213750"/>
                  <a:gd name="connsiteX2" fmla="*/ 250137 w 360000"/>
                  <a:gd name="connsiteY2" fmla="*/ 4430 h 213750"/>
                  <a:gd name="connsiteX3" fmla="*/ 240181 w 360000"/>
                  <a:gd name="connsiteY3" fmla="*/ 2461 h 213750"/>
                  <a:gd name="connsiteX4" fmla="*/ 125712 w 360000"/>
                  <a:gd name="connsiteY4" fmla="*/ 2461 h 213750"/>
                  <a:gd name="connsiteX5" fmla="*/ 115587 w 360000"/>
                  <a:gd name="connsiteY5" fmla="*/ 4317 h 213750"/>
                  <a:gd name="connsiteX6" fmla="*/ 35825 w 360000"/>
                  <a:gd name="connsiteY6" fmla="*/ 39248 h 213750"/>
                  <a:gd name="connsiteX7" fmla="*/ 19512 w 360000"/>
                  <a:gd name="connsiteY7" fmla="*/ 69398 h 213750"/>
                  <a:gd name="connsiteX8" fmla="*/ 2637 w 360000"/>
                  <a:gd name="connsiteY8" fmla="*/ 166092 h 213750"/>
                  <a:gd name="connsiteX9" fmla="*/ 11525 w 360000"/>
                  <a:gd name="connsiteY9" fmla="*/ 187355 h 213750"/>
                  <a:gd name="connsiteX10" fmla="*/ 50056 w 360000"/>
                  <a:gd name="connsiteY10" fmla="*/ 212780 h 213750"/>
                  <a:gd name="connsiteX11" fmla="*/ 50056 w 360000"/>
                  <a:gd name="connsiteY11" fmla="*/ 90998 h 213750"/>
                  <a:gd name="connsiteX12" fmla="*/ 75593 w 360000"/>
                  <a:gd name="connsiteY12" fmla="*/ 65460 h 213750"/>
                  <a:gd name="connsiteX13" fmla="*/ 75762 w 360000"/>
                  <a:gd name="connsiteY13" fmla="*/ 65461 h 213750"/>
                  <a:gd name="connsiteX14" fmla="*/ 289512 w 360000"/>
                  <a:gd name="connsiteY14" fmla="*/ 65461 h 213750"/>
                  <a:gd name="connsiteX15" fmla="*/ 315050 w 360000"/>
                  <a:gd name="connsiteY15" fmla="*/ 90998 h 213750"/>
                  <a:gd name="connsiteX16" fmla="*/ 315050 w 360000"/>
                  <a:gd name="connsiteY16" fmla="*/ 209686 h 213750"/>
                  <a:gd name="connsiteX17" fmla="*/ 355662 w 360000"/>
                  <a:gd name="connsiteY17" fmla="*/ 184205 h 213750"/>
                  <a:gd name="connsiteX18" fmla="*/ 362637 w 360000"/>
                  <a:gd name="connsiteY18" fmla="*/ 169580 h 21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0000" h="213750">
                    <a:moveTo>
                      <a:pt x="345762" y="69398"/>
                    </a:moveTo>
                    <a:cubicBezTo>
                      <a:pt x="344228" y="57681"/>
                      <a:pt x="338419" y="46943"/>
                      <a:pt x="329450" y="39248"/>
                    </a:cubicBezTo>
                    <a:cubicBezTo>
                      <a:pt x="305418" y="22793"/>
                      <a:pt x="278516" y="10983"/>
                      <a:pt x="250137" y="4430"/>
                    </a:cubicBezTo>
                    <a:cubicBezTo>
                      <a:pt x="246931" y="3698"/>
                      <a:pt x="243556" y="3080"/>
                      <a:pt x="240181" y="2461"/>
                    </a:cubicBezTo>
                    <a:cubicBezTo>
                      <a:pt x="205298" y="24812"/>
                      <a:pt x="160595" y="24812"/>
                      <a:pt x="125712" y="2461"/>
                    </a:cubicBezTo>
                    <a:lnTo>
                      <a:pt x="115587" y="4317"/>
                    </a:lnTo>
                    <a:cubicBezTo>
                      <a:pt x="87181" y="11266"/>
                      <a:pt x="60195" y="23084"/>
                      <a:pt x="35825" y="39248"/>
                    </a:cubicBezTo>
                    <a:cubicBezTo>
                      <a:pt x="25812" y="45661"/>
                      <a:pt x="21650" y="57586"/>
                      <a:pt x="19512" y="69398"/>
                    </a:cubicBezTo>
                    <a:lnTo>
                      <a:pt x="2637" y="166092"/>
                    </a:lnTo>
                    <a:cubicBezTo>
                      <a:pt x="1627" y="174253"/>
                      <a:pt x="5008" y="182339"/>
                      <a:pt x="11525" y="187355"/>
                    </a:cubicBezTo>
                    <a:lnTo>
                      <a:pt x="50056" y="212780"/>
                    </a:lnTo>
                    <a:lnTo>
                      <a:pt x="50056" y="90998"/>
                    </a:lnTo>
                    <a:cubicBezTo>
                      <a:pt x="50055" y="76894"/>
                      <a:pt x="61489" y="65461"/>
                      <a:pt x="75593" y="65460"/>
                    </a:cubicBezTo>
                    <a:cubicBezTo>
                      <a:pt x="75649" y="65460"/>
                      <a:pt x="75706" y="65460"/>
                      <a:pt x="75762" y="65461"/>
                    </a:cubicBezTo>
                    <a:lnTo>
                      <a:pt x="289512" y="65461"/>
                    </a:lnTo>
                    <a:cubicBezTo>
                      <a:pt x="303616" y="65461"/>
                      <a:pt x="315050" y="76894"/>
                      <a:pt x="315050" y="90998"/>
                    </a:cubicBezTo>
                    <a:lnTo>
                      <a:pt x="315050" y="209686"/>
                    </a:lnTo>
                    <a:lnTo>
                      <a:pt x="355662" y="184205"/>
                    </a:lnTo>
                    <a:cubicBezTo>
                      <a:pt x="360470" y="180958"/>
                      <a:pt x="363141" y="175359"/>
                      <a:pt x="362637" y="169580"/>
                    </a:cubicBezTo>
                    <a:close/>
                  </a:path>
                </a:pathLst>
              </a:custGeom>
              <a:solidFill>
                <a:srgbClr val="002060"/>
              </a:solidFill>
              <a:ln w="5556" cap="flat">
                <a:solidFill>
                  <a:srgbClr val="00206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" name="手繪多邊形: 圖案 6">
                <a:extLst>
                  <a:ext uri="{FF2B5EF4-FFF2-40B4-BE49-F238E27FC236}">
                    <a16:creationId xmlns:a16="http://schemas.microsoft.com/office/drawing/2014/main" id="{077E09FC-324D-4E4E-9E6E-4511E2892AEB}"/>
                  </a:ext>
                </a:extLst>
              </p:cNvPr>
              <p:cNvSpPr/>
              <p:nvPr/>
            </p:nvSpPr>
            <p:spPr>
              <a:xfrm>
                <a:off x="8350764" y="1261372"/>
                <a:ext cx="331875" cy="180000"/>
              </a:xfrm>
              <a:custGeom>
                <a:avLst/>
                <a:gdLst>
                  <a:gd name="connsiteX0" fmla="*/ 287986 w 331875"/>
                  <a:gd name="connsiteY0" fmla="*/ 156925 h 180000"/>
                  <a:gd name="connsiteX1" fmla="*/ 287986 w 331875"/>
                  <a:gd name="connsiteY1" fmla="*/ 16750 h 180000"/>
                  <a:gd name="connsiteX2" fmla="*/ 273700 w 331875"/>
                  <a:gd name="connsiteY2" fmla="*/ 2461 h 180000"/>
                  <a:gd name="connsiteX3" fmla="*/ 273530 w 331875"/>
                  <a:gd name="connsiteY3" fmla="*/ 2462 h 180000"/>
                  <a:gd name="connsiteX4" fmla="*/ 59780 w 331875"/>
                  <a:gd name="connsiteY4" fmla="*/ 2462 h 180000"/>
                  <a:gd name="connsiteX5" fmla="*/ 45492 w 331875"/>
                  <a:gd name="connsiteY5" fmla="*/ 16750 h 180000"/>
                  <a:gd name="connsiteX6" fmla="*/ 45492 w 331875"/>
                  <a:gd name="connsiteY6" fmla="*/ 156925 h 180000"/>
                  <a:gd name="connsiteX7" fmla="*/ 2461 w 331875"/>
                  <a:gd name="connsiteY7" fmla="*/ 156925 h 180000"/>
                  <a:gd name="connsiteX8" fmla="*/ 2461 w 331875"/>
                  <a:gd name="connsiteY8" fmla="*/ 164068 h 180000"/>
                  <a:gd name="connsiteX9" fmla="*/ 16748 w 331875"/>
                  <a:gd name="connsiteY9" fmla="*/ 178356 h 180000"/>
                  <a:gd name="connsiteX10" fmla="*/ 316561 w 331875"/>
                  <a:gd name="connsiteY10" fmla="*/ 178356 h 180000"/>
                  <a:gd name="connsiteX11" fmla="*/ 330848 w 331875"/>
                  <a:gd name="connsiteY11" fmla="*/ 164068 h 180000"/>
                  <a:gd name="connsiteX12" fmla="*/ 330848 w 331875"/>
                  <a:gd name="connsiteY12" fmla="*/ 156925 h 180000"/>
                  <a:gd name="connsiteX13" fmla="*/ 137517 w 331875"/>
                  <a:gd name="connsiteY13" fmla="*/ 109956 h 180000"/>
                  <a:gd name="connsiteX14" fmla="*/ 129586 w 331875"/>
                  <a:gd name="connsiteY14" fmla="*/ 117887 h 180000"/>
                  <a:gd name="connsiteX15" fmla="*/ 98030 w 331875"/>
                  <a:gd name="connsiteY15" fmla="*/ 86331 h 180000"/>
                  <a:gd name="connsiteX16" fmla="*/ 129586 w 331875"/>
                  <a:gd name="connsiteY16" fmla="*/ 54775 h 180000"/>
                  <a:gd name="connsiteX17" fmla="*/ 137517 w 331875"/>
                  <a:gd name="connsiteY17" fmla="*/ 62706 h 180000"/>
                  <a:gd name="connsiteX18" fmla="*/ 113948 w 331875"/>
                  <a:gd name="connsiteY18" fmla="*/ 86331 h 180000"/>
                  <a:gd name="connsiteX19" fmla="*/ 158498 w 331875"/>
                  <a:gd name="connsiteY19" fmla="*/ 121825 h 180000"/>
                  <a:gd name="connsiteX20" fmla="*/ 148092 w 331875"/>
                  <a:gd name="connsiteY20" fmla="*/ 117493 h 180000"/>
                  <a:gd name="connsiteX21" fmla="*/ 174473 w 331875"/>
                  <a:gd name="connsiteY21" fmla="*/ 53818 h 180000"/>
                  <a:gd name="connsiteX22" fmla="*/ 184823 w 331875"/>
                  <a:gd name="connsiteY22" fmla="*/ 58150 h 180000"/>
                  <a:gd name="connsiteX23" fmla="*/ 203498 w 331875"/>
                  <a:gd name="connsiteY23" fmla="*/ 117887 h 180000"/>
                  <a:gd name="connsiteX24" fmla="*/ 195567 w 331875"/>
                  <a:gd name="connsiteY24" fmla="*/ 109956 h 180000"/>
                  <a:gd name="connsiteX25" fmla="*/ 219136 w 331875"/>
                  <a:gd name="connsiteY25" fmla="*/ 86331 h 180000"/>
                  <a:gd name="connsiteX26" fmla="*/ 195567 w 331875"/>
                  <a:gd name="connsiteY26" fmla="*/ 62706 h 180000"/>
                  <a:gd name="connsiteX27" fmla="*/ 203498 w 331875"/>
                  <a:gd name="connsiteY27" fmla="*/ 54775 h 180000"/>
                  <a:gd name="connsiteX28" fmla="*/ 235055 w 331875"/>
                  <a:gd name="connsiteY28" fmla="*/ 86331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1875" h="180000">
                    <a:moveTo>
                      <a:pt x="287986" y="156925"/>
                    </a:moveTo>
                    <a:lnTo>
                      <a:pt x="287986" y="16750"/>
                    </a:lnTo>
                    <a:cubicBezTo>
                      <a:pt x="287987" y="8859"/>
                      <a:pt x="281590" y="2461"/>
                      <a:pt x="273700" y="2461"/>
                    </a:cubicBezTo>
                    <a:cubicBezTo>
                      <a:pt x="273643" y="2461"/>
                      <a:pt x="273587" y="2461"/>
                      <a:pt x="273530" y="2462"/>
                    </a:cubicBezTo>
                    <a:lnTo>
                      <a:pt x="59780" y="2462"/>
                    </a:lnTo>
                    <a:cubicBezTo>
                      <a:pt x="51889" y="2462"/>
                      <a:pt x="45492" y="8859"/>
                      <a:pt x="45492" y="16750"/>
                    </a:cubicBezTo>
                    <a:lnTo>
                      <a:pt x="45492" y="156925"/>
                    </a:lnTo>
                    <a:lnTo>
                      <a:pt x="2461" y="156925"/>
                    </a:lnTo>
                    <a:lnTo>
                      <a:pt x="2461" y="164068"/>
                    </a:lnTo>
                    <a:cubicBezTo>
                      <a:pt x="2492" y="171946"/>
                      <a:pt x="8871" y="178325"/>
                      <a:pt x="16748" y="178356"/>
                    </a:cubicBezTo>
                    <a:lnTo>
                      <a:pt x="316561" y="178356"/>
                    </a:lnTo>
                    <a:cubicBezTo>
                      <a:pt x="324439" y="178325"/>
                      <a:pt x="330818" y="171946"/>
                      <a:pt x="330848" y="164068"/>
                    </a:cubicBezTo>
                    <a:lnTo>
                      <a:pt x="330848" y="156925"/>
                    </a:lnTo>
                    <a:close/>
                    <a:moveTo>
                      <a:pt x="137517" y="109956"/>
                    </a:moveTo>
                    <a:lnTo>
                      <a:pt x="129586" y="117887"/>
                    </a:lnTo>
                    <a:lnTo>
                      <a:pt x="98030" y="86331"/>
                    </a:lnTo>
                    <a:lnTo>
                      <a:pt x="129586" y="54775"/>
                    </a:lnTo>
                    <a:lnTo>
                      <a:pt x="137517" y="62706"/>
                    </a:lnTo>
                    <a:lnTo>
                      <a:pt x="113948" y="86331"/>
                    </a:lnTo>
                    <a:close/>
                    <a:moveTo>
                      <a:pt x="158498" y="121825"/>
                    </a:moveTo>
                    <a:lnTo>
                      <a:pt x="148092" y="117493"/>
                    </a:lnTo>
                    <a:lnTo>
                      <a:pt x="174473" y="53818"/>
                    </a:lnTo>
                    <a:lnTo>
                      <a:pt x="184823" y="58150"/>
                    </a:lnTo>
                    <a:close/>
                    <a:moveTo>
                      <a:pt x="203498" y="117887"/>
                    </a:moveTo>
                    <a:lnTo>
                      <a:pt x="195567" y="109956"/>
                    </a:lnTo>
                    <a:lnTo>
                      <a:pt x="219136" y="86331"/>
                    </a:lnTo>
                    <a:lnTo>
                      <a:pt x="195567" y="62706"/>
                    </a:lnTo>
                    <a:lnTo>
                      <a:pt x="203498" y="54775"/>
                    </a:lnTo>
                    <a:lnTo>
                      <a:pt x="235055" y="86331"/>
                    </a:lnTo>
                    <a:close/>
                  </a:path>
                </a:pathLst>
              </a:custGeom>
              <a:solidFill>
                <a:srgbClr val="002060"/>
              </a:solidFill>
              <a:ln w="5556" cap="flat">
                <a:solidFill>
                  <a:srgbClr val="00206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795153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657AA3A-1FE2-42F3-A0F5-143E0F2EC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22" y="106939"/>
            <a:ext cx="5839992" cy="6644121"/>
          </a:xfrm>
        </p:spPr>
      </p:pic>
    </p:spTree>
    <p:extLst>
      <p:ext uri="{BB962C8B-B14F-4D97-AF65-F5344CB8AC3E}">
        <p14:creationId xmlns:p14="http://schemas.microsoft.com/office/powerpoint/2010/main" val="2810055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13" y="728345"/>
            <a:ext cx="5005002" cy="492768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247828" y="2386147"/>
            <a:ext cx="5674408" cy="8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charset="0"/>
              </a:rPr>
              <a:t>新時代的閱讀方式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charset="0"/>
              </a:rPr>
              <a:t>-</a:t>
            </a:r>
          </a:p>
        </p:txBody>
      </p:sp>
      <p:cxnSp>
        <p:nvCxnSpPr>
          <p:cNvPr id="20" name="直接连接符 19"/>
          <p:cNvCxnSpPr>
            <a:endCxn id="21" idx="3"/>
          </p:cNvCxnSpPr>
          <p:nvPr/>
        </p:nvCxnSpPr>
        <p:spPr>
          <a:xfrm flipV="1">
            <a:off x="316194" y="2799249"/>
            <a:ext cx="5606042" cy="65325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247828" y="3232097"/>
            <a:ext cx="5674408" cy="8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Calibri" panose="020F0502020204030204" charset="0"/>
              </a:rPr>
              <a:t>電子書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970">
        <p:random/>
      </p:transition>
    </mc:Choice>
    <mc:Fallback xmlns="">
      <p:transition advTm="897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7040" y="2471679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什麼是電子書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6676" y="2835182"/>
            <a:ext cx="9060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F388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388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95">
        <p:random/>
      </p:transition>
    </mc:Choice>
    <mc:Fallback xmlns="">
      <p:transition advTm="3295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什麼是電子書及好處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570"/>
          <p:cNvSpPr txBox="1"/>
          <p:nvPr/>
        </p:nvSpPr>
        <p:spPr>
          <a:xfrm>
            <a:off x="5039676" y="869906"/>
            <a:ext cx="70070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將圖書資料數位化後經過系統化與結構化的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處理，並透過不同的設備閱讀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4401774" y="889200"/>
            <a:ext cx="7086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4401774" y="1975416"/>
            <a:ext cx="7285876" cy="523220"/>
            <a:chOff x="4547052" y="2349972"/>
            <a:chExt cx="7285876" cy="523220"/>
          </a:xfrm>
        </p:grpSpPr>
        <p:sp>
          <p:nvSpPr>
            <p:cNvPr id="27" name="文本框 570"/>
            <p:cNvSpPr txBox="1"/>
            <p:nvPr/>
          </p:nvSpPr>
          <p:spPr>
            <a:xfrm>
              <a:off x="5184954" y="2349972"/>
              <a:ext cx="66479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利用個人電腦或智慧型手機下載內容閱讀</a:t>
              </a:r>
            </a:p>
          </p:txBody>
        </p:sp>
        <p:sp>
          <p:nvSpPr>
            <p:cNvPr id="28" name="向右箭號 27"/>
            <p:cNvSpPr/>
            <p:nvPr/>
          </p:nvSpPr>
          <p:spPr>
            <a:xfrm>
              <a:off x="4547052" y="2369266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431301" y="5260321"/>
            <a:ext cx="3695149" cy="523220"/>
            <a:chOff x="4547052" y="3185915"/>
            <a:chExt cx="3695149" cy="523220"/>
          </a:xfrm>
        </p:grpSpPr>
        <p:sp>
          <p:nvSpPr>
            <p:cNvPr id="30" name="文本框 570"/>
            <p:cNvSpPr txBox="1"/>
            <p:nvPr/>
          </p:nvSpPr>
          <p:spPr>
            <a:xfrm>
              <a:off x="5184954" y="3185915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全年無休，超便利</a:t>
              </a:r>
              <a:endPara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31" name="向右箭號 30"/>
            <p:cNvSpPr/>
            <p:nvPr/>
          </p:nvSpPr>
          <p:spPr>
            <a:xfrm>
              <a:off x="4547052" y="3205209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4431301" y="4424272"/>
            <a:ext cx="3336077" cy="523220"/>
            <a:chOff x="4547052" y="1556637"/>
            <a:chExt cx="3336077" cy="523220"/>
          </a:xfrm>
        </p:grpSpPr>
        <p:sp>
          <p:nvSpPr>
            <p:cNvPr id="33" name="文本框 570"/>
            <p:cNvSpPr txBox="1"/>
            <p:nvPr/>
          </p:nvSpPr>
          <p:spPr>
            <a:xfrm>
              <a:off x="5184954" y="1556637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不怕遺失或逾期</a:t>
              </a:r>
              <a:endPara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34" name="向右箭號 33"/>
            <p:cNvSpPr/>
            <p:nvPr/>
          </p:nvSpPr>
          <p:spPr>
            <a:xfrm>
              <a:off x="4547052" y="1575931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4431301" y="2769893"/>
            <a:ext cx="2617931" cy="523220"/>
            <a:chOff x="4547052" y="1556637"/>
            <a:chExt cx="2617931" cy="523220"/>
          </a:xfrm>
        </p:grpSpPr>
        <p:sp>
          <p:nvSpPr>
            <p:cNvPr id="36" name="文本框 570"/>
            <p:cNvSpPr txBox="1"/>
            <p:nvPr/>
          </p:nvSpPr>
          <p:spPr>
            <a:xfrm>
              <a:off x="5184954" y="1556637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可多人使用</a:t>
              </a:r>
              <a:endPara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37" name="向右箭號 36"/>
            <p:cNvSpPr/>
            <p:nvPr/>
          </p:nvSpPr>
          <p:spPr>
            <a:xfrm>
              <a:off x="4547052" y="1575931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4431301" y="3588223"/>
            <a:ext cx="3695149" cy="523220"/>
            <a:chOff x="4547052" y="1556637"/>
            <a:chExt cx="3695149" cy="523220"/>
          </a:xfrm>
        </p:grpSpPr>
        <p:sp>
          <p:nvSpPr>
            <p:cNvPr id="41" name="文本框 570"/>
            <p:cNvSpPr txBox="1"/>
            <p:nvPr/>
          </p:nvSpPr>
          <p:spPr>
            <a:xfrm>
              <a:off x="5184954" y="1556637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隨時隨地方便使用</a:t>
              </a:r>
              <a:endPara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42" name="向右箭號 41"/>
            <p:cNvSpPr/>
            <p:nvPr/>
          </p:nvSpPr>
          <p:spPr>
            <a:xfrm>
              <a:off x="4547052" y="1575931"/>
              <a:ext cx="70861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1154156"/>
            <a:ext cx="1237595" cy="1731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54" y="1505658"/>
            <a:ext cx="1298561" cy="1719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" y="3352072"/>
            <a:ext cx="1261981" cy="1810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016" y="3644740"/>
            <a:ext cx="1304657" cy="1713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99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874">
        <p:random/>
      </p:transition>
    </mc:Choice>
    <mc:Fallback xmlns="">
      <p:transition advTm="28874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35032" y="2883669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中文電子書平台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5320" y="2659322"/>
            <a:ext cx="9060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F388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388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86">
        <p:random/>
      </p:transition>
    </mc:Choice>
    <mc:Fallback xmlns="">
      <p:transition advTm="4886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常用中文電子書平台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728" y="1728652"/>
            <a:ext cx="3789153" cy="1080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00" y="4016885"/>
            <a:ext cx="3757218" cy="127063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0" y="1678838"/>
            <a:ext cx="4440791" cy="135575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668511" y="4275908"/>
            <a:ext cx="5373782" cy="1156446"/>
            <a:chOff x="4903694" y="4572000"/>
            <a:chExt cx="5373782" cy="115644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3694" y="4572000"/>
              <a:ext cx="3137647" cy="1156446"/>
            </a:xfrm>
            <a:prstGeom prst="rect">
              <a:avLst/>
            </a:prstGeom>
          </p:spPr>
        </p:pic>
        <p:sp>
          <p:nvSpPr>
            <p:cNvPr id="5" name="向左箭號圖說文字 4"/>
            <p:cNvSpPr/>
            <p:nvPr/>
          </p:nvSpPr>
          <p:spPr>
            <a:xfrm>
              <a:off x="7839075" y="4716835"/>
              <a:ext cx="2438401" cy="866776"/>
            </a:xfrm>
            <a:prstGeom prst="leftArrowCallou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華康儷粗圓(P)" panose="020F0700000000000000" pitchFamily="34" charset="-120"/>
                  <a:ea typeface="華康儷粗圓(P)" panose="020F0700000000000000" pitchFamily="34" charset="-120"/>
                  <a:cs typeface="+mn-cs"/>
                </a:rPr>
                <a:t>證照考試用書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7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801">
        <p:random/>
      </p:transition>
    </mc:Choice>
    <mc:Fallback xmlns="">
      <p:transition advTm="158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如何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進入電子書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4918"/>
            <a:ext cx="3885662" cy="301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本框 573"/>
          <p:cNvSpPr txBox="1"/>
          <p:nvPr/>
        </p:nvSpPr>
        <p:spPr>
          <a:xfrm>
            <a:off x="5525255" y="1509900"/>
            <a:ext cx="5595467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6F2B0B"/>
              </a:buClr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727954" y="1193411"/>
            <a:ext cx="8306338" cy="596800"/>
            <a:chOff x="4977798" y="4099384"/>
            <a:chExt cx="8306338" cy="596800"/>
          </a:xfrm>
        </p:grpSpPr>
        <p:sp>
          <p:nvSpPr>
            <p:cNvPr id="20" name="矩形: 圆角 27"/>
            <p:cNvSpPr/>
            <p:nvPr/>
          </p:nvSpPr>
          <p:spPr>
            <a:xfrm>
              <a:off x="4977798" y="4207819"/>
              <a:ext cx="659780" cy="4569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文本框 574"/>
            <p:cNvSpPr txBox="1"/>
            <p:nvPr/>
          </p:nvSpPr>
          <p:spPr>
            <a:xfrm>
              <a:off x="5036616" y="4172964"/>
              <a:ext cx="659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5656727" y="4099384"/>
              <a:ext cx="76274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由圖書館網頁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3727954" y="1938928"/>
            <a:ext cx="8326921" cy="680691"/>
            <a:chOff x="4830630" y="3249076"/>
            <a:chExt cx="8326921" cy="680691"/>
          </a:xfrm>
        </p:grpSpPr>
        <p:sp>
          <p:nvSpPr>
            <p:cNvPr id="6" name="文本框 571"/>
            <p:cNvSpPr txBox="1"/>
            <p:nvPr/>
          </p:nvSpPr>
          <p:spPr>
            <a:xfrm>
              <a:off x="4830630" y="3406547"/>
              <a:ext cx="604653" cy="52322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</a:p>
          </p:txBody>
        </p:sp>
        <p:sp>
          <p:nvSpPr>
            <p:cNvPr id="23" name="文本框 2"/>
            <p:cNvSpPr txBox="1"/>
            <p:nvPr/>
          </p:nvSpPr>
          <p:spPr>
            <a:xfrm>
              <a:off x="5530142" y="3249076"/>
              <a:ext cx="76274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由圖書館網頁</a:t>
              </a:r>
              <a:r>
                <a: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r>
                <a: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桌機版</a:t>
              </a:r>
              <a:r>
                <a: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D8B877D-3287-4954-B145-3A2E6E0B1B90}"/>
              </a:ext>
            </a:extLst>
          </p:cNvPr>
          <p:cNvGrpSpPr/>
          <p:nvPr/>
        </p:nvGrpSpPr>
        <p:grpSpPr>
          <a:xfrm>
            <a:off x="3786758" y="2796982"/>
            <a:ext cx="5463731" cy="584775"/>
            <a:chOff x="4830630" y="3344992"/>
            <a:chExt cx="5463731" cy="584775"/>
          </a:xfrm>
        </p:grpSpPr>
        <p:sp>
          <p:nvSpPr>
            <p:cNvPr id="25" name="文本框 571">
              <a:extLst>
                <a:ext uri="{FF2B5EF4-FFF2-40B4-BE49-F238E27FC236}">
                  <a16:creationId xmlns:a16="http://schemas.microsoft.com/office/drawing/2014/main" id="{688B99FD-42ED-4BB9-8DEC-AD100EF57DAF}"/>
                </a:ext>
              </a:extLst>
            </p:cNvPr>
            <p:cNvSpPr txBox="1"/>
            <p:nvPr/>
          </p:nvSpPr>
          <p:spPr>
            <a:xfrm>
              <a:off x="4830630" y="3406547"/>
              <a:ext cx="604653" cy="52322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03</a:t>
              </a:r>
            </a:p>
          </p:txBody>
        </p:sp>
        <p:sp>
          <p:nvSpPr>
            <p:cNvPr id="19" name="文本框 2">
              <a:extLst>
                <a:ext uri="{FF2B5EF4-FFF2-40B4-BE49-F238E27FC236}">
                  <a16:creationId xmlns:a16="http://schemas.microsoft.com/office/drawing/2014/main" id="{B6F366B9-8B2D-4E4E-BA44-155B6A145A5C}"/>
                </a:ext>
              </a:extLst>
            </p:cNvPr>
            <p:cNvSpPr txBox="1"/>
            <p:nvPr/>
          </p:nvSpPr>
          <p:spPr>
            <a:xfrm>
              <a:off x="5608463" y="3344992"/>
              <a:ext cx="4685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下載行動載具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14">
        <p:random/>
      </p:transition>
    </mc:Choice>
    <mc:Fallback xmlns="">
      <p:transition advTm="10814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768F564-69E9-4B8A-A1DB-076B00A5530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59"/>
            <a:ext cx="5904000" cy="62640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4621907" y="558035"/>
            <a:ext cx="1378014" cy="7448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6" name="文本占位符 3"/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" name="文本框 571"/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FDDC7829-352C-42FB-A588-22A6285ED5E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78" y="544711"/>
            <a:ext cx="5904000" cy="6264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2783FE3-C293-48D8-8948-81CA04184C9C}"/>
              </a:ext>
            </a:extLst>
          </p:cNvPr>
          <p:cNvSpPr/>
          <p:nvPr/>
        </p:nvSpPr>
        <p:spPr>
          <a:xfrm>
            <a:off x="11033618" y="1514533"/>
            <a:ext cx="1030061" cy="743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8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05BABBA-71C3-477E-932D-5006BA956E2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93" y="552979"/>
            <a:ext cx="5904000" cy="6264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714C98D-A5D9-42ED-BEB1-5E2D34A523D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" y="558035"/>
            <a:ext cx="5904000" cy="626400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403859" y="3766979"/>
            <a:ext cx="1410653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2783FE3-C293-48D8-8948-81CA04184C9C}"/>
              </a:ext>
            </a:extLst>
          </p:cNvPr>
          <p:cNvSpPr/>
          <p:nvPr/>
        </p:nvSpPr>
        <p:spPr>
          <a:xfrm>
            <a:off x="6715235" y="5346662"/>
            <a:ext cx="1030061" cy="47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2F5B11E-54D6-478B-BE74-6B27F31DC921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6" name="文本占位符 3">
              <a:extLst>
                <a:ext uri="{FF2B5EF4-FFF2-40B4-BE49-F238E27FC236}">
                  <a16:creationId xmlns:a16="http://schemas.microsoft.com/office/drawing/2014/main" id="{402DDA22-46C0-4B0F-986C-892752E805DA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97985DA8-6D9D-4B88-98F6-7664C943CC90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8" name="矩形: 圆角 26">
                <a:extLst>
                  <a:ext uri="{FF2B5EF4-FFF2-40B4-BE49-F238E27FC236}">
                    <a16:creationId xmlns:a16="http://schemas.microsoft.com/office/drawing/2014/main" id="{CEC57A60-3414-4973-BABA-07F02423EA6A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9" name="文本框 571">
                <a:extLst>
                  <a:ext uri="{FF2B5EF4-FFF2-40B4-BE49-F238E27FC236}">
                    <a16:creationId xmlns:a16="http://schemas.microsoft.com/office/drawing/2014/main" id="{F8F08804-6BE8-45CC-BFF6-88DD824116B4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94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BA6F05D-C943-4E43-BEDC-BE0654A5ABB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558035"/>
            <a:ext cx="5904000" cy="6264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0843EB6-FD62-4F8B-B21D-1C3853200E7D}"/>
              </a:ext>
            </a:extLst>
          </p:cNvPr>
          <p:cNvSpPr/>
          <p:nvPr/>
        </p:nvSpPr>
        <p:spPr>
          <a:xfrm>
            <a:off x="403860" y="1819392"/>
            <a:ext cx="4625340" cy="6941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9112988-2DEE-4B08-A8C9-49C534C906F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3" y="594000"/>
            <a:ext cx="5904000" cy="6264000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AFFCB00D-1A39-4545-9309-FCBA1A02C51C}"/>
              </a:ext>
            </a:extLst>
          </p:cNvPr>
          <p:cNvGrpSpPr/>
          <p:nvPr/>
        </p:nvGrpSpPr>
        <p:grpSpPr>
          <a:xfrm>
            <a:off x="8224339" y="1860423"/>
            <a:ext cx="2657473" cy="965452"/>
            <a:chOff x="8224339" y="1860423"/>
            <a:chExt cx="2657473" cy="965452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D6E7098-347A-401A-BA63-6D65982FE4F9}"/>
                </a:ext>
              </a:extLst>
            </p:cNvPr>
            <p:cNvSpPr/>
            <p:nvPr/>
          </p:nvSpPr>
          <p:spPr>
            <a:xfrm>
              <a:off x="8224339" y="1860423"/>
              <a:ext cx="1328737" cy="6121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本框 571">
              <a:extLst>
                <a:ext uri="{FF2B5EF4-FFF2-40B4-BE49-F238E27FC236}">
                  <a16:creationId xmlns:a16="http://schemas.microsoft.com/office/drawing/2014/main" id="{F46893FB-C02E-4D70-BD83-82023AFE9D14}"/>
                </a:ext>
              </a:extLst>
            </p:cNvPr>
            <p:cNvSpPr txBox="1"/>
            <p:nvPr/>
          </p:nvSpPr>
          <p:spPr>
            <a:xfrm>
              <a:off x="9553076" y="2456543"/>
              <a:ext cx="1328736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藍底白字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D5DC1F4-F52A-4204-9CA7-DE0567B31851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1" name="文本占位符 3">
              <a:extLst>
                <a:ext uri="{FF2B5EF4-FFF2-40B4-BE49-F238E27FC236}">
                  <a16:creationId xmlns:a16="http://schemas.microsoft.com/office/drawing/2014/main" id="{D23B5EE0-67E4-4535-8F24-2F433A7B065A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ED5B4212-3018-483D-B705-C484F674F379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4" name="矩形: 圆角 26">
                <a:extLst>
                  <a:ext uri="{FF2B5EF4-FFF2-40B4-BE49-F238E27FC236}">
                    <a16:creationId xmlns:a16="http://schemas.microsoft.com/office/drawing/2014/main" id="{927EC794-2E87-4443-A2B1-ACDB8E31F506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5" name="文本框 571">
                <a:extLst>
                  <a:ext uri="{FF2B5EF4-FFF2-40B4-BE49-F238E27FC236}">
                    <a16:creationId xmlns:a16="http://schemas.microsoft.com/office/drawing/2014/main" id="{DE2ABB94-6E9B-4038-A0F6-B1DAEE845D20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909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984D261-7FB9-4CC5-A51C-3BF7819BBEDE}"/>
              </a:ext>
            </a:extLst>
          </p:cNvPr>
          <p:cNvGrpSpPr/>
          <p:nvPr/>
        </p:nvGrpSpPr>
        <p:grpSpPr>
          <a:xfrm>
            <a:off x="6750670" y="5518860"/>
            <a:ext cx="4394256" cy="591117"/>
            <a:chOff x="305657" y="5996869"/>
            <a:chExt cx="3995170" cy="418374"/>
          </a:xfrm>
        </p:grpSpPr>
        <p:pic>
          <p:nvPicPr>
            <p:cNvPr id="52" name="圖形 41" descr="影印機">
              <a:extLst>
                <a:ext uri="{FF2B5EF4-FFF2-40B4-BE49-F238E27FC236}">
                  <a16:creationId xmlns:a16="http://schemas.microsoft.com/office/drawing/2014/main" id="{429CF049-FD1C-4D79-B88D-88307F32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5657" y="5996869"/>
              <a:ext cx="418374" cy="418374"/>
            </a:xfrm>
            <a:prstGeom prst="rect">
              <a:avLst/>
            </a:prstGeom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F728A0D8-BACE-4507-9D4A-3E261AF5D49C}"/>
                </a:ext>
              </a:extLst>
            </p:cNvPr>
            <p:cNvSpPr txBox="1"/>
            <p:nvPr/>
          </p:nvSpPr>
          <p:spPr>
            <a:xfrm>
              <a:off x="724031" y="6056297"/>
              <a:ext cx="3576796" cy="261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rPr>
                <a:t>設有付費影印機列印</a:t>
              </a:r>
              <a:r>
                <a:rPr lang="en-US" altLang="zh-TW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rPr>
                <a:t>‧</a:t>
              </a:r>
              <a:r>
                <a:rPr lang="zh-TW" altLang="en-US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rPr>
                <a:t>使用請洽詢櫃枱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69253172-0586-4E4E-AC49-2F80926BBB4C}"/>
              </a:ext>
            </a:extLst>
          </p:cNvPr>
          <p:cNvGrpSpPr/>
          <p:nvPr/>
        </p:nvGrpSpPr>
        <p:grpSpPr>
          <a:xfrm>
            <a:off x="614309" y="614329"/>
            <a:ext cx="10757333" cy="5200090"/>
            <a:chOff x="614309" y="614329"/>
            <a:chExt cx="10757333" cy="5200090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F7CF6608-3978-416F-A3B0-6A7F7A6CE2E9}"/>
                </a:ext>
              </a:extLst>
            </p:cNvPr>
            <p:cNvGrpSpPr/>
            <p:nvPr/>
          </p:nvGrpSpPr>
          <p:grpSpPr>
            <a:xfrm>
              <a:off x="614309" y="614329"/>
              <a:ext cx="5400000" cy="5200090"/>
              <a:chOff x="622698" y="700523"/>
              <a:chExt cx="5400000" cy="5200090"/>
            </a:xfrm>
          </p:grpSpPr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8F458FA2-19BA-4D45-8956-382125CDC95E}"/>
                  </a:ext>
                </a:extLst>
              </p:cNvPr>
              <p:cNvGrpSpPr/>
              <p:nvPr/>
            </p:nvGrpSpPr>
            <p:grpSpPr>
              <a:xfrm>
                <a:off x="1106212" y="700523"/>
                <a:ext cx="1397364" cy="540629"/>
                <a:chOff x="1106212" y="700523"/>
                <a:chExt cx="1397364" cy="540629"/>
              </a:xfrm>
            </p:grpSpPr>
            <p:sp>
              <p:nvSpPr>
                <p:cNvPr id="37" name="Text Placeholder 3">
                  <a:extLst>
                    <a:ext uri="{FF2B5EF4-FFF2-40B4-BE49-F238E27FC236}">
                      <a16:creationId xmlns:a16="http://schemas.microsoft.com/office/drawing/2014/main" id="{B34178BB-2439-48A9-A4C6-B6AA5D90E446}"/>
                    </a:ext>
                  </a:extLst>
                </p:cNvPr>
                <p:cNvSpPr txBox="1"/>
                <p:nvPr/>
              </p:nvSpPr>
              <p:spPr>
                <a:xfrm>
                  <a:off x="1734135" y="816948"/>
                  <a:ext cx="769441" cy="307777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>
                      <a:solidFill>
                        <a:srgbClr val="FF0000"/>
                      </a:solidFill>
                    </a:rPr>
                    <a:t>電腦區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" name="Oval 22">
                  <a:extLst>
                    <a:ext uri="{FF2B5EF4-FFF2-40B4-BE49-F238E27FC236}">
                      <a16:creationId xmlns:a16="http://schemas.microsoft.com/office/drawing/2014/main" id="{821CF4F1-E2D8-49A6-9435-BFB028F260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06212" y="700523"/>
                  <a:ext cx="540000" cy="540629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15" name="圖片 14">
                  <a:extLst>
                    <a:ext uri="{FF2B5EF4-FFF2-40B4-BE49-F238E27FC236}">
                      <a16:creationId xmlns:a16="http://schemas.microsoft.com/office/drawing/2014/main" id="{077ABC70-1321-4354-93E6-B278E44C22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4504" y="773009"/>
                  <a:ext cx="363415" cy="395654"/>
                </a:xfrm>
                <a:prstGeom prst="rect">
                  <a:avLst/>
                </a:prstGeom>
              </p:spPr>
            </p:pic>
          </p:grpSp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7CC192E6-281E-44F1-A6CE-4D4DB981886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698" y="1441059"/>
                <a:ext cx="5400000" cy="4459554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017EC122-9758-4C00-99DB-6B67EF81B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3955" y="1522644"/>
              <a:ext cx="4847687" cy="36365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777156286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E037C89-DE49-41A0-9639-B02342B0CD9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30" y="544712"/>
            <a:ext cx="5904000" cy="626400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909E189D-B7EF-47FD-B39A-BB5B195B177E}"/>
              </a:ext>
            </a:extLst>
          </p:cNvPr>
          <p:cNvGrpSpPr/>
          <p:nvPr/>
        </p:nvGrpSpPr>
        <p:grpSpPr>
          <a:xfrm>
            <a:off x="0" y="558035"/>
            <a:ext cx="5904000" cy="6264000"/>
            <a:chOff x="0" y="558035"/>
            <a:chExt cx="5904000" cy="626400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B8B0FC8-71CD-48BC-9FC5-458B9F375738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8035"/>
              <a:ext cx="5904000" cy="6264000"/>
            </a:xfrm>
            <a:prstGeom prst="rect">
              <a:avLst/>
            </a:prstGeom>
          </p:spPr>
        </p:pic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6222847D-E04B-45C4-8F96-AD981A571348}"/>
                </a:ext>
              </a:extLst>
            </p:cNvPr>
            <p:cNvGrpSpPr/>
            <p:nvPr/>
          </p:nvGrpSpPr>
          <p:grpSpPr>
            <a:xfrm>
              <a:off x="269638" y="2207181"/>
              <a:ext cx="4301125" cy="612126"/>
              <a:chOff x="403860" y="2207181"/>
              <a:chExt cx="5341148" cy="612126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DCF680F-364D-417A-B36E-29C63983A3FF}"/>
                  </a:ext>
                </a:extLst>
              </p:cNvPr>
              <p:cNvSpPr/>
              <p:nvPr/>
            </p:nvSpPr>
            <p:spPr>
              <a:xfrm>
                <a:off x="403860" y="2207181"/>
                <a:ext cx="5196839" cy="61212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85B74C2-00F5-4EA8-AC0F-E8FEA9083FFE}"/>
                  </a:ext>
                </a:extLst>
              </p:cNvPr>
              <p:cNvSpPr/>
              <p:nvPr/>
            </p:nvSpPr>
            <p:spPr>
              <a:xfrm>
                <a:off x="1724639" y="2427430"/>
                <a:ext cx="402036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輸入電子書平台名稱</a:t>
                </a:r>
                <a:r>
                  <a:rPr kumimoji="0" lang="en-US" altLang="zh-TW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HyRread</a:t>
                </a:r>
                <a:endPara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A0D77248-7B55-4FFE-AB3D-37A1D1DCF69E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2" name="文本占位符 3">
              <a:extLst>
                <a:ext uri="{FF2B5EF4-FFF2-40B4-BE49-F238E27FC236}">
                  <a16:creationId xmlns:a16="http://schemas.microsoft.com/office/drawing/2014/main" id="{CA1A3672-2471-4E99-9ADE-D720202588CD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6BA6BA4-4D25-495D-BE1D-FB4703B8595C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4" name="矩形: 圆角 26">
                <a:extLst>
                  <a:ext uri="{FF2B5EF4-FFF2-40B4-BE49-F238E27FC236}">
                    <a16:creationId xmlns:a16="http://schemas.microsoft.com/office/drawing/2014/main" id="{36BF5E5F-F2A1-4243-B834-68D46BAF5A28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5" name="文本框 571">
                <a:extLst>
                  <a:ext uri="{FF2B5EF4-FFF2-40B4-BE49-F238E27FC236}">
                    <a16:creationId xmlns:a16="http://schemas.microsoft.com/office/drawing/2014/main" id="{A783D489-360A-4D15-B696-5EE05BD078DF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E27263F3-599A-44F2-B248-0E45A3534A17}"/>
              </a:ext>
            </a:extLst>
          </p:cNvPr>
          <p:cNvSpPr/>
          <p:nvPr/>
        </p:nvSpPr>
        <p:spPr>
          <a:xfrm>
            <a:off x="4555222" y="2207181"/>
            <a:ext cx="1040235" cy="61212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2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6870046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0A99269-8867-4FFA-9838-283927F4E29D}"/>
              </a:ext>
            </a:extLst>
          </p:cNvPr>
          <p:cNvGrpSpPr/>
          <p:nvPr/>
        </p:nvGrpSpPr>
        <p:grpSpPr>
          <a:xfrm>
            <a:off x="212706" y="643255"/>
            <a:ext cx="5904000" cy="6264000"/>
            <a:chOff x="212706" y="643255"/>
            <a:chExt cx="5904000" cy="62640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6814BC4-90FA-4094-AFE4-297C2C5EC1E5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06" y="643255"/>
              <a:ext cx="5904000" cy="6264000"/>
            </a:xfrm>
            <a:prstGeom prst="rect">
              <a:avLst/>
            </a:prstGeom>
          </p:spPr>
        </p:pic>
        <p:sp>
          <p:nvSpPr>
            <p:cNvPr id="3" name="圖說文字: 向上箭號 2">
              <a:extLst>
                <a:ext uri="{FF2B5EF4-FFF2-40B4-BE49-F238E27FC236}">
                  <a16:creationId xmlns:a16="http://schemas.microsoft.com/office/drawing/2014/main" id="{7B01982A-1D88-4ECF-8ADA-61C13267A56F}"/>
                </a:ext>
              </a:extLst>
            </p:cNvPr>
            <p:cNvSpPr/>
            <p:nvPr/>
          </p:nvSpPr>
          <p:spPr>
            <a:xfrm>
              <a:off x="574363" y="3775255"/>
              <a:ext cx="3282151" cy="1822745"/>
            </a:xfrm>
            <a:prstGeom prst="upArrow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SIP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帳號密碼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B344894-6669-4BAB-88E4-D741E746D1EA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5" name="文本占位符 3">
              <a:extLst>
                <a:ext uri="{FF2B5EF4-FFF2-40B4-BE49-F238E27FC236}">
                  <a16:creationId xmlns:a16="http://schemas.microsoft.com/office/drawing/2014/main" id="{00BE6D05-E1EF-4522-9233-FF23A7786890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ED01451B-5F5F-4529-A621-234EABCA4E93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17" name="矩形: 圆角 26">
                <a:extLst>
                  <a:ext uri="{FF2B5EF4-FFF2-40B4-BE49-F238E27FC236}">
                    <a16:creationId xmlns:a16="http://schemas.microsoft.com/office/drawing/2014/main" id="{52811175-C7BC-4D18-AB45-E4E310CC9402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文本框 571">
                <a:extLst>
                  <a:ext uri="{FF2B5EF4-FFF2-40B4-BE49-F238E27FC236}">
                    <a16:creationId xmlns:a16="http://schemas.microsoft.com/office/drawing/2014/main" id="{2BA344AD-10C4-412E-AE7F-0295DE3642C2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B3D5C39A-4345-44C2-A12F-2B42F4015F6D}"/>
              </a:ext>
            </a:extLst>
          </p:cNvPr>
          <p:cNvGrpSpPr/>
          <p:nvPr/>
        </p:nvGrpSpPr>
        <p:grpSpPr>
          <a:xfrm>
            <a:off x="6269066" y="653147"/>
            <a:ext cx="5904000" cy="6264000"/>
            <a:chOff x="6269066" y="653147"/>
            <a:chExt cx="5904000" cy="62640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8A3DC4D-ACA6-4CCA-97F3-DE0812A1F27D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066" y="653147"/>
              <a:ext cx="5904000" cy="62640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0C77E37-D7C6-47F7-8198-0B7838C965D0}"/>
                </a:ext>
              </a:extLst>
            </p:cNvPr>
            <p:cNvSpPr/>
            <p:nvPr/>
          </p:nvSpPr>
          <p:spPr>
            <a:xfrm>
              <a:off x="8556771" y="3917659"/>
              <a:ext cx="1249959" cy="46139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40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11">
        <p:random/>
      </p:transition>
    </mc:Choice>
    <mc:Fallback xmlns="">
      <p:transition advTm="481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C4EDADD-37B6-46D5-897E-D26FEFE8D7A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000"/>
            <a:ext cx="5904000" cy="626400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F23AF5E8-E2A4-40A1-A66D-1EE151978BDC}"/>
              </a:ext>
            </a:extLst>
          </p:cNvPr>
          <p:cNvGrpSpPr/>
          <p:nvPr/>
        </p:nvGrpSpPr>
        <p:grpSpPr>
          <a:xfrm>
            <a:off x="29029" y="607837"/>
            <a:ext cx="5904000" cy="6264000"/>
            <a:chOff x="29029" y="607837"/>
            <a:chExt cx="5904000" cy="626400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BB51CE20-929F-4FA4-B81F-8E24FF642EE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29" y="607837"/>
              <a:ext cx="5904000" cy="626400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E33A514-7096-48D2-A15A-6C45F364AF69}"/>
                </a:ext>
              </a:extLst>
            </p:cNvPr>
            <p:cNvSpPr/>
            <p:nvPr/>
          </p:nvSpPr>
          <p:spPr>
            <a:xfrm>
              <a:off x="361315" y="3976914"/>
              <a:ext cx="5357314" cy="1306286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箭號: 向下 12">
              <a:extLst>
                <a:ext uri="{FF2B5EF4-FFF2-40B4-BE49-F238E27FC236}">
                  <a16:creationId xmlns:a16="http://schemas.microsoft.com/office/drawing/2014/main" id="{703AF191-9746-4FD6-9732-3D05D9F0CBBB}"/>
                </a:ext>
              </a:extLst>
            </p:cNvPr>
            <p:cNvSpPr/>
            <p:nvPr/>
          </p:nvSpPr>
          <p:spPr>
            <a:xfrm>
              <a:off x="3208609" y="3895919"/>
              <a:ext cx="429950" cy="8441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A55250D-B30D-4EED-A405-A9C143D318E2}"/>
                </a:ext>
              </a:extLst>
            </p:cNvPr>
            <p:cNvSpPr/>
            <p:nvPr/>
          </p:nvSpPr>
          <p:spPr>
            <a:xfrm>
              <a:off x="2523447" y="3429000"/>
              <a:ext cx="2261777" cy="6523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點網址進入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E1FD6FE-5C51-49BC-BDD7-48CC9DCEC99D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0" name="文本占位符 3">
              <a:extLst>
                <a:ext uri="{FF2B5EF4-FFF2-40B4-BE49-F238E27FC236}">
                  <a16:creationId xmlns:a16="http://schemas.microsoft.com/office/drawing/2014/main" id="{1D4C6E2B-5775-4123-9650-B32CB18C902B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E37603E0-D0F3-4230-8474-A0BE4229A8AE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2" name="矩形: 圆角 26">
                <a:extLst>
                  <a:ext uri="{FF2B5EF4-FFF2-40B4-BE49-F238E27FC236}">
                    <a16:creationId xmlns:a16="http://schemas.microsoft.com/office/drawing/2014/main" id="{BAD83A83-0A40-41F0-AE41-AF6970027BA8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3" name="文本框 571">
                <a:extLst>
                  <a:ext uri="{FF2B5EF4-FFF2-40B4-BE49-F238E27FC236}">
                    <a16:creationId xmlns:a16="http://schemas.microsoft.com/office/drawing/2014/main" id="{999BE887-CD00-46A7-A235-1669770295D1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49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5E1B826-A105-42A5-BC8F-39C657C00CA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4" y="594000"/>
            <a:ext cx="5904000" cy="6264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E33A514-7096-48D2-A15A-6C45F364AF69}"/>
              </a:ext>
            </a:extLst>
          </p:cNvPr>
          <p:cNvSpPr/>
          <p:nvPr/>
        </p:nvSpPr>
        <p:spPr>
          <a:xfrm>
            <a:off x="5270003" y="1099585"/>
            <a:ext cx="604653" cy="61212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B0E30EAE-982E-44D3-88F6-198F8C70DA35}"/>
              </a:ext>
            </a:extLst>
          </p:cNvPr>
          <p:cNvGrpSpPr/>
          <p:nvPr/>
        </p:nvGrpSpPr>
        <p:grpSpPr>
          <a:xfrm>
            <a:off x="6105532" y="515620"/>
            <a:ext cx="5904000" cy="6264000"/>
            <a:chOff x="6181733" y="623574"/>
            <a:chExt cx="5904000" cy="626400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C722151-CF4E-4211-BCE8-A94CE8391E55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733" y="623574"/>
              <a:ext cx="5904000" cy="6264000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B5EA8E0-8A5C-4569-9372-7C6407A5D978}"/>
                </a:ext>
              </a:extLst>
            </p:cNvPr>
            <p:cNvSpPr/>
            <p:nvPr/>
          </p:nvSpPr>
          <p:spPr>
            <a:xfrm>
              <a:off x="8577943" y="1571299"/>
              <a:ext cx="1291771" cy="612127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B5E3243-F053-4A39-9E44-7EEA864D5228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9" name="文本占位符 3">
              <a:extLst>
                <a:ext uri="{FF2B5EF4-FFF2-40B4-BE49-F238E27FC236}">
                  <a16:creationId xmlns:a16="http://schemas.microsoft.com/office/drawing/2014/main" id="{E217A606-E48C-4438-98E0-B1DFC8B11004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6F26B493-305B-40DC-82C6-988145EE36A3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1" name="矩形: 圆角 26">
                <a:extLst>
                  <a:ext uri="{FF2B5EF4-FFF2-40B4-BE49-F238E27FC236}">
                    <a16:creationId xmlns:a16="http://schemas.microsoft.com/office/drawing/2014/main" id="{B82ECC6E-551F-4113-B852-98D752B64A76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" name="文本框 571">
                <a:extLst>
                  <a:ext uri="{FF2B5EF4-FFF2-40B4-BE49-F238E27FC236}">
                    <a16:creationId xmlns:a16="http://schemas.microsoft.com/office/drawing/2014/main" id="{3B66BCFD-F8A8-4373-B031-6B25820659DD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09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F7CAA9-BE7C-46D9-B9F8-64F107FF31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" y="594000"/>
            <a:ext cx="5904000" cy="626400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E3DD1CAD-FA33-4CC9-9026-D519E0D75A91}"/>
              </a:ext>
            </a:extLst>
          </p:cNvPr>
          <p:cNvGrpSpPr/>
          <p:nvPr/>
        </p:nvGrpSpPr>
        <p:grpSpPr>
          <a:xfrm>
            <a:off x="6317073" y="623574"/>
            <a:ext cx="5904000" cy="6264000"/>
            <a:chOff x="6317073" y="623574"/>
            <a:chExt cx="5904000" cy="626400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C96AB40-ABC8-4A74-8880-FB6D51FDF00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073" y="623574"/>
              <a:ext cx="5904000" cy="6264000"/>
            </a:xfrm>
            <a:prstGeom prst="rect">
              <a:avLst/>
            </a:prstGeom>
          </p:spPr>
        </p:pic>
        <p:sp>
          <p:nvSpPr>
            <p:cNvPr id="19" name="圖說文字: 向上箭號 18">
              <a:extLst>
                <a:ext uri="{FF2B5EF4-FFF2-40B4-BE49-F238E27FC236}">
                  <a16:creationId xmlns:a16="http://schemas.microsoft.com/office/drawing/2014/main" id="{61A0B890-6DC1-407F-8D8C-87EEC5A890FD}"/>
                </a:ext>
              </a:extLst>
            </p:cNvPr>
            <p:cNvSpPr/>
            <p:nvPr/>
          </p:nvSpPr>
          <p:spPr>
            <a:xfrm>
              <a:off x="7627997" y="4746805"/>
              <a:ext cx="3282151" cy="1822745"/>
            </a:xfrm>
            <a:prstGeom prst="upArrow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SIP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帳號密碼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5705EF2-03C6-46F6-8556-C17BD30EE50A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3" name="文本占位符 3">
              <a:extLst>
                <a:ext uri="{FF2B5EF4-FFF2-40B4-BE49-F238E27FC236}">
                  <a16:creationId xmlns:a16="http://schemas.microsoft.com/office/drawing/2014/main" id="{B98CCBC7-CF12-4000-BDE2-523483507FA3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0A90A795-DA98-43A3-9BA5-FB5E7F510DE7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17" name="矩形: 圆角 26">
                <a:extLst>
                  <a:ext uri="{FF2B5EF4-FFF2-40B4-BE49-F238E27FC236}">
                    <a16:creationId xmlns:a16="http://schemas.microsoft.com/office/drawing/2014/main" id="{3F6B7E87-C6D8-4C6C-8DE2-50CD2FE0A12D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" name="文本框 571">
                <a:extLst>
                  <a:ext uri="{FF2B5EF4-FFF2-40B4-BE49-F238E27FC236}">
                    <a16:creationId xmlns:a16="http://schemas.microsoft.com/office/drawing/2014/main" id="{CA38BCED-6BE6-486F-B84D-9C5BB7A219A1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95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19D7579-63A6-4E5C-A1F4-08C03705E91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13" y="515620"/>
            <a:ext cx="5904000" cy="626400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31025F-814E-4D2C-BA2A-00F06B96C90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575848"/>
            <a:ext cx="5904000" cy="6264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3690782-091E-4471-9E50-D2D1798A3E9A}"/>
              </a:ext>
            </a:extLst>
          </p:cNvPr>
          <p:cNvSpPr/>
          <p:nvPr/>
        </p:nvSpPr>
        <p:spPr>
          <a:xfrm>
            <a:off x="4989250" y="4057095"/>
            <a:ext cx="882913" cy="34622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521D7AB-3664-45D3-82A3-7FAE16656CA6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9" name="文本占位符 3">
              <a:extLst>
                <a:ext uri="{FF2B5EF4-FFF2-40B4-BE49-F238E27FC236}">
                  <a16:creationId xmlns:a16="http://schemas.microsoft.com/office/drawing/2014/main" id="{A00C86C8-B9BB-4571-BE0F-4131B076AF0B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由圖書館網頁</a:t>
              </a:r>
              <a:r>
                <a:rPr lang="en-US" altLang="zh-TW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6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電子資源查詢進入</a:t>
              </a:r>
              <a:r>
                <a:rPr lang="en-US" altLang="zh-TW" sz="3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手機版</a:t>
              </a:r>
              <a:r>
                <a:rPr lang="en-US" altLang="zh-TW" sz="3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CN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4A737FA4-FA01-4BC5-888A-B47410740165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1" name="矩形: 圆角 26">
                <a:extLst>
                  <a:ext uri="{FF2B5EF4-FFF2-40B4-BE49-F238E27FC236}">
                    <a16:creationId xmlns:a16="http://schemas.microsoft.com/office/drawing/2014/main" id="{BF71BA73-C6FA-40B6-84D1-7D77D92B29C9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文本框 571">
                <a:extLst>
                  <a:ext uri="{FF2B5EF4-FFF2-40B4-BE49-F238E27FC236}">
                    <a16:creationId xmlns:a16="http://schemas.microsoft.com/office/drawing/2014/main" id="{0122ABB3-72E9-4455-91DB-0FD6E817B834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86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702D981-F121-4F38-BAF3-BD63DA13503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00" y="592498"/>
            <a:ext cx="5904000" cy="6264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1CA086E-9ACD-43FD-8C8E-959498F9CDB8}"/>
              </a:ext>
            </a:extLst>
          </p:cNvPr>
          <p:cNvSpPr/>
          <p:nvPr/>
        </p:nvSpPr>
        <p:spPr>
          <a:xfrm>
            <a:off x="8619420" y="3904862"/>
            <a:ext cx="1367543" cy="192881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E3CC539D-DB6B-4210-8C4D-6229CCE6CD8C}"/>
              </a:ext>
            </a:extLst>
          </p:cNvPr>
          <p:cNvSpPr/>
          <p:nvPr/>
        </p:nvSpPr>
        <p:spPr>
          <a:xfrm>
            <a:off x="8619420" y="3984171"/>
            <a:ext cx="959586" cy="419153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521D7AB-3664-45D3-82A3-7FAE16656CA6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9" name="文本占位符 3">
              <a:extLst>
                <a:ext uri="{FF2B5EF4-FFF2-40B4-BE49-F238E27FC236}">
                  <a16:creationId xmlns:a16="http://schemas.microsoft.com/office/drawing/2014/main" id="{A00C86C8-B9BB-4571-BE0F-4131B076AF0B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4A737FA4-FA01-4BC5-888A-B47410740165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1" name="矩形: 圆角 26">
                <a:extLst>
                  <a:ext uri="{FF2B5EF4-FFF2-40B4-BE49-F238E27FC236}">
                    <a16:creationId xmlns:a16="http://schemas.microsoft.com/office/drawing/2014/main" id="{BF71BA73-C6FA-40B6-84D1-7D77D92B29C9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2" name="文本框 571">
                <a:extLst>
                  <a:ext uri="{FF2B5EF4-FFF2-40B4-BE49-F238E27FC236}">
                    <a16:creationId xmlns:a16="http://schemas.microsoft.com/office/drawing/2014/main" id="{0122ABB3-72E9-4455-91DB-0FD6E817B834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0E2D9637-336D-4B46-87B6-3AFF41611C9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544712"/>
            <a:ext cx="5904000" cy="6264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6AF11C0-0A2D-491B-886B-F87DB254B0E1}"/>
              </a:ext>
            </a:extLst>
          </p:cNvPr>
          <p:cNvSpPr/>
          <p:nvPr/>
        </p:nvSpPr>
        <p:spPr>
          <a:xfrm>
            <a:off x="5259897" y="1124125"/>
            <a:ext cx="662731" cy="38589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17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BB4B0C33-660D-4B81-932C-A7924DA24A7E}"/>
              </a:ext>
            </a:extLst>
          </p:cNvPr>
          <p:cNvGrpSpPr/>
          <p:nvPr/>
        </p:nvGrpSpPr>
        <p:grpSpPr>
          <a:xfrm>
            <a:off x="6033944" y="550252"/>
            <a:ext cx="5904000" cy="6264000"/>
            <a:chOff x="6033944" y="550252"/>
            <a:chExt cx="5904000" cy="6264000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D9BA87E-2637-4579-BB65-975CBE973FD7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944" y="550252"/>
              <a:ext cx="5904000" cy="626400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8C56C29-CA46-4CC8-B4DE-4EACAFC08D7D}"/>
                </a:ext>
              </a:extLst>
            </p:cNvPr>
            <p:cNvSpPr/>
            <p:nvPr/>
          </p:nvSpPr>
          <p:spPr>
            <a:xfrm>
              <a:off x="8860630" y="2463167"/>
              <a:ext cx="1147763" cy="29028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E57F9EB-B448-4B16-A587-32DBD1AFA1D3}"/>
              </a:ext>
            </a:extLst>
          </p:cNvPr>
          <p:cNvGrpSpPr/>
          <p:nvPr/>
        </p:nvGrpSpPr>
        <p:grpSpPr>
          <a:xfrm>
            <a:off x="0" y="533433"/>
            <a:ext cx="5904000" cy="6264000"/>
            <a:chOff x="0" y="533433"/>
            <a:chExt cx="5904000" cy="62640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8FF0AD6-A49E-45AF-8762-CABA64F76913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3433"/>
              <a:ext cx="5904000" cy="6264000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682ED61-37C1-4C0E-A5C2-2DB21D4AADF8}"/>
                </a:ext>
              </a:extLst>
            </p:cNvPr>
            <p:cNvSpPr/>
            <p:nvPr/>
          </p:nvSpPr>
          <p:spPr>
            <a:xfrm>
              <a:off x="2757488" y="1393031"/>
              <a:ext cx="1428750" cy="540440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F845F2D-EDBC-4944-BCF0-28F38B81FEFC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7" name="文本占位符 3">
              <a:extLst>
                <a:ext uri="{FF2B5EF4-FFF2-40B4-BE49-F238E27FC236}">
                  <a16:creationId xmlns:a16="http://schemas.microsoft.com/office/drawing/2014/main" id="{7E130CB8-9D81-4994-B44B-F79ACEE7674F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6203CF34-E708-422C-B951-DBCAB728F639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0" name="矩形: 圆角 26">
                <a:extLst>
                  <a:ext uri="{FF2B5EF4-FFF2-40B4-BE49-F238E27FC236}">
                    <a16:creationId xmlns:a16="http://schemas.microsoft.com/office/drawing/2014/main" id="{8CAB6EF3-B214-487A-A126-0B6740EC4B4E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1" name="文本框 571">
                <a:extLst>
                  <a:ext uri="{FF2B5EF4-FFF2-40B4-BE49-F238E27FC236}">
                    <a16:creationId xmlns:a16="http://schemas.microsoft.com/office/drawing/2014/main" id="{39E1319E-EC99-48F1-8CB8-1B94EC2A4036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339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C34EBE5-D58B-4DEF-BBB9-3CFF1A5C3671}"/>
              </a:ext>
            </a:extLst>
          </p:cNvPr>
          <p:cNvGrpSpPr/>
          <p:nvPr/>
        </p:nvGrpSpPr>
        <p:grpSpPr>
          <a:xfrm>
            <a:off x="147872" y="610732"/>
            <a:ext cx="5904000" cy="6264000"/>
            <a:chOff x="71672" y="610732"/>
            <a:chExt cx="5904000" cy="62640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AC8DA864-5FDC-4C8B-B3D7-FBB0413F3823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2" y="610732"/>
              <a:ext cx="5904000" cy="6264000"/>
            </a:xfrm>
            <a:prstGeom prst="rect">
              <a:avLst/>
            </a:prstGeom>
          </p:spPr>
        </p:pic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D2E4776B-9795-4838-8757-D528B9E2F4A8}"/>
                </a:ext>
              </a:extLst>
            </p:cNvPr>
            <p:cNvSpPr/>
            <p:nvPr/>
          </p:nvSpPr>
          <p:spPr>
            <a:xfrm>
              <a:off x="625249" y="1865744"/>
              <a:ext cx="4805168" cy="484469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C42A22E-CE8D-4672-B09D-23BBA5E8B53B}"/>
              </a:ext>
            </a:extLst>
          </p:cNvPr>
          <p:cNvGrpSpPr/>
          <p:nvPr/>
        </p:nvGrpSpPr>
        <p:grpSpPr>
          <a:xfrm>
            <a:off x="6093423" y="594000"/>
            <a:ext cx="5904000" cy="6264000"/>
            <a:chOff x="6093423" y="594000"/>
            <a:chExt cx="5904000" cy="6264000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2DE0282-C5FD-4C38-B544-725AE1F895B7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423" y="594000"/>
              <a:ext cx="5904000" cy="6264000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B5E62AD-2F58-4540-AB3D-C954E5819596}"/>
                </a:ext>
              </a:extLst>
            </p:cNvPr>
            <p:cNvSpPr/>
            <p:nvPr/>
          </p:nvSpPr>
          <p:spPr>
            <a:xfrm>
              <a:off x="6947590" y="2021350"/>
              <a:ext cx="4195665" cy="42920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A5375A0-669D-4CCF-9C07-56FDD926C90B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3" name="文本占位符 3">
              <a:extLst>
                <a:ext uri="{FF2B5EF4-FFF2-40B4-BE49-F238E27FC236}">
                  <a16:creationId xmlns:a16="http://schemas.microsoft.com/office/drawing/2014/main" id="{0E2B1B56-935F-40D5-B0FA-AE0723A85BD8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E1DEED1B-2DEF-47D6-96E5-1DD7C53CEA4B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5" name="矩形: 圆角 26">
                <a:extLst>
                  <a:ext uri="{FF2B5EF4-FFF2-40B4-BE49-F238E27FC236}">
                    <a16:creationId xmlns:a16="http://schemas.microsoft.com/office/drawing/2014/main" id="{C2C76124-39F4-4FDF-BCC2-099EA0557397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6" name="文本框 571">
                <a:extLst>
                  <a:ext uri="{FF2B5EF4-FFF2-40B4-BE49-F238E27FC236}">
                    <a16:creationId xmlns:a16="http://schemas.microsoft.com/office/drawing/2014/main" id="{7976BB8D-7DF0-4500-9FFC-D671CB3DE8BF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32A93D42-01F8-4FB4-A54C-E1A81B7CE31D}"/>
              </a:ext>
            </a:extLst>
          </p:cNvPr>
          <p:cNvSpPr/>
          <p:nvPr/>
        </p:nvSpPr>
        <p:spPr>
          <a:xfrm>
            <a:off x="1234752" y="3322759"/>
            <a:ext cx="3106339" cy="4292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12F58FC-316B-483A-9083-C74AC10EB080}"/>
              </a:ext>
            </a:extLst>
          </p:cNvPr>
          <p:cNvSpPr/>
          <p:nvPr/>
        </p:nvSpPr>
        <p:spPr>
          <a:xfrm>
            <a:off x="9202723" y="4681057"/>
            <a:ext cx="2457974" cy="166940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60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CD2713-E64B-4CD7-A843-E6F6012ECC4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" y="544712"/>
            <a:ext cx="5904000" cy="626400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215BB2E-F26F-4340-9ABD-730643749C4F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8" name="文本占位符 3">
              <a:extLst>
                <a:ext uri="{FF2B5EF4-FFF2-40B4-BE49-F238E27FC236}">
                  <a16:creationId xmlns:a16="http://schemas.microsoft.com/office/drawing/2014/main" id="{49C08ABF-811C-4653-8FEA-53B5431608E6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02BB75EE-792A-4C1A-AD51-6BDEA02E5B34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0" name="矩形: 圆角 26">
                <a:extLst>
                  <a:ext uri="{FF2B5EF4-FFF2-40B4-BE49-F238E27FC236}">
                    <a16:creationId xmlns:a16="http://schemas.microsoft.com/office/drawing/2014/main" id="{3AF650D9-097B-455E-8419-58C2F552B09E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1" name="文本框 571">
                <a:extLst>
                  <a:ext uri="{FF2B5EF4-FFF2-40B4-BE49-F238E27FC236}">
                    <a16:creationId xmlns:a16="http://schemas.microsoft.com/office/drawing/2014/main" id="{FB290886-5DA0-4EAD-A876-302503B079F4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99EECB2E-A20F-42D7-AF78-CDA5C886140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60" y="515620"/>
            <a:ext cx="5904000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FFAB696-2B11-4C43-BD9E-A65916FD5BA1}"/>
              </a:ext>
            </a:extLst>
          </p:cNvPr>
          <p:cNvGrpSpPr/>
          <p:nvPr/>
        </p:nvGrpSpPr>
        <p:grpSpPr>
          <a:xfrm>
            <a:off x="138266" y="785620"/>
            <a:ext cx="3568447" cy="4469180"/>
            <a:chOff x="293339" y="764695"/>
            <a:chExt cx="3316881" cy="446918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E190C637-4F9F-4E36-A994-836085E68743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20" y="1453875"/>
              <a:ext cx="3240000" cy="3780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773022F5-4582-4235-A300-EE2DD6D88C51}"/>
                </a:ext>
              </a:extLst>
            </p:cNvPr>
            <p:cNvGrpSpPr/>
            <p:nvPr/>
          </p:nvGrpSpPr>
          <p:grpSpPr>
            <a:xfrm>
              <a:off x="293339" y="764695"/>
              <a:ext cx="3043280" cy="545964"/>
              <a:chOff x="179723" y="930778"/>
              <a:chExt cx="3043280" cy="545964"/>
            </a:xfrm>
          </p:grpSpPr>
          <p:sp>
            <p:nvSpPr>
              <p:cNvPr id="65" name="Text Placeholder 3"/>
              <p:cNvSpPr txBox="1"/>
              <p:nvPr/>
            </p:nvSpPr>
            <p:spPr>
              <a:xfrm>
                <a:off x="822743" y="977167"/>
                <a:ext cx="2400260" cy="499575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algn="ctr" defTabSz="1216025">
                  <a:spcBef>
                    <a:spcPct val="20000"/>
                  </a:spcBef>
                </a:pPr>
                <a:r>
                  <a:rPr lang="zh-TW" altLang="en-US" sz="2000" b="1" dirty="0">
                    <a:solidFill>
                      <a:srgbClr val="FF0000"/>
                    </a:solidFill>
                    <a:cs typeface="+mn-cs"/>
                    <a:sym typeface="Arial" panose="020B0604020202020204" pitchFamily="34" charset="0"/>
                  </a:rPr>
                  <a:t>咖啡免費喝</a:t>
                </a:r>
                <a:endParaRPr lang="en-US" altLang="zh-CN" sz="2000" b="1" dirty="0">
                  <a:solidFill>
                    <a:srgbClr val="FF0000"/>
                  </a:solidFill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28E32B66-E478-481E-B425-6BC7F56B2FE6}"/>
                  </a:ext>
                </a:extLst>
              </p:cNvPr>
              <p:cNvGrpSpPr/>
              <p:nvPr/>
            </p:nvGrpSpPr>
            <p:grpSpPr>
              <a:xfrm>
                <a:off x="179723" y="930778"/>
                <a:ext cx="648000" cy="540000"/>
                <a:chOff x="179723" y="930778"/>
                <a:chExt cx="648000" cy="540000"/>
              </a:xfrm>
            </p:grpSpPr>
            <p:grpSp>
              <p:nvGrpSpPr>
                <p:cNvPr id="61" name="群組 60">
                  <a:extLst>
                    <a:ext uri="{FF2B5EF4-FFF2-40B4-BE49-F238E27FC236}">
                      <a16:creationId xmlns:a16="http://schemas.microsoft.com/office/drawing/2014/main" id="{A6E926D3-D3BD-48DA-A04F-201DEFEB35C2}"/>
                    </a:ext>
                  </a:extLst>
                </p:cNvPr>
                <p:cNvGrpSpPr/>
                <p:nvPr/>
              </p:nvGrpSpPr>
              <p:grpSpPr>
                <a:xfrm>
                  <a:off x="233723" y="930778"/>
                  <a:ext cx="540000" cy="540000"/>
                  <a:chOff x="1462912" y="3604841"/>
                  <a:chExt cx="585892" cy="585892"/>
                </a:xfrm>
              </p:grpSpPr>
              <p:sp>
                <p:nvSpPr>
                  <p:cNvPr id="42" name="Oval 43"/>
                  <p:cNvSpPr>
                    <a:spLocks noChangeAspect="1"/>
                  </p:cNvSpPr>
                  <p:nvPr/>
                </p:nvSpPr>
                <p:spPr>
                  <a:xfrm>
                    <a:off x="1462912" y="3604841"/>
                    <a:ext cx="585892" cy="5858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/>
                  </a:p>
                </p:txBody>
              </p:sp>
              <p:sp>
                <p:nvSpPr>
                  <p:cNvPr id="45" name="AutoShape 129"/>
                  <p:cNvSpPr/>
                  <p:nvPr/>
                </p:nvSpPr>
                <p:spPr bwMode="auto">
                  <a:xfrm>
                    <a:off x="1784690" y="3810560"/>
                    <a:ext cx="81937" cy="81937"/>
                  </a:xfrm>
                  <a:custGeom>
                    <a:avLst/>
                    <a:gdLst>
                      <a:gd name="T0" fmla="*/ 10800 w 21600"/>
                      <a:gd name="T1" fmla="+- 0 10800 134"/>
                      <a:gd name="T2" fmla="*/ 10800 h 21333"/>
                      <a:gd name="T3" fmla="*/ 10800 w 21600"/>
                      <a:gd name="T4" fmla="+- 0 10800 134"/>
                      <a:gd name="T5" fmla="*/ 10800 h 21333"/>
                      <a:gd name="T6" fmla="*/ 10800 w 21600"/>
                      <a:gd name="T7" fmla="+- 0 10800 134"/>
                      <a:gd name="T8" fmla="*/ 10800 h 21333"/>
                      <a:gd name="T9" fmla="*/ 10800 w 21600"/>
                      <a:gd name="T10" fmla="+- 0 10800 134"/>
                      <a:gd name="T11" fmla="*/ 10800 h 21333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21600" h="21333">
                        <a:moveTo>
                          <a:pt x="13008" y="18684"/>
                        </a:moveTo>
                        <a:cubicBezTo>
                          <a:pt x="9017" y="15850"/>
                          <a:pt x="5542" y="12415"/>
                          <a:pt x="2694" y="8570"/>
                        </a:cubicBezTo>
                        <a:cubicBezTo>
                          <a:pt x="3736" y="5628"/>
                          <a:pt x="5693" y="3697"/>
                          <a:pt x="8585" y="2647"/>
                        </a:cubicBezTo>
                        <a:cubicBezTo>
                          <a:pt x="12578" y="5489"/>
                          <a:pt x="16048" y="8911"/>
                          <a:pt x="18889" y="12809"/>
                        </a:cubicBezTo>
                        <a:cubicBezTo>
                          <a:pt x="17836" y="15730"/>
                          <a:pt x="15883" y="17647"/>
                          <a:pt x="13008" y="18684"/>
                        </a:cubicBezTo>
                        <a:moveTo>
                          <a:pt x="21110" y="11295"/>
                        </a:moveTo>
                        <a:cubicBezTo>
                          <a:pt x="18081" y="7130"/>
                          <a:pt x="14396" y="3496"/>
                          <a:pt x="10161" y="484"/>
                        </a:cubicBezTo>
                        <a:cubicBezTo>
                          <a:pt x="9468" y="-8"/>
                          <a:pt x="8579" y="-134"/>
                          <a:pt x="7778" y="145"/>
                        </a:cubicBezTo>
                        <a:cubicBezTo>
                          <a:pt x="4027" y="1450"/>
                          <a:pt x="1463" y="3983"/>
                          <a:pt x="145" y="7687"/>
                        </a:cubicBezTo>
                        <a:cubicBezTo>
                          <a:pt x="46" y="7962"/>
                          <a:pt x="0" y="8252"/>
                          <a:pt x="0" y="8537"/>
                        </a:cubicBezTo>
                        <a:cubicBezTo>
                          <a:pt x="0" y="9071"/>
                          <a:pt x="167" y="9596"/>
                          <a:pt x="487" y="10041"/>
                        </a:cubicBezTo>
                        <a:cubicBezTo>
                          <a:pt x="3525" y="14213"/>
                          <a:pt x="7211" y="17850"/>
                          <a:pt x="11431" y="20850"/>
                        </a:cubicBezTo>
                        <a:cubicBezTo>
                          <a:pt x="12122" y="21338"/>
                          <a:pt x="13010" y="21466"/>
                          <a:pt x="13812" y="21188"/>
                        </a:cubicBezTo>
                        <a:cubicBezTo>
                          <a:pt x="17563" y="19893"/>
                          <a:pt x="20133" y="17356"/>
                          <a:pt x="21451" y="13647"/>
                        </a:cubicBezTo>
                        <a:cubicBezTo>
                          <a:pt x="21551" y="13372"/>
                          <a:pt x="21600" y="13081"/>
                          <a:pt x="21600" y="12796"/>
                        </a:cubicBezTo>
                        <a:cubicBezTo>
                          <a:pt x="21600" y="12265"/>
                          <a:pt x="21429" y="11740"/>
                          <a:pt x="21110" y="11295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</p:grpSp>
            <p:pic>
              <p:nvPicPr>
                <p:cNvPr id="37" name="圖片 36">
                  <a:extLst>
                    <a:ext uri="{FF2B5EF4-FFF2-40B4-BE49-F238E27FC236}">
                      <a16:creationId xmlns:a16="http://schemas.microsoft.com/office/drawing/2014/main" id="{001B8106-C5A4-44CC-B8B0-04B022590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  <a14:imgEffect>
                            <a14:artisticLineDrawing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723" y="953920"/>
                  <a:ext cx="648000" cy="49957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A223B31C-76F5-4F5D-ABB7-FA86E66FC4A6}"/>
              </a:ext>
            </a:extLst>
          </p:cNvPr>
          <p:cNvGrpSpPr/>
          <p:nvPr/>
        </p:nvGrpSpPr>
        <p:grpSpPr>
          <a:xfrm>
            <a:off x="4280791" y="226129"/>
            <a:ext cx="7303501" cy="6545979"/>
            <a:chOff x="4280791" y="226129"/>
            <a:chExt cx="7303501" cy="6545979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04DB3507-1D13-4182-AE59-58BB8B375BDA}"/>
                </a:ext>
              </a:extLst>
            </p:cNvPr>
            <p:cNvGrpSpPr/>
            <p:nvPr/>
          </p:nvGrpSpPr>
          <p:grpSpPr>
            <a:xfrm>
              <a:off x="5583208" y="226129"/>
              <a:ext cx="2287703" cy="540629"/>
              <a:chOff x="7708372" y="888142"/>
              <a:chExt cx="2287703" cy="540000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8713673" y="989638"/>
                <a:ext cx="1282402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>
                    <a:solidFill>
                      <a:srgbClr val="FF0000"/>
                    </a:solidFill>
                  </a:rPr>
                  <a:t>主題書展區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FE0B2068-ACEE-4FC6-B87E-9E7A3957A070}"/>
                  </a:ext>
                </a:extLst>
              </p:cNvPr>
              <p:cNvGrpSpPr/>
              <p:nvPr/>
            </p:nvGrpSpPr>
            <p:grpSpPr>
              <a:xfrm>
                <a:off x="7708372" y="888142"/>
                <a:ext cx="540000" cy="540000"/>
                <a:chOff x="4577896" y="834272"/>
                <a:chExt cx="540000" cy="540000"/>
              </a:xfrm>
            </p:grpSpPr>
            <p:sp>
              <p:nvSpPr>
                <p:cNvPr id="35" name="Oval 22">
                  <a:extLst>
                    <a:ext uri="{FF2B5EF4-FFF2-40B4-BE49-F238E27FC236}">
                      <a16:creationId xmlns:a16="http://schemas.microsoft.com/office/drawing/2014/main" id="{4963825D-ECF4-490F-BC32-5B19916211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77896" y="834272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6" name="圖形 35" descr="書籍">
                  <a:extLst>
                    <a:ext uri="{FF2B5EF4-FFF2-40B4-BE49-F238E27FC236}">
                      <a16:creationId xmlns:a16="http://schemas.microsoft.com/office/drawing/2014/main" id="{CDC06A39-0596-450B-8C1C-44583D8AD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5924" y="935768"/>
                  <a:ext cx="403946" cy="403946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7C00489-5E79-465D-B186-0A2EA2D17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104" y="732160"/>
              <a:ext cx="4034188" cy="302632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8B02B5E-8A72-453E-BA48-1AC2D1EC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791" y="3599023"/>
              <a:ext cx="4229826" cy="317308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253553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3FF1425-7E26-4C58-8696-109B044C241D}"/>
              </a:ext>
            </a:extLst>
          </p:cNvPr>
          <p:cNvGrpSpPr/>
          <p:nvPr/>
        </p:nvGrpSpPr>
        <p:grpSpPr>
          <a:xfrm>
            <a:off x="177800" y="633618"/>
            <a:ext cx="5904000" cy="6264000"/>
            <a:chOff x="177800" y="633618"/>
            <a:chExt cx="5904000" cy="626400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BB0F40EB-2443-439C-B676-A1EDAD5BE35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00" y="633618"/>
              <a:ext cx="5904000" cy="6264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E46D6EC-1734-4558-A99C-764236846402}"/>
                </a:ext>
              </a:extLst>
            </p:cNvPr>
            <p:cNvSpPr/>
            <p:nvPr/>
          </p:nvSpPr>
          <p:spPr>
            <a:xfrm>
              <a:off x="969818" y="5181600"/>
              <a:ext cx="4535056" cy="43410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08FCF994-63C3-4952-B82A-1F8BA1BDBDC1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2" name="文本占位符 3">
              <a:extLst>
                <a:ext uri="{FF2B5EF4-FFF2-40B4-BE49-F238E27FC236}">
                  <a16:creationId xmlns:a16="http://schemas.microsoft.com/office/drawing/2014/main" id="{A6B39D15-810D-4A78-AD7E-C7C4E21F5DD9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D8B33EC0-78C0-49FC-9F1C-3CB5762881A4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4" name="矩形: 圆角 26">
                <a:extLst>
                  <a:ext uri="{FF2B5EF4-FFF2-40B4-BE49-F238E27FC236}">
                    <a16:creationId xmlns:a16="http://schemas.microsoft.com/office/drawing/2014/main" id="{72634577-E606-4B6B-AA91-B4C62C30D799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5" name="文本框 571">
                <a:extLst>
                  <a:ext uri="{FF2B5EF4-FFF2-40B4-BE49-F238E27FC236}">
                    <a16:creationId xmlns:a16="http://schemas.microsoft.com/office/drawing/2014/main" id="{5AE57C82-0A09-4B5F-BBA3-5F9A68FDD790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5741B2C5-5D13-43F5-9ED6-D28412F153D7}"/>
              </a:ext>
            </a:extLst>
          </p:cNvPr>
          <p:cNvGrpSpPr/>
          <p:nvPr/>
        </p:nvGrpSpPr>
        <p:grpSpPr>
          <a:xfrm>
            <a:off x="6288000" y="610732"/>
            <a:ext cx="5904000" cy="6264000"/>
            <a:chOff x="6288000" y="610732"/>
            <a:chExt cx="5904000" cy="6264000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A9C0801-162B-44F2-8FF6-AE07528D195B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000" y="610732"/>
              <a:ext cx="5904000" cy="6264000"/>
            </a:xfrm>
            <a:prstGeom prst="rect">
              <a:avLst/>
            </a:prstGeom>
          </p:spPr>
        </p:pic>
        <p:sp>
          <p:nvSpPr>
            <p:cNvPr id="15" name="圖說文字: 向上箭號 14">
              <a:extLst>
                <a:ext uri="{FF2B5EF4-FFF2-40B4-BE49-F238E27FC236}">
                  <a16:creationId xmlns:a16="http://schemas.microsoft.com/office/drawing/2014/main" id="{57CE1A99-6A6B-45BE-864E-2B98347AD8DE}"/>
                </a:ext>
              </a:extLst>
            </p:cNvPr>
            <p:cNvSpPr/>
            <p:nvPr/>
          </p:nvSpPr>
          <p:spPr>
            <a:xfrm>
              <a:off x="7518502" y="5080315"/>
              <a:ext cx="3442996" cy="978740"/>
            </a:xfrm>
            <a:prstGeom prst="upArrow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+mn-cs"/>
                </a:rPr>
                <a:t>只要有書都可以借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+mn-cs"/>
                </a:rPr>
                <a:t> 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4432E3F-1A3D-4CD0-9925-F2419F1EC45F}"/>
                </a:ext>
              </a:extLst>
            </p:cNvPr>
            <p:cNvSpPr/>
            <p:nvPr/>
          </p:nvSpPr>
          <p:spPr>
            <a:xfrm>
              <a:off x="6844145" y="2576945"/>
              <a:ext cx="5052291" cy="250337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1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48B7295-7A97-43AF-9C33-A21FF3A2D949}"/>
              </a:ext>
            </a:extLst>
          </p:cNvPr>
          <p:cNvGrpSpPr/>
          <p:nvPr/>
        </p:nvGrpSpPr>
        <p:grpSpPr>
          <a:xfrm>
            <a:off x="0" y="515620"/>
            <a:ext cx="5904000" cy="6264000"/>
            <a:chOff x="0" y="515620"/>
            <a:chExt cx="5904000" cy="6264000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3D7F2A6D-21EF-42BA-A11D-D3B47FF66003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620"/>
              <a:ext cx="5904000" cy="6264000"/>
            </a:xfrm>
            <a:prstGeom prst="rect">
              <a:avLst/>
            </a:prstGeom>
          </p:spPr>
        </p:pic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0BCD2ECA-6E25-40A1-BE9B-219C43C712BC}"/>
                </a:ext>
              </a:extLst>
            </p:cNvPr>
            <p:cNvSpPr/>
            <p:nvPr/>
          </p:nvSpPr>
          <p:spPr>
            <a:xfrm>
              <a:off x="731120" y="2500604"/>
              <a:ext cx="4441760" cy="1278294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0E7BB661-89B4-48D0-8984-3319A263414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58" y="552979"/>
            <a:ext cx="5904000" cy="6264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20C474D-B94D-4339-9F7C-BB72C6E27B93}"/>
              </a:ext>
            </a:extLst>
          </p:cNvPr>
          <p:cNvSpPr/>
          <p:nvPr/>
        </p:nvSpPr>
        <p:spPr>
          <a:xfrm>
            <a:off x="6780689" y="3429000"/>
            <a:ext cx="2008748" cy="3498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77CC79E-8E90-4730-9BEA-E02EB9F06F53}"/>
              </a:ext>
            </a:extLst>
          </p:cNvPr>
          <p:cNvSpPr/>
          <p:nvPr/>
        </p:nvSpPr>
        <p:spPr>
          <a:xfrm>
            <a:off x="9767726" y="3406451"/>
            <a:ext cx="2008748" cy="3498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C7654C8-A07B-4923-A2FE-D28B2CE456EE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4" name="文本占位符 3">
              <a:extLst>
                <a:ext uri="{FF2B5EF4-FFF2-40B4-BE49-F238E27FC236}">
                  <a16:creationId xmlns:a16="http://schemas.microsoft.com/office/drawing/2014/main" id="{5282ABE5-4ED6-4A72-A3AA-6B4DBC4B0D88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913914D3-21FF-4A84-87AB-88D00B2535B7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6" name="矩形: 圆角 26">
                <a:extLst>
                  <a:ext uri="{FF2B5EF4-FFF2-40B4-BE49-F238E27FC236}">
                    <a16:creationId xmlns:a16="http://schemas.microsoft.com/office/drawing/2014/main" id="{F4C5E4B0-A79F-4A91-8B0D-48BC9969CCEA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7" name="文本框 571">
                <a:extLst>
                  <a:ext uri="{FF2B5EF4-FFF2-40B4-BE49-F238E27FC236}">
                    <a16:creationId xmlns:a16="http://schemas.microsoft.com/office/drawing/2014/main" id="{E3E8CA58-7A2C-40FD-8F17-DC68C53C45D6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D4BEA2FF-CC6F-451E-8C3F-8A7924B9C503}"/>
              </a:ext>
            </a:extLst>
          </p:cNvPr>
          <p:cNvSpPr/>
          <p:nvPr/>
        </p:nvSpPr>
        <p:spPr>
          <a:xfrm>
            <a:off x="8842712" y="2247551"/>
            <a:ext cx="2008748" cy="3498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8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9593A35E-7F61-4CC7-9194-931CA1738ED6}"/>
              </a:ext>
            </a:extLst>
          </p:cNvPr>
          <p:cNvGrpSpPr/>
          <p:nvPr/>
        </p:nvGrpSpPr>
        <p:grpSpPr>
          <a:xfrm>
            <a:off x="177800" y="552979"/>
            <a:ext cx="5904000" cy="6264000"/>
            <a:chOff x="177800" y="552979"/>
            <a:chExt cx="5904000" cy="6264000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9ABD79F-1068-437E-8A49-5A2019FDFD73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00" y="552979"/>
              <a:ext cx="5904000" cy="6264000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20C474D-B94D-4339-9F7C-BB72C6E27B93}"/>
                </a:ext>
              </a:extLst>
            </p:cNvPr>
            <p:cNvSpPr/>
            <p:nvPr/>
          </p:nvSpPr>
          <p:spPr>
            <a:xfrm>
              <a:off x="5297121" y="1069886"/>
              <a:ext cx="590495" cy="34989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7FDE0E60-56BD-4C0E-A141-D8880FEFAED3}"/>
              </a:ext>
            </a:extLst>
          </p:cNvPr>
          <p:cNvGrpSpPr/>
          <p:nvPr/>
        </p:nvGrpSpPr>
        <p:grpSpPr>
          <a:xfrm>
            <a:off x="6224009" y="515620"/>
            <a:ext cx="5904000" cy="6264000"/>
            <a:chOff x="6224009" y="515620"/>
            <a:chExt cx="5904000" cy="6264000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E09DFA7A-E71D-475D-931F-39354D8620A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009" y="515620"/>
              <a:ext cx="5904000" cy="6264000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FC441C2-CDBA-4B47-B930-C1BB21738343}"/>
                </a:ext>
              </a:extLst>
            </p:cNvPr>
            <p:cNvSpPr/>
            <p:nvPr/>
          </p:nvSpPr>
          <p:spPr>
            <a:xfrm>
              <a:off x="8644829" y="2043379"/>
              <a:ext cx="1021685" cy="35458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1B8BAAC6-57A2-48EB-B216-D7BC03EAEB46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30" name="文本占位符 3">
              <a:extLst>
                <a:ext uri="{FF2B5EF4-FFF2-40B4-BE49-F238E27FC236}">
                  <a16:creationId xmlns:a16="http://schemas.microsoft.com/office/drawing/2014/main" id="{949E68C9-9E48-4E39-86F6-E769A0D14EA9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158B8728-D5F6-4B49-B20A-2E24D5EC771D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32" name="矩形: 圆角 26">
                <a:extLst>
                  <a:ext uri="{FF2B5EF4-FFF2-40B4-BE49-F238E27FC236}">
                    <a16:creationId xmlns:a16="http://schemas.microsoft.com/office/drawing/2014/main" id="{EE13F2A3-89AE-4E77-988E-C4AA192060F0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3" name="文本框 571">
                <a:extLst>
                  <a:ext uri="{FF2B5EF4-FFF2-40B4-BE49-F238E27FC236}">
                    <a16:creationId xmlns:a16="http://schemas.microsoft.com/office/drawing/2014/main" id="{5256755A-B3F3-4750-A692-8FCC184FC0C1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8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107CD2-F473-4FAF-BE23-0AF1A136E8A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000"/>
            <a:ext cx="5904000" cy="6264000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804ED0F5-4AAD-4AD7-97A2-1B246654D375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2" name="文本占位符 3">
              <a:extLst>
                <a:ext uri="{FF2B5EF4-FFF2-40B4-BE49-F238E27FC236}">
                  <a16:creationId xmlns:a16="http://schemas.microsoft.com/office/drawing/2014/main" id="{F3C8A0FB-99C5-468F-8490-E0BEC3633583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99EC5044-9E2D-4B7D-B31C-F6ACB80F5DC6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6" name="矩形: 圆角 26">
                <a:extLst>
                  <a:ext uri="{FF2B5EF4-FFF2-40B4-BE49-F238E27FC236}">
                    <a16:creationId xmlns:a16="http://schemas.microsoft.com/office/drawing/2014/main" id="{1CA75F7F-F58B-4A17-A713-F3020F697349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8" name="文本框 571">
                <a:extLst>
                  <a:ext uri="{FF2B5EF4-FFF2-40B4-BE49-F238E27FC236}">
                    <a16:creationId xmlns:a16="http://schemas.microsoft.com/office/drawing/2014/main" id="{A4944198-384E-4E36-8BD7-16A54652C343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3E8F0315-830F-4232-AE73-139D33C4BC8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0732"/>
            <a:ext cx="5904000" cy="6264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952BC33-F153-48C1-B36E-8143020F1922}"/>
              </a:ext>
            </a:extLst>
          </p:cNvPr>
          <p:cNvSpPr/>
          <p:nvPr/>
        </p:nvSpPr>
        <p:spPr>
          <a:xfrm>
            <a:off x="480060" y="3429000"/>
            <a:ext cx="2489643" cy="71516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0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04ED0F5-4AAD-4AD7-97A2-1B246654D375}"/>
              </a:ext>
            </a:extLst>
          </p:cNvPr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22" name="文本占位符 3">
              <a:extLst>
                <a:ext uri="{FF2B5EF4-FFF2-40B4-BE49-F238E27FC236}">
                  <a16:creationId xmlns:a16="http://schemas.microsoft.com/office/drawing/2014/main" id="{F3C8A0FB-99C5-468F-8490-E0BEC3633583}"/>
                </a:ext>
              </a:extLst>
            </p:cNvPr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99EC5044-9E2D-4B7D-B31C-F6ACB80F5DC6}"/>
                </a:ext>
              </a:extLst>
            </p:cNvPr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26" name="矩形: 圆角 26">
                <a:extLst>
                  <a:ext uri="{FF2B5EF4-FFF2-40B4-BE49-F238E27FC236}">
                    <a16:creationId xmlns:a16="http://schemas.microsoft.com/office/drawing/2014/main" id="{1CA75F7F-F58B-4A17-A713-F3020F697349}"/>
                  </a:ext>
                </a:extLst>
              </p:cNvPr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8" name="文本框 571">
                <a:extLst>
                  <a:ext uri="{FF2B5EF4-FFF2-40B4-BE49-F238E27FC236}">
                    <a16:creationId xmlns:a16="http://schemas.microsoft.com/office/drawing/2014/main" id="{A4944198-384E-4E36-8BD7-16A54652C343}"/>
                  </a:ext>
                </a:extLst>
              </p:cNvPr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8AB17E05-2C57-4AE3-81CB-2220A92E19EB}"/>
              </a:ext>
            </a:extLst>
          </p:cNvPr>
          <p:cNvGrpSpPr/>
          <p:nvPr/>
        </p:nvGrpSpPr>
        <p:grpSpPr>
          <a:xfrm>
            <a:off x="108617" y="544712"/>
            <a:ext cx="5904000" cy="6264000"/>
            <a:chOff x="108617" y="544712"/>
            <a:chExt cx="5904000" cy="626400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3396DD1-F51E-4AB6-9BF0-498B268C2452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17" y="544712"/>
              <a:ext cx="5904000" cy="626400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977116F-046B-48D9-833B-DEC4A38AD68D}"/>
                </a:ext>
              </a:extLst>
            </p:cNvPr>
            <p:cNvSpPr/>
            <p:nvPr/>
          </p:nvSpPr>
          <p:spPr>
            <a:xfrm>
              <a:off x="3271706" y="2239861"/>
              <a:ext cx="2474753" cy="61212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C5E6293C-02ED-4265-904B-289995AF804F}"/>
              </a:ext>
            </a:extLst>
          </p:cNvPr>
          <p:cNvSpPr/>
          <p:nvPr/>
        </p:nvSpPr>
        <p:spPr>
          <a:xfrm>
            <a:off x="796953" y="4823669"/>
            <a:ext cx="1493241" cy="2936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03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05F230-FFB0-499C-B33B-828D66CF8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31" y="64655"/>
            <a:ext cx="5273538" cy="66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822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9167793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桌機版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277178AA-D23D-4527-B39F-0F7B8BF291F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6" y="515620"/>
            <a:ext cx="11520000" cy="6120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6CC9185-085A-4E96-8E8F-ACA95214C56D}"/>
              </a:ext>
            </a:extLst>
          </p:cNvPr>
          <p:cNvSpPr/>
          <p:nvPr/>
        </p:nvSpPr>
        <p:spPr>
          <a:xfrm>
            <a:off x="8046720" y="616384"/>
            <a:ext cx="1175657" cy="7421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768F564-69E9-4B8A-A1DB-076B00A5530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59"/>
            <a:ext cx="5904000" cy="62640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4621907" y="558035"/>
            <a:ext cx="1378014" cy="7448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625248" y="-1394"/>
            <a:ext cx="9770737" cy="612126"/>
            <a:chOff x="598804" y="-1394"/>
            <a:chExt cx="7991123" cy="612126"/>
          </a:xfrm>
        </p:grpSpPr>
        <p:sp>
          <p:nvSpPr>
            <p:cNvPr id="16" name="文本占位符 3"/>
            <p:cNvSpPr txBox="1"/>
            <p:nvPr/>
          </p:nvSpPr>
          <p:spPr>
            <a:xfrm>
              <a:off x="695108" y="-1394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手機版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598804" y="87512"/>
              <a:ext cx="700957" cy="523220"/>
              <a:chOff x="6399434" y="3058255"/>
              <a:chExt cx="700957" cy="523220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" name="文本框 571"/>
              <p:cNvSpPr txBox="1"/>
              <p:nvPr/>
            </p:nvSpPr>
            <p:spPr>
              <a:xfrm>
                <a:off x="6495738" y="305825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FDDC7829-352C-42FB-A588-22A6285ED5E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78" y="544711"/>
            <a:ext cx="5904000" cy="6264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2783FE3-C293-48D8-8948-81CA04184C9C}"/>
              </a:ext>
            </a:extLst>
          </p:cNvPr>
          <p:cNvSpPr/>
          <p:nvPr/>
        </p:nvSpPr>
        <p:spPr>
          <a:xfrm>
            <a:off x="11033618" y="1514533"/>
            <a:ext cx="1030061" cy="743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0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23" y="697764"/>
            <a:ext cx="11770660" cy="579683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4362417" y="4093131"/>
            <a:ext cx="1025372" cy="7448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本框 571">
            <a:extLst>
              <a:ext uri="{FF2B5EF4-FFF2-40B4-BE49-F238E27FC236}">
                <a16:creationId xmlns:a16="http://schemas.microsoft.com/office/drawing/2014/main" id="{24CF2980-075C-4942-9A85-DFDACFD9FDBF}"/>
              </a:ext>
            </a:extLst>
          </p:cNvPr>
          <p:cNvSpPr txBox="1"/>
          <p:nvPr/>
        </p:nvSpPr>
        <p:spPr>
          <a:xfrm>
            <a:off x="3818965" y="3723799"/>
            <a:ext cx="5434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01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480059" y="41021"/>
            <a:ext cx="7894819" cy="612126"/>
            <a:chOff x="480059" y="41021"/>
            <a:chExt cx="7894819" cy="612126"/>
          </a:xfrm>
        </p:grpSpPr>
        <p:sp>
          <p:nvSpPr>
            <p:cNvPr id="16" name="文本占位符 3"/>
            <p:cNvSpPr txBox="1"/>
            <p:nvPr/>
          </p:nvSpPr>
          <p:spPr>
            <a:xfrm>
              <a:off x="480059" y="41021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598804" y="87512"/>
              <a:ext cx="656411" cy="565635"/>
              <a:chOff x="6399434" y="3058255"/>
              <a:chExt cx="656411" cy="565635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39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620">
        <p:random/>
      </p:transition>
    </mc:Choice>
    <mc:Fallback xmlns="">
      <p:transition advTm="1662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98448"/>
            <a:ext cx="11734800" cy="3745039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571">
            <a:extLst>
              <a:ext uri="{FF2B5EF4-FFF2-40B4-BE49-F238E27FC236}">
                <a16:creationId xmlns:a16="http://schemas.microsoft.com/office/drawing/2014/main" id="{4EBA9E59-4307-48B9-9381-FCB14793A99A}"/>
              </a:ext>
            </a:extLst>
          </p:cNvPr>
          <p:cNvSpPr txBox="1"/>
          <p:nvPr/>
        </p:nvSpPr>
        <p:spPr>
          <a:xfrm>
            <a:off x="952888" y="2691580"/>
            <a:ext cx="46022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02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480059" y="41021"/>
            <a:ext cx="7894819" cy="612126"/>
            <a:chOff x="480059" y="41021"/>
            <a:chExt cx="7894819" cy="612126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80059" y="41021"/>
              <a:ext cx="7894819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8" name="群組 7"/>
            <p:cNvGrpSpPr/>
            <p:nvPr/>
          </p:nvGrpSpPr>
          <p:grpSpPr>
            <a:xfrm>
              <a:off x="598804" y="87512"/>
              <a:ext cx="656411" cy="565635"/>
              <a:chOff x="6399434" y="3058255"/>
              <a:chExt cx="656411" cy="565635"/>
            </a:xfrm>
          </p:grpSpPr>
          <p:sp>
            <p:nvSpPr>
              <p:cNvPr id="10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sp>
        <p:nvSpPr>
          <p:cNvPr id="14" name="文本框 571">
            <a:extLst>
              <a:ext uri="{FF2B5EF4-FFF2-40B4-BE49-F238E27FC236}">
                <a16:creationId xmlns:a16="http://schemas.microsoft.com/office/drawing/2014/main" id="{4EBA9E59-4307-48B9-9381-FCB14793A99A}"/>
              </a:ext>
            </a:extLst>
          </p:cNvPr>
          <p:cNvSpPr txBox="1"/>
          <p:nvPr/>
        </p:nvSpPr>
        <p:spPr>
          <a:xfrm>
            <a:off x="7732716" y="3067728"/>
            <a:ext cx="46022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03</a:t>
            </a:r>
          </a:p>
        </p:txBody>
      </p:sp>
      <p:sp>
        <p:nvSpPr>
          <p:cNvPr id="6" name="矩形 5"/>
          <p:cNvSpPr/>
          <p:nvPr/>
        </p:nvSpPr>
        <p:spPr>
          <a:xfrm>
            <a:off x="1413116" y="3067728"/>
            <a:ext cx="5721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輸入電子書平台名稱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HyRread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7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30">
        <p:random/>
      </p:transition>
    </mc:Choice>
    <mc:Fallback xmlns="">
      <p:transition advTm="1253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7D9132C-DD69-4DBD-BD60-34552F9AF85F}"/>
              </a:ext>
            </a:extLst>
          </p:cNvPr>
          <p:cNvGrpSpPr/>
          <p:nvPr/>
        </p:nvGrpSpPr>
        <p:grpSpPr>
          <a:xfrm>
            <a:off x="808352" y="548966"/>
            <a:ext cx="9770166" cy="6252584"/>
            <a:chOff x="808352" y="548966"/>
            <a:chExt cx="9770166" cy="6252584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04DB3507-1D13-4182-AE59-58BB8B375BDA}"/>
                </a:ext>
              </a:extLst>
            </p:cNvPr>
            <p:cNvGrpSpPr/>
            <p:nvPr/>
          </p:nvGrpSpPr>
          <p:grpSpPr>
            <a:xfrm>
              <a:off x="808352" y="548966"/>
              <a:ext cx="2857637" cy="540000"/>
              <a:chOff x="7708372" y="888142"/>
              <a:chExt cx="2857637" cy="540000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8585443" y="989638"/>
                <a:ext cx="1980566" cy="30777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>
                    <a:solidFill>
                      <a:srgbClr val="FF0000"/>
                    </a:solidFill>
                  </a:rPr>
                  <a:t>證照考試用書區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FE0B2068-ACEE-4FC6-B87E-9E7A3957A070}"/>
                  </a:ext>
                </a:extLst>
              </p:cNvPr>
              <p:cNvGrpSpPr/>
              <p:nvPr/>
            </p:nvGrpSpPr>
            <p:grpSpPr>
              <a:xfrm>
                <a:off x="7708372" y="888142"/>
                <a:ext cx="540000" cy="540000"/>
                <a:chOff x="4577896" y="834272"/>
                <a:chExt cx="540000" cy="540000"/>
              </a:xfrm>
            </p:grpSpPr>
            <p:sp>
              <p:nvSpPr>
                <p:cNvPr id="35" name="Oval 22">
                  <a:extLst>
                    <a:ext uri="{FF2B5EF4-FFF2-40B4-BE49-F238E27FC236}">
                      <a16:creationId xmlns:a16="http://schemas.microsoft.com/office/drawing/2014/main" id="{4963825D-ECF4-490F-BC32-5B19916211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77896" y="834272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6" name="圖形 35" descr="書籍">
                  <a:extLst>
                    <a:ext uri="{FF2B5EF4-FFF2-40B4-BE49-F238E27FC236}">
                      <a16:creationId xmlns:a16="http://schemas.microsoft.com/office/drawing/2014/main" id="{CDC06A39-0596-450B-8C1C-44583D8AD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5924" y="935768"/>
                  <a:ext cx="403946" cy="403946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B6A9142-5E3C-4F89-9E67-81D57D88B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032" y="1023602"/>
              <a:ext cx="9053486" cy="57779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7407404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6870046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AB48898-4208-4788-A204-4C0F5595F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5" y="602859"/>
            <a:ext cx="9877497" cy="612462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727804" y="3621266"/>
            <a:ext cx="3282151" cy="1822745"/>
            <a:chOff x="6727804" y="3621266"/>
            <a:chExt cx="3282151" cy="1822745"/>
          </a:xfrm>
        </p:grpSpPr>
        <p:sp>
          <p:nvSpPr>
            <p:cNvPr id="3" name="圖說文字: 向上箭號 2">
              <a:extLst>
                <a:ext uri="{FF2B5EF4-FFF2-40B4-BE49-F238E27FC236}">
                  <a16:creationId xmlns:a16="http://schemas.microsoft.com/office/drawing/2014/main" id="{7B01982A-1D88-4ECF-8ADA-61C13267A56F}"/>
                </a:ext>
              </a:extLst>
            </p:cNvPr>
            <p:cNvSpPr/>
            <p:nvPr/>
          </p:nvSpPr>
          <p:spPr>
            <a:xfrm>
              <a:off x="6727804" y="3621266"/>
              <a:ext cx="3282151" cy="1822745"/>
            </a:xfrm>
            <a:prstGeom prst="upArrow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SIP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帳號密碼</a:t>
              </a:r>
            </a:p>
          </p:txBody>
        </p:sp>
        <p:sp>
          <p:nvSpPr>
            <p:cNvPr id="8" name="文本框 571">
              <a:extLst>
                <a:ext uri="{FF2B5EF4-FFF2-40B4-BE49-F238E27FC236}">
                  <a16:creationId xmlns:a16="http://schemas.microsoft.com/office/drawing/2014/main" id="{0FC31EA1-3172-45F3-8C49-AC0C511407B5}"/>
                </a:ext>
              </a:extLst>
            </p:cNvPr>
            <p:cNvSpPr txBox="1"/>
            <p:nvPr/>
          </p:nvSpPr>
          <p:spPr>
            <a:xfrm>
              <a:off x="9128979" y="3790429"/>
              <a:ext cx="46022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04</a:t>
              </a:r>
            </a:p>
          </p:txBody>
        </p:sp>
      </p:grpSp>
      <p:sp>
        <p:nvSpPr>
          <p:cNvPr id="10" name="文本占位符 3"/>
          <p:cNvSpPr txBox="1"/>
          <p:nvPr/>
        </p:nvSpPr>
        <p:spPr>
          <a:xfrm>
            <a:off x="480059" y="0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22605" y="92482"/>
            <a:ext cx="656411" cy="565635"/>
            <a:chOff x="6399434" y="3058255"/>
            <a:chExt cx="656411" cy="565635"/>
          </a:xfrm>
        </p:grpSpPr>
        <p:sp>
          <p:nvSpPr>
            <p:cNvPr id="11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8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11">
        <p:random/>
      </p:transition>
    </mc:Choice>
    <mc:Fallback xmlns="">
      <p:transition advTm="4811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7638445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66" y="1044423"/>
            <a:ext cx="12035834" cy="4581525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F503AA53-7454-4D04-BD04-6759C029BD88}"/>
              </a:ext>
            </a:extLst>
          </p:cNvPr>
          <p:cNvSpPr/>
          <p:nvPr/>
        </p:nvSpPr>
        <p:spPr>
          <a:xfrm>
            <a:off x="2885035" y="3321124"/>
            <a:ext cx="4983783" cy="81067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50234E4-D740-416A-A590-F119F853E85D}"/>
              </a:ext>
            </a:extLst>
          </p:cNvPr>
          <p:cNvGrpSpPr/>
          <p:nvPr/>
        </p:nvGrpSpPr>
        <p:grpSpPr>
          <a:xfrm>
            <a:off x="4476789" y="2550492"/>
            <a:ext cx="2261777" cy="1311052"/>
            <a:chOff x="4476789" y="2542103"/>
            <a:chExt cx="2261777" cy="1311052"/>
          </a:xfrm>
        </p:grpSpPr>
        <p:sp>
          <p:nvSpPr>
            <p:cNvPr id="9" name="箭號: 向下 8">
              <a:extLst>
                <a:ext uri="{FF2B5EF4-FFF2-40B4-BE49-F238E27FC236}">
                  <a16:creationId xmlns:a16="http://schemas.microsoft.com/office/drawing/2014/main" id="{B34587A9-F6F7-459F-A78F-DBE08AE92E1E}"/>
                </a:ext>
              </a:extLst>
            </p:cNvPr>
            <p:cNvSpPr/>
            <p:nvPr/>
          </p:nvSpPr>
          <p:spPr>
            <a:xfrm>
              <a:off x="5161951" y="3009022"/>
              <a:ext cx="429950" cy="8441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364D13F-2A79-4DBC-867A-DD3C8688453F}"/>
                </a:ext>
              </a:extLst>
            </p:cNvPr>
            <p:cNvSpPr/>
            <p:nvPr/>
          </p:nvSpPr>
          <p:spPr>
            <a:xfrm>
              <a:off x="4476789" y="2542103"/>
              <a:ext cx="2261777" cy="6523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點網址進入</a:t>
              </a:r>
            </a:p>
          </p:txBody>
        </p:sp>
        <p:sp>
          <p:nvSpPr>
            <p:cNvPr id="17" name="文本框 571">
              <a:extLst>
                <a:ext uri="{FF2B5EF4-FFF2-40B4-BE49-F238E27FC236}">
                  <a16:creationId xmlns:a16="http://schemas.microsoft.com/office/drawing/2014/main" id="{45FC38BD-DDD1-44A9-A6F4-09AC4D023DC7}"/>
                </a:ext>
              </a:extLst>
            </p:cNvPr>
            <p:cNvSpPr txBox="1"/>
            <p:nvPr/>
          </p:nvSpPr>
          <p:spPr>
            <a:xfrm>
              <a:off x="4540041" y="2656939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05</a:t>
              </a: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56260" y="105147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124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34">
        <p:random/>
      </p:transition>
    </mc:Choice>
    <mc:Fallback xmlns="">
      <p:transition advTm="12034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706245-809F-4F45-B20C-3FE048496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" y="563880"/>
            <a:ext cx="10778875" cy="6294119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7775177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22605" y="64266"/>
            <a:ext cx="656411" cy="565635"/>
            <a:chOff x="6399434" y="3058255"/>
            <a:chExt cx="656411" cy="565635"/>
          </a:xfrm>
        </p:grpSpPr>
        <p:sp>
          <p:nvSpPr>
            <p:cNvPr id="9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sp>
        <p:nvSpPr>
          <p:cNvPr id="24" name="流程圖: 程序 23">
            <a:extLst>
              <a:ext uri="{FF2B5EF4-FFF2-40B4-BE49-F238E27FC236}">
                <a16:creationId xmlns:a16="http://schemas.microsoft.com/office/drawing/2014/main" id="{443842D2-B19D-4571-BA72-A02F9CC29A5E}"/>
              </a:ext>
            </a:extLst>
          </p:cNvPr>
          <p:cNvSpPr/>
          <p:nvPr/>
        </p:nvSpPr>
        <p:spPr>
          <a:xfrm>
            <a:off x="4657666" y="456075"/>
            <a:ext cx="608857" cy="394143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本框 571">
            <a:extLst>
              <a:ext uri="{FF2B5EF4-FFF2-40B4-BE49-F238E27FC236}">
                <a16:creationId xmlns:a16="http://schemas.microsoft.com/office/drawing/2014/main" id="{FCED3CE6-6F8E-4F0F-B153-4A903B122CEC}"/>
              </a:ext>
            </a:extLst>
          </p:cNvPr>
          <p:cNvSpPr txBox="1"/>
          <p:nvPr/>
        </p:nvSpPr>
        <p:spPr>
          <a:xfrm>
            <a:off x="4735109" y="883535"/>
            <a:ext cx="4539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3998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59" y="41021"/>
            <a:ext cx="7775177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22605" y="64266"/>
            <a:ext cx="656411" cy="565635"/>
            <a:chOff x="6399434" y="3058255"/>
            <a:chExt cx="656411" cy="565635"/>
          </a:xfrm>
        </p:grpSpPr>
        <p:sp>
          <p:nvSpPr>
            <p:cNvPr id="9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5F4B3416-63BC-46B4-B574-2A62098F4612}"/>
              </a:ext>
            </a:extLst>
          </p:cNvPr>
          <p:cNvGrpSpPr/>
          <p:nvPr/>
        </p:nvGrpSpPr>
        <p:grpSpPr>
          <a:xfrm>
            <a:off x="2880918" y="599467"/>
            <a:ext cx="5649113" cy="6217512"/>
            <a:chOff x="2880918" y="599467"/>
            <a:chExt cx="5649113" cy="6217512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51540FBE-D7C6-4D30-AF73-468990E32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0918" y="599467"/>
              <a:ext cx="5649113" cy="6217512"/>
            </a:xfrm>
            <a:prstGeom prst="rect">
              <a:avLst/>
            </a:prstGeom>
          </p:spPr>
        </p:pic>
        <p:sp>
          <p:nvSpPr>
            <p:cNvPr id="13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6184869" y="5432941"/>
              <a:ext cx="50052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07</a:t>
              </a:r>
            </a:p>
          </p:txBody>
        </p:sp>
        <p:sp>
          <p:nvSpPr>
            <p:cNvPr id="12" name="圖說文字: 向上箭號 10">
              <a:extLst>
                <a:ext uri="{FF2B5EF4-FFF2-40B4-BE49-F238E27FC236}">
                  <a16:creationId xmlns:a16="http://schemas.microsoft.com/office/drawing/2014/main" id="{899E1BD9-B488-47F5-B333-E41ED2CC0DF6}"/>
                </a:ext>
              </a:extLst>
            </p:cNvPr>
            <p:cNvSpPr/>
            <p:nvPr/>
          </p:nvSpPr>
          <p:spPr>
            <a:xfrm>
              <a:off x="4237354" y="5495085"/>
              <a:ext cx="2737145" cy="968901"/>
            </a:xfrm>
            <a:prstGeom prst="upArrowCallou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SIP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帳號密碼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6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7">
        <p:random/>
      </p:transition>
    </mc:Choice>
    <mc:Fallback xmlns="">
      <p:transition advTm="9717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7C619958-088B-41EA-B365-07C80498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6" y="602234"/>
            <a:ext cx="11956868" cy="616639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12D63FB-14C5-42B3-B2F7-B1B78DD9A248}"/>
              </a:ext>
            </a:extLst>
          </p:cNvPr>
          <p:cNvSpPr/>
          <p:nvPr/>
        </p:nvSpPr>
        <p:spPr>
          <a:xfrm>
            <a:off x="3336471" y="588084"/>
            <a:ext cx="1158240" cy="320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本框 571">
            <a:extLst>
              <a:ext uri="{FF2B5EF4-FFF2-40B4-BE49-F238E27FC236}">
                <a16:creationId xmlns:a16="http://schemas.microsoft.com/office/drawing/2014/main" id="{D7EE0BBC-4AF0-4F2D-9E6E-20EBD1BC32F6}"/>
              </a:ext>
            </a:extLst>
          </p:cNvPr>
          <p:cNvSpPr txBox="1"/>
          <p:nvPr/>
        </p:nvSpPr>
        <p:spPr>
          <a:xfrm>
            <a:off x="3994188" y="922637"/>
            <a:ext cx="50052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674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583CA30-26C6-4462-816B-CD2EA2998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" y="529770"/>
            <a:ext cx="11639095" cy="632823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C428768D-EF63-4AE9-A1D5-9790AC2D1163}"/>
              </a:ext>
            </a:extLst>
          </p:cNvPr>
          <p:cNvSpPr/>
          <p:nvPr/>
        </p:nvSpPr>
        <p:spPr>
          <a:xfrm>
            <a:off x="7172561" y="792970"/>
            <a:ext cx="4658123" cy="49207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 w="0"/>
              <a:solidFill>
                <a:srgbClr val="FF388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向右箭號 3">
            <a:extLst>
              <a:ext uri="{FF2B5EF4-FFF2-40B4-BE49-F238E27FC236}">
                <a16:creationId xmlns:a16="http://schemas.microsoft.com/office/drawing/2014/main" id="{FF7301AD-91E0-4148-98A5-412F07A2D469}"/>
              </a:ext>
            </a:extLst>
          </p:cNvPr>
          <p:cNvSpPr/>
          <p:nvPr/>
        </p:nvSpPr>
        <p:spPr>
          <a:xfrm>
            <a:off x="4699894" y="740005"/>
            <a:ext cx="2472668" cy="740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09  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都可以借</a:t>
            </a:r>
          </a:p>
        </p:txBody>
      </p:sp>
    </p:spTree>
    <p:extLst>
      <p:ext uri="{BB962C8B-B14F-4D97-AF65-F5344CB8AC3E}">
        <p14:creationId xmlns:p14="http://schemas.microsoft.com/office/powerpoint/2010/main" val="353106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0018508-1679-4D6C-9D91-C6F2C8903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4" y="572184"/>
            <a:ext cx="11491051" cy="628581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539439D6-13B2-464D-8196-77A76924A3D7}"/>
              </a:ext>
            </a:extLst>
          </p:cNvPr>
          <p:cNvSpPr/>
          <p:nvPr/>
        </p:nvSpPr>
        <p:spPr>
          <a:xfrm>
            <a:off x="7408395" y="959660"/>
            <a:ext cx="739728" cy="3013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本框 571">
            <a:extLst>
              <a:ext uri="{FF2B5EF4-FFF2-40B4-BE49-F238E27FC236}">
                <a16:creationId xmlns:a16="http://schemas.microsoft.com/office/drawing/2014/main" id="{F6CF7527-D370-4464-8083-2B350D7026CE}"/>
              </a:ext>
            </a:extLst>
          </p:cNvPr>
          <p:cNvSpPr txBox="1"/>
          <p:nvPr/>
        </p:nvSpPr>
        <p:spPr>
          <a:xfrm>
            <a:off x="6816415" y="925679"/>
            <a:ext cx="470060" cy="369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590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96E77D2-2D11-4B89-A3FC-22F969D9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" y="638204"/>
            <a:ext cx="11350625" cy="617877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sp>
        <p:nvSpPr>
          <p:cNvPr id="20" name="文本框 571">
            <a:extLst>
              <a:ext uri="{FF2B5EF4-FFF2-40B4-BE49-F238E27FC236}">
                <a16:creationId xmlns:a16="http://schemas.microsoft.com/office/drawing/2014/main" id="{F6CF7527-D370-4464-8083-2B350D7026CE}"/>
              </a:ext>
            </a:extLst>
          </p:cNvPr>
          <p:cNvSpPr txBox="1"/>
          <p:nvPr/>
        </p:nvSpPr>
        <p:spPr>
          <a:xfrm>
            <a:off x="6036627" y="745825"/>
            <a:ext cx="470060" cy="369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33123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E089AE2-4232-4328-8097-377397F5D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75" y="577939"/>
            <a:ext cx="11415849" cy="616904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sp>
        <p:nvSpPr>
          <p:cNvPr id="26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11035255" y="208607"/>
            <a:ext cx="4539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12</a:t>
            </a:r>
          </a:p>
        </p:txBody>
      </p:sp>
      <p:sp>
        <p:nvSpPr>
          <p:cNvPr id="3" name="語音泡泡: 橢圓形 2">
            <a:extLst>
              <a:ext uri="{FF2B5EF4-FFF2-40B4-BE49-F238E27FC236}">
                <a16:creationId xmlns:a16="http://schemas.microsoft.com/office/drawing/2014/main" id="{684B5E49-D506-4B56-9A02-3160B82ADDE9}"/>
              </a:ext>
            </a:extLst>
          </p:cNvPr>
          <p:cNvSpPr/>
          <p:nvPr/>
        </p:nvSpPr>
        <p:spPr>
          <a:xfrm>
            <a:off x="8929902" y="259072"/>
            <a:ext cx="2105353" cy="369332"/>
          </a:xfrm>
          <a:prstGeom prst="wedgeEllipse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搜尋想看的書</a:t>
            </a:r>
          </a:p>
        </p:txBody>
      </p:sp>
    </p:spTree>
    <p:extLst>
      <p:ext uri="{BB962C8B-B14F-4D97-AF65-F5344CB8AC3E}">
        <p14:creationId xmlns:p14="http://schemas.microsoft.com/office/powerpoint/2010/main" val="256481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87EC327-E9F8-4DE7-B383-1F35251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63" y="561319"/>
            <a:ext cx="11231880" cy="625566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sp>
        <p:nvSpPr>
          <p:cNvPr id="26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9960660" y="561319"/>
            <a:ext cx="48827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8204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0E3C1E6F-736C-48E5-B743-2BA5B51F9268}"/>
              </a:ext>
            </a:extLst>
          </p:cNvPr>
          <p:cNvGrpSpPr/>
          <p:nvPr/>
        </p:nvGrpSpPr>
        <p:grpSpPr>
          <a:xfrm>
            <a:off x="696000" y="614329"/>
            <a:ext cx="10800002" cy="5827417"/>
            <a:chOff x="696000" y="614329"/>
            <a:chExt cx="10800002" cy="5827417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04DB3507-1D13-4182-AE59-58BB8B375BDA}"/>
                </a:ext>
              </a:extLst>
            </p:cNvPr>
            <p:cNvGrpSpPr/>
            <p:nvPr/>
          </p:nvGrpSpPr>
          <p:grpSpPr>
            <a:xfrm>
              <a:off x="808352" y="614329"/>
              <a:ext cx="2159465" cy="540000"/>
              <a:chOff x="7708372" y="888142"/>
              <a:chExt cx="2159465" cy="540000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8841915" y="989638"/>
                <a:ext cx="1025922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>
                    <a:solidFill>
                      <a:srgbClr val="FF0000"/>
                    </a:solidFill>
                  </a:rPr>
                  <a:t>教科書區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FE0B2068-ACEE-4FC6-B87E-9E7A3957A070}"/>
                  </a:ext>
                </a:extLst>
              </p:cNvPr>
              <p:cNvGrpSpPr/>
              <p:nvPr/>
            </p:nvGrpSpPr>
            <p:grpSpPr>
              <a:xfrm>
                <a:off x="7708372" y="888142"/>
                <a:ext cx="540000" cy="540000"/>
                <a:chOff x="4577896" y="834272"/>
                <a:chExt cx="540000" cy="540000"/>
              </a:xfrm>
            </p:grpSpPr>
            <p:sp>
              <p:nvSpPr>
                <p:cNvPr id="35" name="Oval 22">
                  <a:extLst>
                    <a:ext uri="{FF2B5EF4-FFF2-40B4-BE49-F238E27FC236}">
                      <a16:creationId xmlns:a16="http://schemas.microsoft.com/office/drawing/2014/main" id="{4963825D-ECF4-490F-BC32-5B19916211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77896" y="834272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6" name="圖形 35" descr="書籍">
                  <a:extLst>
                    <a:ext uri="{FF2B5EF4-FFF2-40B4-BE49-F238E27FC236}">
                      <a16:creationId xmlns:a16="http://schemas.microsoft.com/office/drawing/2014/main" id="{CDC06A39-0596-450B-8C1C-44583D8AD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5924" y="935768"/>
                  <a:ext cx="403946" cy="403946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6EF93A37-C378-4485-850E-38A93E17D6BB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00" y="1401746"/>
              <a:ext cx="5040000" cy="5040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60ABEAB-45C2-4B00-B83C-0C89AF10FF90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002" y="1298355"/>
              <a:ext cx="5040000" cy="5040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882578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81EA465-C2A6-4B7F-A7FE-7FAD9BA11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614993"/>
            <a:ext cx="10997837" cy="614722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80060" y="41021"/>
            <a:ext cx="7681174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由圖書館網頁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電子資源查詢進入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522605" y="72570"/>
            <a:ext cx="656411" cy="565635"/>
            <a:chOff x="6399434" y="3058255"/>
            <a:chExt cx="656411" cy="565635"/>
          </a:xfrm>
        </p:grpSpPr>
        <p:sp>
          <p:nvSpPr>
            <p:cNvPr id="15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</a:p>
          </p:txBody>
        </p:sp>
      </p:grpSp>
      <p:sp>
        <p:nvSpPr>
          <p:cNvPr id="13" name="橢圓形圖說文字 24">
            <a:extLst>
              <a:ext uri="{FF2B5EF4-FFF2-40B4-BE49-F238E27FC236}">
                <a16:creationId xmlns:a16="http://schemas.microsoft.com/office/drawing/2014/main" id="{91D7B714-A1E6-40F1-B544-18260B6852FF}"/>
              </a:ext>
            </a:extLst>
          </p:cNvPr>
          <p:cNvSpPr/>
          <p:nvPr/>
        </p:nvSpPr>
        <p:spPr>
          <a:xfrm>
            <a:off x="3462431" y="3744023"/>
            <a:ext cx="3791809" cy="653147"/>
          </a:xfrm>
          <a:prstGeom prst="wedgeEllipseCallou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儷粗圓" panose="020F0709000000000000" pitchFamily="49" charset="-120"/>
                <a:ea typeface="華康儷粗圓" panose="020F0709000000000000" pitchFamily="49" charset="-120"/>
                <a:cs typeface="+mn-cs"/>
              </a:rPr>
              <a:t>挑選想看的書</a:t>
            </a:r>
          </a:p>
        </p:txBody>
      </p:sp>
      <p:sp>
        <p:nvSpPr>
          <p:cNvPr id="17" name="文本框 571">
            <a:extLst>
              <a:ext uri="{FF2B5EF4-FFF2-40B4-BE49-F238E27FC236}">
                <a16:creationId xmlns:a16="http://schemas.microsoft.com/office/drawing/2014/main" id="{6DEEF88D-4BAD-47DA-95C0-D1C2E8FFDA3A}"/>
              </a:ext>
            </a:extLst>
          </p:cNvPr>
          <p:cNvSpPr txBox="1"/>
          <p:nvPr/>
        </p:nvSpPr>
        <p:spPr>
          <a:xfrm>
            <a:off x="6438931" y="3885930"/>
            <a:ext cx="48827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735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06">
        <p:random/>
      </p:transition>
    </mc:Choice>
    <mc:Fallback xmlns="">
      <p:transition advTm="10206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CF69A6-2EA6-46A4-BAE4-676157693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6" y="515620"/>
            <a:ext cx="12017147" cy="634238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80060" y="41021"/>
            <a:ext cx="7681174" cy="612126"/>
            <a:chOff x="480060" y="41021"/>
            <a:chExt cx="7681174" cy="612126"/>
          </a:xfrm>
        </p:grpSpPr>
        <p:sp>
          <p:nvSpPr>
            <p:cNvPr id="9" name="文本占位符 3"/>
            <p:cNvSpPr txBox="1"/>
            <p:nvPr/>
          </p:nvSpPr>
          <p:spPr>
            <a:xfrm>
              <a:off x="480060" y="41021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522605" y="72570"/>
              <a:ext cx="656411" cy="565635"/>
              <a:chOff x="6399434" y="3058255"/>
              <a:chExt cx="656411" cy="565635"/>
            </a:xfrm>
          </p:grpSpPr>
          <p:sp>
            <p:nvSpPr>
              <p:cNvPr id="11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sp>
        <p:nvSpPr>
          <p:cNvPr id="4" name="圓角矩形 3"/>
          <p:cNvSpPr/>
          <p:nvPr/>
        </p:nvSpPr>
        <p:spPr>
          <a:xfrm>
            <a:off x="8834299" y="1700348"/>
            <a:ext cx="2560320" cy="447834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向右箭號圖說文字 4"/>
          <p:cNvSpPr/>
          <p:nvPr/>
        </p:nvSpPr>
        <p:spPr>
          <a:xfrm>
            <a:off x="6922353" y="2930456"/>
            <a:ext cx="1865376" cy="2245048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40059">
                    <a:lumMod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只要有書都可以借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E40059">
                    <a:lumMod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40059">
                  <a:lumMod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8117331" y="4806172"/>
            <a:ext cx="4539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6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106">
        <p:random/>
      </p:transition>
    </mc:Choice>
    <mc:Fallback xmlns="">
      <p:transition advTm="20106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80060" y="41021"/>
            <a:ext cx="7681174" cy="612126"/>
            <a:chOff x="480060" y="41021"/>
            <a:chExt cx="7681174" cy="612126"/>
          </a:xfrm>
        </p:grpSpPr>
        <p:sp>
          <p:nvSpPr>
            <p:cNvPr id="20" name="文本占位符 3"/>
            <p:cNvSpPr txBox="1"/>
            <p:nvPr/>
          </p:nvSpPr>
          <p:spPr>
            <a:xfrm>
              <a:off x="480060" y="41021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522605" y="72570"/>
              <a:ext cx="656411" cy="565635"/>
              <a:chOff x="6399434" y="3058255"/>
              <a:chExt cx="656411" cy="565635"/>
            </a:xfrm>
          </p:grpSpPr>
          <p:sp>
            <p:nvSpPr>
              <p:cNvPr id="23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4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8FCA905-52C2-41D4-9142-228468D6527D}"/>
              </a:ext>
            </a:extLst>
          </p:cNvPr>
          <p:cNvGrpSpPr/>
          <p:nvPr/>
        </p:nvGrpSpPr>
        <p:grpSpPr>
          <a:xfrm>
            <a:off x="283475" y="815745"/>
            <a:ext cx="4439270" cy="2686425"/>
            <a:chOff x="283475" y="815745"/>
            <a:chExt cx="4439270" cy="2686425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736F7E7E-9E4B-4E8C-B361-FE40766C6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475" y="815745"/>
              <a:ext cx="4439270" cy="2686425"/>
            </a:xfrm>
            <a:prstGeom prst="rect">
              <a:avLst/>
            </a:prstGeom>
          </p:spPr>
        </p:pic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3989114" y="2947146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16</a:t>
              </a:r>
            </a:p>
          </p:txBody>
        </p:sp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899461" y="3059668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15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F5AAFC24-3683-4408-A0DD-54E21AB3699B}"/>
              </a:ext>
            </a:extLst>
          </p:cNvPr>
          <p:cNvGrpSpPr/>
          <p:nvPr/>
        </p:nvGrpSpPr>
        <p:grpSpPr>
          <a:xfrm>
            <a:off x="522605" y="4935836"/>
            <a:ext cx="7743825" cy="1106419"/>
            <a:chOff x="522605" y="4935836"/>
            <a:chExt cx="7743825" cy="1106419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605" y="4935836"/>
              <a:ext cx="7743825" cy="981075"/>
            </a:xfrm>
            <a:prstGeom prst="rect">
              <a:avLst/>
            </a:prstGeom>
          </p:spPr>
        </p:pic>
        <p:sp>
          <p:nvSpPr>
            <p:cNvPr id="25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4843789" y="5657432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17</a:t>
              </a:r>
            </a:p>
          </p:txBody>
        </p:sp>
        <p:sp>
          <p:nvSpPr>
            <p:cNvPr id="13" name="向上箭號圖說文字 12"/>
            <p:cNvSpPr/>
            <p:nvPr/>
          </p:nvSpPr>
          <p:spPr>
            <a:xfrm>
              <a:off x="5320512" y="5292447"/>
              <a:ext cx="1004469" cy="749808"/>
            </a:xfrm>
            <a:prstGeom prst="up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88C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點書房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7353FE0E-4E84-4C82-8F2F-AC3EEC8B54F3}"/>
              </a:ext>
            </a:extLst>
          </p:cNvPr>
          <p:cNvGrpSpPr/>
          <p:nvPr/>
        </p:nvGrpSpPr>
        <p:grpSpPr>
          <a:xfrm>
            <a:off x="5479542" y="628346"/>
            <a:ext cx="6387331" cy="4245355"/>
            <a:chOff x="5479542" y="628346"/>
            <a:chExt cx="6387331" cy="4245355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29AD135-E3F5-48A7-B18A-283E441F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9542" y="628346"/>
              <a:ext cx="6387331" cy="4245355"/>
            </a:xfrm>
            <a:prstGeom prst="rect">
              <a:avLst/>
            </a:prstGeom>
          </p:spPr>
        </p:pic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7F9795AF-87C3-4D4F-BA0C-F4E28E7859FA}"/>
                </a:ext>
              </a:extLst>
            </p:cNvPr>
            <p:cNvGrpSpPr/>
            <p:nvPr/>
          </p:nvGrpSpPr>
          <p:grpSpPr>
            <a:xfrm>
              <a:off x="9023271" y="3131812"/>
              <a:ext cx="2575392" cy="1213503"/>
              <a:chOff x="8890508" y="2342433"/>
              <a:chExt cx="2575392" cy="1213503"/>
            </a:xfrm>
          </p:grpSpPr>
          <p:sp>
            <p:nvSpPr>
              <p:cNvPr id="27" name="向左箭號圖說文字 26"/>
              <p:cNvSpPr/>
              <p:nvPr/>
            </p:nvSpPr>
            <p:spPr>
              <a:xfrm>
                <a:off x="8890508" y="2342433"/>
                <a:ext cx="2575392" cy="1213503"/>
              </a:xfrm>
              <a:prstGeom prst="leftArrowCallou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88C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可以看到所有借的電子書</a:t>
                </a:r>
              </a:p>
            </p:txBody>
          </p:sp>
          <p:sp>
            <p:nvSpPr>
              <p:cNvPr id="26" name="文本框 571">
                <a:extLst>
                  <a:ext uri="{FF2B5EF4-FFF2-40B4-BE49-F238E27FC236}">
                    <a16:creationId xmlns:a16="http://schemas.microsoft.com/office/drawing/2014/main" id="{AE83A2F9-EF38-47A2-98AC-45BFF9605F87}"/>
                  </a:ext>
                </a:extLst>
              </p:cNvPr>
              <p:cNvSpPr txBox="1"/>
              <p:nvPr/>
            </p:nvSpPr>
            <p:spPr>
              <a:xfrm>
                <a:off x="9287669" y="3132838"/>
                <a:ext cx="453970" cy="3693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18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5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53">
        <p:random/>
      </p:transition>
    </mc:Choice>
    <mc:Fallback xmlns="">
      <p:transition advTm="70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4" y="686916"/>
            <a:ext cx="10058400" cy="22502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60477" y="1922804"/>
            <a:ext cx="3033759" cy="7691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4613874" y="2491162"/>
            <a:ext cx="2389273" cy="756239"/>
          </a:xfrm>
          <a:prstGeom prst="wedgeRoundRectCallout">
            <a:avLst>
              <a:gd name="adj1" fmla="val 71061"/>
              <a:gd name="adj2" fmla="val -77861"/>
              <a:gd name="adj3" fmla="val 16667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無借閱的數量時，</a:t>
            </a:r>
            <a:endParaRPr kumimoji="0" lang="en-US" altLang="zh-TW" sz="18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</a:t>
            </a:r>
            <a:r>
              <a:rPr kumimoji="0" lang="zh-TW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預約排隊等候</a:t>
            </a:r>
          </a:p>
        </p:txBody>
      </p:sp>
      <p:sp>
        <p:nvSpPr>
          <p:cNvPr id="14" name="文本框 571">
            <a:extLst>
              <a:ext uri="{FF2B5EF4-FFF2-40B4-BE49-F238E27FC236}">
                <a16:creationId xmlns:a16="http://schemas.microsoft.com/office/drawing/2014/main" id="{3E8B1712-65BE-4B90-BA99-84F687D4D1B7}"/>
              </a:ext>
            </a:extLst>
          </p:cNvPr>
          <p:cNvSpPr txBox="1"/>
          <p:nvPr/>
        </p:nvSpPr>
        <p:spPr>
          <a:xfrm>
            <a:off x="7596714" y="2538291"/>
            <a:ext cx="4539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19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253953" y="3373013"/>
            <a:ext cx="7099643" cy="3215795"/>
            <a:chOff x="1253953" y="3373013"/>
            <a:chExt cx="7099643" cy="3215795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747" y="3373013"/>
              <a:ext cx="5010849" cy="3215795"/>
            </a:xfrm>
            <a:prstGeom prst="rect">
              <a:avLst/>
            </a:prstGeom>
          </p:spPr>
        </p:pic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4613874" y="5792116"/>
              <a:ext cx="45397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20</a:t>
              </a:r>
            </a:p>
          </p:txBody>
        </p:sp>
        <p:sp>
          <p:nvSpPr>
            <p:cNvPr id="17" name="圓角矩形圖說文字 16"/>
            <p:cNvSpPr/>
            <p:nvPr/>
          </p:nvSpPr>
          <p:spPr>
            <a:xfrm>
              <a:off x="1253953" y="5336842"/>
              <a:ext cx="2389273" cy="756239"/>
            </a:xfrm>
            <a:prstGeom prst="wedgeRoundRectCallout">
              <a:avLst>
                <a:gd name="adj1" fmla="val 71061"/>
                <a:gd name="adj2" fmla="val -77861"/>
                <a:gd name="adj3" fmla="val 16667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填寫</a:t>
              </a:r>
              <a:r>
                <a:rPr kumimoji="0" lang="en-US" altLang="zh-TW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SIP</a:t>
              </a:r>
              <a:r>
                <a:rPr kumimoji="0" lang="zh-TW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帳號</a:t>
              </a:r>
              <a:endParaRPr kumimoji="0" lang="en-US" altLang="zh-TW" sz="1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點</a:t>
              </a:r>
              <a:r>
                <a:rPr kumimoji="0" lang="zh-TW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預約本書排隊等候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80060" y="41021"/>
            <a:ext cx="7681174" cy="612126"/>
            <a:chOff x="480060" y="41021"/>
            <a:chExt cx="7681174" cy="612126"/>
          </a:xfrm>
        </p:grpSpPr>
        <p:sp>
          <p:nvSpPr>
            <p:cNvPr id="13" name="文本占位符 3"/>
            <p:cNvSpPr txBox="1"/>
            <p:nvPr/>
          </p:nvSpPr>
          <p:spPr>
            <a:xfrm>
              <a:off x="480060" y="41021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由圖書館網頁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電子資源查詢進入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522605" y="72570"/>
              <a:ext cx="656411" cy="565635"/>
              <a:chOff x="6399434" y="3058255"/>
              <a:chExt cx="656411" cy="565635"/>
            </a:xfrm>
          </p:grpSpPr>
          <p:sp>
            <p:nvSpPr>
              <p:cNvPr id="18" name="矩形: 圆角 26"/>
              <p:cNvSpPr/>
              <p:nvPr/>
            </p:nvSpPr>
            <p:spPr>
              <a:xfrm>
                <a:off x="6399434" y="3058255"/>
                <a:ext cx="603841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01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38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84">
        <p:random/>
      </p:transition>
    </mc:Choice>
    <mc:Fallback xmlns="">
      <p:transition advTm="108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26"/>
          <p:cNvSpPr/>
          <p:nvPr/>
        </p:nvSpPr>
        <p:spPr>
          <a:xfrm>
            <a:off x="509994" y="181347"/>
            <a:ext cx="603841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9E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9209" y="137971"/>
            <a:ext cx="8218335" cy="616777"/>
            <a:chOff x="29209" y="137971"/>
            <a:chExt cx="8218335" cy="616777"/>
          </a:xfrm>
        </p:grpSpPr>
        <p:sp>
          <p:nvSpPr>
            <p:cNvPr id="8" name="文本占位符 3"/>
            <p:cNvSpPr txBox="1"/>
            <p:nvPr/>
          </p:nvSpPr>
          <p:spPr>
            <a:xfrm>
              <a:off x="760863" y="142622"/>
              <a:ext cx="7486681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</a:t>
              </a:r>
              <a:endPara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</a:p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" name="文本框 571"/>
            <p:cNvSpPr txBox="1"/>
            <p:nvPr/>
          </p:nvSpPr>
          <p:spPr>
            <a:xfrm>
              <a:off x="542422" y="148337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</a:p>
          </p:txBody>
        </p:sp>
        <p:grpSp>
          <p:nvGrpSpPr>
            <p:cNvPr id="13" name="群組 12"/>
            <p:cNvGrpSpPr/>
            <p:nvPr/>
          </p:nvGrpSpPr>
          <p:grpSpPr>
            <a:xfrm>
              <a:off x="29209" y="137971"/>
              <a:ext cx="485775" cy="388620"/>
              <a:chOff x="-5715" y="127635"/>
              <a:chExt cx="485775" cy="38862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5715" y="127635"/>
                <a:ext cx="367030" cy="388620"/>
              </a:xfrm>
              <a:prstGeom prst="rect">
                <a:avLst/>
              </a:prstGeom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403860" y="127635"/>
                <a:ext cx="76200" cy="387985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2594628" y="754748"/>
            <a:ext cx="6863697" cy="5761335"/>
            <a:chOff x="5328303" y="353561"/>
            <a:chExt cx="6863697" cy="5761335"/>
          </a:xfrm>
        </p:grpSpPr>
        <p:sp>
          <p:nvSpPr>
            <p:cNvPr id="26" name="標題 1"/>
            <p:cNvSpPr txBox="1">
              <a:spLocks/>
            </p:cNvSpPr>
            <p:nvPr/>
          </p:nvSpPr>
          <p:spPr>
            <a:xfrm>
              <a:off x="5328303" y="353561"/>
              <a:ext cx="6863697" cy="11430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j-cs"/>
                </a:rPr>
                <a:t>借閱方便簡單：行動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j-cs"/>
                </a:rPr>
                <a:t>/PC 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j-cs"/>
                </a:rPr>
                <a:t>借閱</a:t>
              </a:r>
              <a:endPara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endParaRPr>
            </a:p>
          </p:txBody>
        </p:sp>
        <p:pic>
          <p:nvPicPr>
            <p:cNvPr id="27" name="Picture 2" descr="C:\Users\12764\Desktop\2015-03-04_18080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48300" y="1155546"/>
              <a:ext cx="6421315" cy="495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40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26"/>
          <p:cNvSpPr/>
          <p:nvPr/>
        </p:nvSpPr>
        <p:spPr>
          <a:xfrm>
            <a:off x="509994" y="181347"/>
            <a:ext cx="603841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9E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占位符 3"/>
          <p:cNvSpPr txBox="1"/>
          <p:nvPr/>
        </p:nvSpPr>
        <p:spPr>
          <a:xfrm>
            <a:off x="760863" y="142622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下載行動載具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電子書</a:t>
            </a: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本框 571"/>
          <p:cNvSpPr txBox="1"/>
          <p:nvPr/>
        </p:nvSpPr>
        <p:spPr>
          <a:xfrm>
            <a:off x="580392" y="115327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22224" y="222362"/>
            <a:ext cx="485775" cy="388620"/>
            <a:chOff x="-5715" y="127635"/>
            <a:chExt cx="485775" cy="388620"/>
          </a:xfrm>
        </p:grpSpPr>
        <p:sp>
          <p:nvSpPr>
            <p:cNvPr id="14" name="矩形 13"/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65" y="837975"/>
            <a:ext cx="10589670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57225" y="257175"/>
            <a:ext cx="552450" cy="465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29209" y="137971"/>
            <a:ext cx="8218335" cy="1019185"/>
            <a:chOff x="29209" y="137971"/>
            <a:chExt cx="8218335" cy="1019185"/>
          </a:xfrm>
        </p:grpSpPr>
        <p:sp>
          <p:nvSpPr>
            <p:cNvPr id="33" name="文本占位符 3"/>
            <p:cNvSpPr txBox="1"/>
            <p:nvPr/>
          </p:nvSpPr>
          <p:spPr>
            <a:xfrm>
              <a:off x="760863" y="142622"/>
              <a:ext cx="7486681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</a:t>
              </a:r>
              <a:endPara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</a:p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4" name="文本框 571"/>
            <p:cNvSpPr txBox="1"/>
            <p:nvPr/>
          </p:nvSpPr>
          <p:spPr>
            <a:xfrm>
              <a:off x="557529" y="203049"/>
              <a:ext cx="7104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</a:t>
              </a:r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9E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5" name="群組 34"/>
            <p:cNvGrpSpPr/>
            <p:nvPr/>
          </p:nvGrpSpPr>
          <p:grpSpPr>
            <a:xfrm>
              <a:off x="29209" y="137971"/>
              <a:ext cx="485775" cy="388620"/>
              <a:chOff x="-5715" y="127635"/>
              <a:chExt cx="485775" cy="388620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5715" y="127635"/>
                <a:ext cx="367030" cy="388620"/>
              </a:xfrm>
              <a:prstGeom prst="rect">
                <a:avLst/>
              </a:prstGeom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403860" y="127635"/>
                <a:ext cx="76200" cy="387985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2F7049B-EB3C-46E3-ADA0-328AA6A9E778}"/>
              </a:ext>
            </a:extLst>
          </p:cNvPr>
          <p:cNvGrpSpPr/>
          <p:nvPr/>
        </p:nvGrpSpPr>
        <p:grpSpPr>
          <a:xfrm>
            <a:off x="309153" y="786696"/>
            <a:ext cx="3583578" cy="5961622"/>
            <a:chOff x="309153" y="786696"/>
            <a:chExt cx="3583578" cy="596162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179538C-CD2E-45AB-A156-C40A5DCC6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53" y="786696"/>
              <a:ext cx="3583578" cy="5470006"/>
            </a:xfrm>
            <a:prstGeom prst="rect">
              <a:avLst/>
            </a:prstGeom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B49830C2-2C27-4E16-8546-E7FA7F1E8D13}"/>
                </a:ext>
              </a:extLst>
            </p:cNvPr>
            <p:cNvGrpSpPr/>
            <p:nvPr/>
          </p:nvGrpSpPr>
          <p:grpSpPr>
            <a:xfrm>
              <a:off x="912754" y="5697674"/>
              <a:ext cx="2708559" cy="1050644"/>
              <a:chOff x="912754" y="5697674"/>
              <a:chExt cx="2708559" cy="1050644"/>
            </a:xfrm>
          </p:grpSpPr>
          <p:sp>
            <p:nvSpPr>
              <p:cNvPr id="39" name="Text Box 8"/>
              <p:cNvSpPr txBox="1">
                <a:spLocks noChangeArrowheads="1"/>
              </p:cNvSpPr>
              <p:nvPr/>
            </p:nvSpPr>
            <p:spPr bwMode="auto">
              <a:xfrm>
                <a:off x="912754" y="6409764"/>
                <a:ext cx="2323447" cy="338554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          點選「我的」</a:t>
                </a:r>
              </a:p>
            </p:txBody>
          </p:sp>
          <p:sp>
            <p:nvSpPr>
              <p:cNvPr id="29" name="圓角矩形 23">
                <a:extLst>
                  <a:ext uri="{FF2B5EF4-FFF2-40B4-BE49-F238E27FC236}">
                    <a16:creationId xmlns:a16="http://schemas.microsoft.com/office/drawing/2014/main" id="{AC3F1B52-BB07-40A0-ABC6-8F3E000AA530}"/>
                  </a:ext>
                </a:extLst>
              </p:cNvPr>
              <p:cNvSpPr/>
              <p:nvPr/>
            </p:nvSpPr>
            <p:spPr>
              <a:xfrm>
                <a:off x="3224105" y="5697674"/>
                <a:ext cx="397208" cy="406310"/>
              </a:xfrm>
              <a:prstGeom prst="roundRect">
                <a:avLst/>
              </a:prstGeom>
              <a:noFill/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0" name="文本框 571">
                <a:extLst>
                  <a:ext uri="{FF2B5EF4-FFF2-40B4-BE49-F238E27FC236}">
                    <a16:creationId xmlns:a16="http://schemas.microsoft.com/office/drawing/2014/main" id="{1BC5FAD1-8182-43EA-A21B-8E900120CF15}"/>
                  </a:ext>
                </a:extLst>
              </p:cNvPr>
              <p:cNvSpPr txBox="1"/>
              <p:nvPr/>
            </p:nvSpPr>
            <p:spPr>
              <a:xfrm>
                <a:off x="3271217" y="6103984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76618B4-51DD-440B-9E94-C8BAA3231F4D}"/>
              </a:ext>
            </a:extLst>
          </p:cNvPr>
          <p:cNvGrpSpPr/>
          <p:nvPr/>
        </p:nvGrpSpPr>
        <p:grpSpPr>
          <a:xfrm>
            <a:off x="4068871" y="786696"/>
            <a:ext cx="3501301" cy="5970109"/>
            <a:chOff x="4068871" y="786696"/>
            <a:chExt cx="3501301" cy="5970109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42C25E9-2C91-409F-801A-310B8AF5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871" y="786696"/>
              <a:ext cx="3163271" cy="5387938"/>
            </a:xfrm>
            <a:prstGeom prst="rect">
              <a:avLst/>
            </a:prstGeom>
          </p:spPr>
        </p:pic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4822172" y="6418251"/>
              <a:ext cx="1450747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新增圖書館</a:t>
              </a:r>
            </a:p>
          </p:txBody>
        </p:sp>
        <p:sp>
          <p:nvSpPr>
            <p:cNvPr id="42" name="圓角矩形 23">
              <a:extLst>
                <a:ext uri="{FF2B5EF4-FFF2-40B4-BE49-F238E27FC236}">
                  <a16:creationId xmlns:a16="http://schemas.microsoft.com/office/drawing/2014/main" id="{79E152AC-B566-4FE3-8200-5A147C547F99}"/>
                </a:ext>
              </a:extLst>
            </p:cNvPr>
            <p:cNvSpPr/>
            <p:nvPr/>
          </p:nvSpPr>
          <p:spPr>
            <a:xfrm>
              <a:off x="6272919" y="1088503"/>
              <a:ext cx="959223" cy="406310"/>
            </a:xfrm>
            <a:prstGeom prst="roundRect">
              <a:avLst/>
            </a:pr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文本框 571">
              <a:extLst>
                <a:ext uri="{FF2B5EF4-FFF2-40B4-BE49-F238E27FC236}">
                  <a16:creationId xmlns:a16="http://schemas.microsoft.com/office/drawing/2014/main" id="{CE48325B-4C90-4386-9C66-B84C515505EA}"/>
                </a:ext>
              </a:extLst>
            </p:cNvPr>
            <p:cNvSpPr txBox="1"/>
            <p:nvPr/>
          </p:nvSpPr>
          <p:spPr>
            <a:xfrm>
              <a:off x="7250854" y="1102782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0B16668-3A38-4E22-A9BE-C9D8DF9DF8F4}"/>
              </a:ext>
            </a:extLst>
          </p:cNvPr>
          <p:cNvGrpSpPr/>
          <p:nvPr/>
        </p:nvGrpSpPr>
        <p:grpSpPr>
          <a:xfrm>
            <a:off x="7854554" y="786696"/>
            <a:ext cx="3163271" cy="5317288"/>
            <a:chOff x="7854554" y="786696"/>
            <a:chExt cx="3163271" cy="5317288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CF209F1-BB48-43B2-8818-B04A9B71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554" y="786696"/>
              <a:ext cx="3163271" cy="5317288"/>
            </a:xfrm>
            <a:prstGeom prst="rect">
              <a:avLst/>
            </a:prstGeom>
          </p:spPr>
        </p:pic>
        <p:sp>
          <p:nvSpPr>
            <p:cNvPr id="43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8709253" y="973231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7959634" y="1358537"/>
              <a:ext cx="2978331" cy="365759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6963AD3-720D-4D6D-A305-5E30AA587696}"/>
              </a:ext>
            </a:extLst>
          </p:cNvPr>
          <p:cNvGrpSpPr/>
          <p:nvPr/>
        </p:nvGrpSpPr>
        <p:grpSpPr>
          <a:xfrm>
            <a:off x="7959634" y="1956465"/>
            <a:ext cx="3297649" cy="369332"/>
            <a:chOff x="7959634" y="1956465"/>
            <a:chExt cx="3297649" cy="369332"/>
          </a:xfrm>
        </p:grpSpPr>
        <p:sp>
          <p:nvSpPr>
            <p:cNvPr id="45" name="圓角矩形 23">
              <a:extLst>
                <a:ext uri="{FF2B5EF4-FFF2-40B4-BE49-F238E27FC236}">
                  <a16:creationId xmlns:a16="http://schemas.microsoft.com/office/drawing/2014/main" id="{F0B48073-5468-46A4-B584-9DF93081EC42}"/>
                </a:ext>
              </a:extLst>
            </p:cNvPr>
            <p:cNvSpPr/>
            <p:nvPr/>
          </p:nvSpPr>
          <p:spPr>
            <a:xfrm>
              <a:off x="7959634" y="1956465"/>
              <a:ext cx="2978331" cy="365759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6" name="文本框 571">
              <a:extLst>
                <a:ext uri="{FF2B5EF4-FFF2-40B4-BE49-F238E27FC236}">
                  <a16:creationId xmlns:a16="http://schemas.microsoft.com/office/drawing/2014/main" id="{8F6F3E1A-9C2D-4C67-BC87-94C324CCD25E}"/>
                </a:ext>
              </a:extLst>
            </p:cNvPr>
            <p:cNvSpPr txBox="1"/>
            <p:nvPr/>
          </p:nvSpPr>
          <p:spPr>
            <a:xfrm>
              <a:off x="10937965" y="1956465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007D6458-8AF7-41D7-9537-64ACC7AF230D}"/>
              </a:ext>
            </a:extLst>
          </p:cNvPr>
          <p:cNvGrpSpPr/>
          <p:nvPr/>
        </p:nvGrpSpPr>
        <p:grpSpPr>
          <a:xfrm>
            <a:off x="9028572" y="5535070"/>
            <a:ext cx="2000021" cy="386035"/>
            <a:chOff x="9028572" y="5535070"/>
            <a:chExt cx="2000021" cy="386035"/>
          </a:xfrm>
        </p:grpSpPr>
        <p:sp>
          <p:nvSpPr>
            <p:cNvPr id="48" name="圓角矩形 23">
              <a:extLst>
                <a:ext uri="{FF2B5EF4-FFF2-40B4-BE49-F238E27FC236}">
                  <a16:creationId xmlns:a16="http://schemas.microsoft.com/office/drawing/2014/main" id="{F5F7C9EB-0CFC-4FD7-9F0A-6A0EE12C9CEC}"/>
                </a:ext>
              </a:extLst>
            </p:cNvPr>
            <p:cNvSpPr/>
            <p:nvPr/>
          </p:nvSpPr>
          <p:spPr>
            <a:xfrm>
              <a:off x="9028572" y="5535070"/>
              <a:ext cx="1770058" cy="365759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9" name="文本框 571">
              <a:extLst>
                <a:ext uri="{FF2B5EF4-FFF2-40B4-BE49-F238E27FC236}">
                  <a16:creationId xmlns:a16="http://schemas.microsoft.com/office/drawing/2014/main" id="{369457F6-D877-42C6-99D3-751F1FC6D31A}"/>
                </a:ext>
              </a:extLst>
            </p:cNvPr>
            <p:cNvSpPr txBox="1"/>
            <p:nvPr/>
          </p:nvSpPr>
          <p:spPr>
            <a:xfrm>
              <a:off x="10709275" y="5551773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5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2E2200FE-EA60-45EC-976A-C0FD58D7025C}"/>
              </a:ext>
            </a:extLst>
          </p:cNvPr>
          <p:cNvGrpSpPr/>
          <p:nvPr/>
        </p:nvGrpSpPr>
        <p:grpSpPr>
          <a:xfrm>
            <a:off x="180665" y="746950"/>
            <a:ext cx="3258441" cy="5898700"/>
            <a:chOff x="170158" y="891592"/>
            <a:chExt cx="3258441" cy="58987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5AAD9D3-322C-4E27-84FD-0E5ABA8AB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58" y="891592"/>
              <a:ext cx="3163271" cy="5489122"/>
            </a:xfrm>
            <a:prstGeom prst="rect">
              <a:avLst/>
            </a:prstGeom>
          </p:spPr>
        </p:pic>
        <p:sp>
          <p:nvSpPr>
            <p:cNvPr id="36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2889042" y="3953645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6</a:t>
              </a: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397760" y="3618576"/>
              <a:ext cx="2840327" cy="369331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>
              <a:off x="207247" y="6451738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登入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2657A7D1-F551-4E33-80B4-AD520037140D}"/>
              </a:ext>
            </a:extLst>
          </p:cNvPr>
          <p:cNvGrpSpPr/>
          <p:nvPr/>
        </p:nvGrpSpPr>
        <p:grpSpPr>
          <a:xfrm>
            <a:off x="3759234" y="729373"/>
            <a:ext cx="3487422" cy="5489122"/>
            <a:chOff x="7634548" y="726931"/>
            <a:chExt cx="3487422" cy="548912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81FEE4D-9EF3-421F-9250-209FA8FD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4548" y="726931"/>
              <a:ext cx="3163271" cy="5489122"/>
            </a:xfrm>
            <a:prstGeom prst="rect">
              <a:avLst/>
            </a:prstGeom>
          </p:spPr>
        </p:pic>
        <p:sp>
          <p:nvSpPr>
            <p:cNvPr id="22" name="文本框 571">
              <a:extLst>
                <a:ext uri="{FF2B5EF4-FFF2-40B4-BE49-F238E27FC236}">
                  <a16:creationId xmlns:a16="http://schemas.microsoft.com/office/drawing/2014/main" id="{BB1A4D89-C840-456A-8DA9-A7D8198D8D0E}"/>
                </a:ext>
              </a:extLst>
            </p:cNvPr>
            <p:cNvSpPr txBox="1"/>
            <p:nvPr/>
          </p:nvSpPr>
          <p:spPr>
            <a:xfrm>
              <a:off x="10067154" y="1466608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7</a:t>
              </a:r>
            </a:p>
          </p:txBody>
        </p:sp>
        <p:sp>
          <p:nvSpPr>
            <p:cNvPr id="33" name="圓角矩形 36">
              <a:extLst>
                <a:ext uri="{FF2B5EF4-FFF2-40B4-BE49-F238E27FC236}">
                  <a16:creationId xmlns:a16="http://schemas.microsoft.com/office/drawing/2014/main" id="{BA94AF2B-EF5B-4F0B-AAB2-096A7DAE8B59}"/>
                </a:ext>
              </a:extLst>
            </p:cNvPr>
            <p:cNvSpPr/>
            <p:nvPr/>
          </p:nvSpPr>
          <p:spPr>
            <a:xfrm>
              <a:off x="7698378" y="1466608"/>
              <a:ext cx="2969622" cy="369331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學號</a:t>
              </a:r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71F0571D-B5C1-4438-B835-2DB4EB58AE5E}"/>
                </a:ext>
              </a:extLst>
            </p:cNvPr>
            <p:cNvGrpSpPr/>
            <p:nvPr/>
          </p:nvGrpSpPr>
          <p:grpSpPr>
            <a:xfrm>
              <a:off x="7737567" y="1986263"/>
              <a:ext cx="2969622" cy="369332"/>
              <a:chOff x="7737567" y="1986263"/>
              <a:chExt cx="2969622" cy="369332"/>
            </a:xfrm>
          </p:grpSpPr>
          <p:sp>
            <p:nvSpPr>
              <p:cNvPr id="35" name="圓角矩形 36">
                <a:extLst>
                  <a:ext uri="{FF2B5EF4-FFF2-40B4-BE49-F238E27FC236}">
                    <a16:creationId xmlns:a16="http://schemas.microsoft.com/office/drawing/2014/main" id="{F419C55C-A657-4463-9BA7-014D08376F63}"/>
                  </a:ext>
                </a:extLst>
              </p:cNvPr>
              <p:cNvSpPr/>
              <p:nvPr/>
            </p:nvSpPr>
            <p:spPr>
              <a:xfrm>
                <a:off x="7737567" y="1986264"/>
                <a:ext cx="2969622" cy="369331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            Email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密碼</a:t>
                </a:r>
              </a:p>
            </p:txBody>
          </p:sp>
          <p:sp>
            <p:nvSpPr>
              <p:cNvPr id="39" name="文本框 571">
                <a:extLst>
                  <a:ext uri="{FF2B5EF4-FFF2-40B4-BE49-F238E27FC236}">
                    <a16:creationId xmlns:a16="http://schemas.microsoft.com/office/drawing/2014/main" id="{D4441BDB-D6BF-4B85-8A3C-B8F30EEB8C9E}"/>
                  </a:ext>
                </a:extLst>
              </p:cNvPr>
              <p:cNvSpPr txBox="1"/>
              <p:nvPr/>
            </p:nvSpPr>
            <p:spPr>
              <a:xfrm>
                <a:off x="10078813" y="1986263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8332BF55-6522-49B9-9BA3-3912680FEFCF}"/>
                </a:ext>
              </a:extLst>
            </p:cNvPr>
            <p:cNvGrpSpPr/>
            <p:nvPr/>
          </p:nvGrpSpPr>
          <p:grpSpPr>
            <a:xfrm>
              <a:off x="7698378" y="2503768"/>
              <a:ext cx="2969622" cy="369332"/>
              <a:chOff x="7698378" y="2503768"/>
              <a:chExt cx="2969622" cy="369332"/>
            </a:xfrm>
          </p:grpSpPr>
          <p:sp>
            <p:nvSpPr>
              <p:cNvPr id="40" name="圓角矩形 36">
                <a:extLst>
                  <a:ext uri="{FF2B5EF4-FFF2-40B4-BE49-F238E27FC236}">
                    <a16:creationId xmlns:a16="http://schemas.microsoft.com/office/drawing/2014/main" id="{E247642E-E207-4921-9A48-6F92363567D7}"/>
                  </a:ext>
                </a:extLst>
              </p:cNvPr>
              <p:cNvSpPr/>
              <p:nvPr/>
            </p:nvSpPr>
            <p:spPr>
              <a:xfrm>
                <a:off x="7698378" y="2503769"/>
                <a:ext cx="2969622" cy="369331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          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完整的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Email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1" name="文本框 571">
                <a:extLst>
                  <a:ext uri="{FF2B5EF4-FFF2-40B4-BE49-F238E27FC236}">
                    <a16:creationId xmlns:a16="http://schemas.microsoft.com/office/drawing/2014/main" id="{36F20330-A99D-4C04-A175-3EA6C7D3D201}"/>
                  </a:ext>
                </a:extLst>
              </p:cNvPr>
              <p:cNvSpPr txBox="1"/>
              <p:nvPr/>
            </p:nvSpPr>
            <p:spPr>
              <a:xfrm>
                <a:off x="10151352" y="2503768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9</a:t>
                </a:r>
              </a:p>
            </p:txBody>
          </p:sp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482A1EA2-BB27-4B8A-912C-A000CE7045B9}"/>
                </a:ext>
              </a:extLst>
            </p:cNvPr>
            <p:cNvGrpSpPr/>
            <p:nvPr/>
          </p:nvGrpSpPr>
          <p:grpSpPr>
            <a:xfrm>
              <a:off x="7713114" y="2913756"/>
              <a:ext cx="3408856" cy="408993"/>
              <a:chOff x="7713114" y="2913756"/>
              <a:chExt cx="3408856" cy="408993"/>
            </a:xfrm>
          </p:grpSpPr>
          <p:sp>
            <p:nvSpPr>
              <p:cNvPr id="42" name="圓角矩形 36">
                <a:extLst>
                  <a:ext uri="{FF2B5EF4-FFF2-40B4-BE49-F238E27FC236}">
                    <a16:creationId xmlns:a16="http://schemas.microsoft.com/office/drawing/2014/main" id="{2CA4B937-9A00-4EED-821B-52BEDE0E8DE4}"/>
                  </a:ext>
                </a:extLst>
              </p:cNvPr>
              <p:cNvSpPr/>
              <p:nvPr/>
            </p:nvSpPr>
            <p:spPr>
              <a:xfrm>
                <a:off x="7713114" y="2913756"/>
                <a:ext cx="3084705" cy="369331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 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                        </a:t>
                </a:r>
                <a:r>
                  <a:rPr kumimoji="0" lang="zh-TW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要打勾才能登入</a:t>
                </a:r>
              </a:p>
            </p:txBody>
          </p:sp>
          <p:sp>
            <p:nvSpPr>
              <p:cNvPr id="44" name="文本框 571">
                <a:extLst>
                  <a:ext uri="{FF2B5EF4-FFF2-40B4-BE49-F238E27FC236}">
                    <a16:creationId xmlns:a16="http://schemas.microsoft.com/office/drawing/2014/main" id="{4DCE85E2-5A26-43D7-A833-175264C6FDE6}"/>
                  </a:ext>
                </a:extLst>
              </p:cNvPr>
              <p:cNvSpPr txBox="1"/>
              <p:nvPr/>
            </p:nvSpPr>
            <p:spPr>
              <a:xfrm>
                <a:off x="10668000" y="2953417"/>
                <a:ext cx="453970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31A98E61-209E-480F-B42D-28C8782EE0BE}"/>
                </a:ext>
              </a:extLst>
            </p:cNvPr>
            <p:cNvGrpSpPr/>
            <p:nvPr/>
          </p:nvGrpSpPr>
          <p:grpSpPr>
            <a:xfrm>
              <a:off x="8612778" y="3313946"/>
              <a:ext cx="1245326" cy="707423"/>
              <a:chOff x="8612778" y="3313946"/>
              <a:chExt cx="1245326" cy="707423"/>
            </a:xfrm>
          </p:grpSpPr>
          <p:sp>
            <p:nvSpPr>
              <p:cNvPr id="45" name="文本框 571">
                <a:extLst>
                  <a:ext uri="{FF2B5EF4-FFF2-40B4-BE49-F238E27FC236}">
                    <a16:creationId xmlns:a16="http://schemas.microsoft.com/office/drawing/2014/main" id="{51EE33E8-72C9-4FB5-B82E-ACB1E71859A6}"/>
                  </a:ext>
                </a:extLst>
              </p:cNvPr>
              <p:cNvSpPr txBox="1"/>
              <p:nvPr/>
            </p:nvSpPr>
            <p:spPr>
              <a:xfrm>
                <a:off x="9132792" y="3652037"/>
                <a:ext cx="453970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11</a:t>
                </a:r>
              </a:p>
            </p:txBody>
          </p:sp>
          <p:sp>
            <p:nvSpPr>
              <p:cNvPr id="46" name="圓角矩形 36">
                <a:extLst>
                  <a:ext uri="{FF2B5EF4-FFF2-40B4-BE49-F238E27FC236}">
                    <a16:creationId xmlns:a16="http://schemas.microsoft.com/office/drawing/2014/main" id="{F1B3DD01-7DAF-4263-A3F6-01C17EEFF089}"/>
                  </a:ext>
                </a:extLst>
              </p:cNvPr>
              <p:cNvSpPr/>
              <p:nvPr/>
            </p:nvSpPr>
            <p:spPr>
              <a:xfrm>
                <a:off x="8612778" y="3313946"/>
                <a:ext cx="1245326" cy="338091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DE5698B-DFDF-40D2-A147-D6F8CEC58809}"/>
              </a:ext>
            </a:extLst>
          </p:cNvPr>
          <p:cNvGrpSpPr/>
          <p:nvPr/>
        </p:nvGrpSpPr>
        <p:grpSpPr>
          <a:xfrm>
            <a:off x="8142765" y="687356"/>
            <a:ext cx="3163271" cy="5596154"/>
            <a:chOff x="505845" y="781170"/>
            <a:chExt cx="3163271" cy="5596154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C3045CF-BC05-4233-BAA8-4877E91CF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45" y="781170"/>
              <a:ext cx="3163271" cy="5596154"/>
            </a:xfrm>
            <a:prstGeom prst="rect">
              <a:avLst/>
            </a:prstGeom>
          </p:spPr>
        </p:pic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5D157A42-640F-4F93-9460-24AD43103E3C}"/>
                </a:ext>
              </a:extLst>
            </p:cNvPr>
            <p:cNvSpPr txBox="1"/>
            <p:nvPr/>
          </p:nvSpPr>
          <p:spPr>
            <a:xfrm>
              <a:off x="1860495" y="407731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12</a:t>
              </a:r>
            </a:p>
          </p:txBody>
        </p:sp>
        <p:sp>
          <p:nvSpPr>
            <p:cNvPr id="31" name="圓角矩形 23">
              <a:extLst>
                <a:ext uri="{FF2B5EF4-FFF2-40B4-BE49-F238E27FC236}">
                  <a16:creationId xmlns:a16="http://schemas.microsoft.com/office/drawing/2014/main" id="{0175D2FC-83E6-48D6-8AF6-ADE0375B7D03}"/>
                </a:ext>
              </a:extLst>
            </p:cNvPr>
            <p:cNvSpPr/>
            <p:nvPr/>
          </p:nvSpPr>
          <p:spPr>
            <a:xfrm>
              <a:off x="797267" y="3257006"/>
              <a:ext cx="2613547" cy="743389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294841" y="173315"/>
            <a:ext cx="7784094" cy="1063814"/>
            <a:chOff x="574363" y="-433083"/>
            <a:chExt cx="7784094" cy="1071288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574363" y="-355620"/>
              <a:ext cx="901933" cy="993825"/>
              <a:chOff x="6451192" y="2630065"/>
              <a:chExt cx="901933" cy="993825"/>
            </a:xfrm>
          </p:grpSpPr>
          <p:sp>
            <p:nvSpPr>
              <p:cNvPr id="32" name="矩形: 圆角 26"/>
              <p:cNvSpPr/>
              <p:nvPr/>
            </p:nvSpPr>
            <p:spPr>
              <a:xfrm>
                <a:off x="6554112" y="2630065"/>
                <a:ext cx="799013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altLang="zh-CN" sz="2800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  <p:sp>
            <p:nvSpPr>
              <p:cNvPr id="33" name="文本框 571"/>
              <p:cNvSpPr txBox="1"/>
              <p:nvPr/>
            </p:nvSpPr>
            <p:spPr>
              <a:xfrm>
                <a:off x="6451192" y="310067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02</a:t>
                </a:r>
              </a:p>
            </p:txBody>
          </p:sp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40B3AA7A-66C2-4BF5-B4E0-F259EA1BAEFE}"/>
              </a:ext>
            </a:extLst>
          </p:cNvPr>
          <p:cNvGrpSpPr/>
          <p:nvPr/>
        </p:nvGrpSpPr>
        <p:grpSpPr>
          <a:xfrm>
            <a:off x="657677" y="853440"/>
            <a:ext cx="3717097" cy="5831245"/>
            <a:chOff x="3938246" y="781170"/>
            <a:chExt cx="3717097" cy="6072792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17FF7AD-ADF3-4949-9CB3-15F232D7C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246" y="781170"/>
              <a:ext cx="3717097" cy="5596154"/>
            </a:xfrm>
            <a:prstGeom prst="rect">
              <a:avLst/>
            </a:prstGeom>
          </p:spPr>
        </p:pic>
        <p:sp>
          <p:nvSpPr>
            <p:cNvPr id="41" name="圓角矩形 23">
              <a:extLst>
                <a:ext uri="{FF2B5EF4-FFF2-40B4-BE49-F238E27FC236}">
                  <a16:creationId xmlns:a16="http://schemas.microsoft.com/office/drawing/2014/main" id="{77CA6E03-85CF-4A97-BB6B-B719FE8B0DD4}"/>
                </a:ext>
              </a:extLst>
            </p:cNvPr>
            <p:cNvSpPr/>
            <p:nvPr/>
          </p:nvSpPr>
          <p:spPr>
            <a:xfrm>
              <a:off x="4129157" y="3579247"/>
              <a:ext cx="1843717" cy="369332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文本框 571">
              <a:extLst>
                <a:ext uri="{FF2B5EF4-FFF2-40B4-BE49-F238E27FC236}">
                  <a16:creationId xmlns:a16="http://schemas.microsoft.com/office/drawing/2014/main" id="{855C1708-E0B9-4168-925B-DC7C723E12F9}"/>
                </a:ext>
              </a:extLst>
            </p:cNvPr>
            <p:cNvSpPr txBox="1"/>
            <p:nvPr/>
          </p:nvSpPr>
          <p:spPr>
            <a:xfrm>
              <a:off x="4743172" y="3957238"/>
              <a:ext cx="453970" cy="3846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13</a:t>
              </a:r>
            </a:p>
          </p:txBody>
        </p:sp>
        <p:sp>
          <p:nvSpPr>
            <p:cNvPr id="34" name="Text Box 8">
              <a:extLst>
                <a:ext uri="{FF2B5EF4-FFF2-40B4-BE49-F238E27FC236}">
                  <a16:creationId xmlns:a16="http://schemas.microsoft.com/office/drawing/2014/main" id="{CA73EA12-0CB2-406A-8DB0-66828368E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157" y="6515408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前往圖書館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080F4E7-05A1-459D-BFDC-CD0421C0A3D9}"/>
              </a:ext>
            </a:extLst>
          </p:cNvPr>
          <p:cNvGrpSpPr/>
          <p:nvPr/>
        </p:nvGrpSpPr>
        <p:grpSpPr>
          <a:xfrm>
            <a:off x="4900710" y="853440"/>
            <a:ext cx="3221352" cy="5844711"/>
            <a:chOff x="8285258" y="853440"/>
            <a:chExt cx="3221352" cy="584471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DF72827-DEDA-4D04-823C-22CCE2EF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258" y="853440"/>
              <a:ext cx="3163271" cy="5373565"/>
            </a:xfrm>
            <a:prstGeom prst="rect">
              <a:avLst/>
            </a:prstGeom>
          </p:spPr>
        </p:pic>
        <p:sp>
          <p:nvSpPr>
            <p:cNvPr id="46" name="圓角矩形 23">
              <a:extLst>
                <a:ext uri="{FF2B5EF4-FFF2-40B4-BE49-F238E27FC236}">
                  <a16:creationId xmlns:a16="http://schemas.microsoft.com/office/drawing/2014/main" id="{3E9B139E-700B-4909-BEE6-C27CBC050909}"/>
                </a:ext>
              </a:extLst>
            </p:cNvPr>
            <p:cNvSpPr/>
            <p:nvPr/>
          </p:nvSpPr>
          <p:spPr>
            <a:xfrm>
              <a:off x="8899742" y="1176182"/>
              <a:ext cx="1843717" cy="369332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7" name="文本框 571">
              <a:extLst>
                <a:ext uri="{FF2B5EF4-FFF2-40B4-BE49-F238E27FC236}">
                  <a16:creationId xmlns:a16="http://schemas.microsoft.com/office/drawing/2014/main" id="{0D9FE1CA-FEA2-4858-BEB0-306A9C5AEE02}"/>
                </a:ext>
              </a:extLst>
            </p:cNvPr>
            <p:cNvSpPr txBox="1"/>
            <p:nvPr/>
          </p:nvSpPr>
          <p:spPr>
            <a:xfrm>
              <a:off x="10516474" y="1176182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14</a:t>
              </a:r>
            </a:p>
          </p:txBody>
        </p:sp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1C7C5A4D-0BAB-4321-9665-ADFD20876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5258" y="6359597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進入健行科大的專屬電子書庫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AC735175-4F63-4D2E-B71A-A1C368DEEE48}"/>
              </a:ext>
            </a:extLst>
          </p:cNvPr>
          <p:cNvGrpSpPr/>
          <p:nvPr/>
        </p:nvGrpSpPr>
        <p:grpSpPr>
          <a:xfrm>
            <a:off x="8482270" y="853440"/>
            <a:ext cx="3163271" cy="5797485"/>
            <a:chOff x="397761" y="923109"/>
            <a:chExt cx="3163271" cy="5797485"/>
          </a:xfrm>
        </p:grpSpPr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11326BD2-59D9-43A6-8C44-FCB37952E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230" y="6346131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選擇想看的書</a:t>
              </a:r>
            </a:p>
          </p:txBody>
        </p:sp>
        <p:sp>
          <p:nvSpPr>
            <p:cNvPr id="23" name="文本框 571">
              <a:extLst>
                <a:ext uri="{FF2B5EF4-FFF2-40B4-BE49-F238E27FC236}">
                  <a16:creationId xmlns:a16="http://schemas.microsoft.com/office/drawing/2014/main" id="{64C1D380-854D-48C0-BAC5-E16B861235CB}"/>
                </a:ext>
              </a:extLst>
            </p:cNvPr>
            <p:cNvSpPr txBox="1"/>
            <p:nvPr/>
          </p:nvSpPr>
          <p:spPr>
            <a:xfrm>
              <a:off x="397761" y="6351262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15</a:t>
              </a: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F4425E8A-48B8-40A8-9608-779EA2214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61" y="923109"/>
              <a:ext cx="3163271" cy="5248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04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6D32A9D-6F14-4648-B1D8-8CF0920993E3}"/>
              </a:ext>
            </a:extLst>
          </p:cNvPr>
          <p:cNvGrpSpPr/>
          <p:nvPr/>
        </p:nvGrpSpPr>
        <p:grpSpPr>
          <a:xfrm>
            <a:off x="397761" y="858093"/>
            <a:ext cx="3163271" cy="5702191"/>
            <a:chOff x="3813515" y="907424"/>
            <a:chExt cx="3163271" cy="5702191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D4F0C7FD-01EA-4798-891F-B3CB24B9F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515" y="907424"/>
              <a:ext cx="3163271" cy="5092782"/>
            </a:xfrm>
            <a:prstGeom prst="rect">
              <a:avLst/>
            </a:prstGeom>
          </p:spPr>
        </p:pic>
        <p:sp>
          <p:nvSpPr>
            <p:cNvPr id="43" name="Text Box 8">
              <a:extLst>
                <a:ext uri="{FF2B5EF4-FFF2-40B4-BE49-F238E27FC236}">
                  <a16:creationId xmlns:a16="http://schemas.microsoft.com/office/drawing/2014/main" id="{9ABC4BB5-94C0-49B1-B9C0-910A271CB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9218" y="6281115"/>
              <a:ext cx="2299315" cy="3285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點書的封面</a:t>
              </a:r>
            </a:p>
          </p:txBody>
        </p:sp>
        <p:sp>
          <p:nvSpPr>
            <p:cNvPr id="39" name="文本框 571">
              <a:extLst>
                <a:ext uri="{FF2B5EF4-FFF2-40B4-BE49-F238E27FC236}">
                  <a16:creationId xmlns:a16="http://schemas.microsoft.com/office/drawing/2014/main" id="{6B776E7A-6525-4B65-93BD-41C04D662CEE}"/>
                </a:ext>
              </a:extLst>
            </p:cNvPr>
            <p:cNvSpPr txBox="1"/>
            <p:nvPr/>
          </p:nvSpPr>
          <p:spPr>
            <a:xfrm>
              <a:off x="6314563" y="4927424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16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1A2A5EF-C821-4D93-90A1-08BAE2BCF7FC}"/>
                </a:ext>
              </a:extLst>
            </p:cNvPr>
            <p:cNvSpPr/>
            <p:nvPr/>
          </p:nvSpPr>
          <p:spPr>
            <a:xfrm>
              <a:off x="5839714" y="3685280"/>
              <a:ext cx="1045028" cy="124214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25C8409-883B-4843-9E2B-3B26A20F630B}"/>
              </a:ext>
            </a:extLst>
          </p:cNvPr>
          <p:cNvGrpSpPr/>
          <p:nvPr/>
        </p:nvGrpSpPr>
        <p:grpSpPr>
          <a:xfrm>
            <a:off x="4035881" y="873517"/>
            <a:ext cx="3163271" cy="5811168"/>
            <a:chOff x="7701268" y="923109"/>
            <a:chExt cx="3163271" cy="581116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101419F9-8A99-46D3-99F8-E6228396D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268" y="923109"/>
              <a:ext cx="3163271" cy="5248649"/>
            </a:xfrm>
            <a:prstGeom prst="rect">
              <a:avLst/>
            </a:prstGeom>
          </p:spPr>
        </p:pic>
        <p:sp>
          <p:nvSpPr>
            <p:cNvPr id="51" name="文本框 571">
              <a:extLst>
                <a:ext uri="{FF2B5EF4-FFF2-40B4-BE49-F238E27FC236}">
                  <a16:creationId xmlns:a16="http://schemas.microsoft.com/office/drawing/2014/main" id="{B83C04FF-BC8E-4E7E-A731-38197F74E9C0}"/>
                </a:ext>
              </a:extLst>
            </p:cNvPr>
            <p:cNvSpPr txBox="1"/>
            <p:nvPr/>
          </p:nvSpPr>
          <p:spPr>
            <a:xfrm>
              <a:off x="8538754" y="518673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17</a:t>
              </a:r>
            </a:p>
          </p:txBody>
        </p:sp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B936FA51-8191-4330-A069-BE6ED9EA9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343" y="6395723"/>
              <a:ext cx="191428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 線上瀏覽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7851D45-B948-4A2D-815E-0C1905B491B4}"/>
                </a:ext>
              </a:extLst>
            </p:cNvPr>
            <p:cNvSpPr/>
            <p:nvPr/>
          </p:nvSpPr>
          <p:spPr>
            <a:xfrm>
              <a:off x="7776754" y="5556069"/>
              <a:ext cx="1524000" cy="44413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993C6623-30F9-4FCA-923D-69F3625700B0}"/>
              </a:ext>
            </a:extLst>
          </p:cNvPr>
          <p:cNvGrpSpPr/>
          <p:nvPr/>
        </p:nvGrpSpPr>
        <p:grpSpPr>
          <a:xfrm>
            <a:off x="7975265" y="873517"/>
            <a:ext cx="3163271" cy="5734771"/>
            <a:chOff x="355222" y="957280"/>
            <a:chExt cx="3163271" cy="5734771"/>
          </a:xfrm>
        </p:grpSpPr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5FD6FBA3-9130-4B62-A1CF-1602126CC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199" y="6353497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 立即借閱</a:t>
              </a: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3C4B9CD9-D484-4221-AA74-784E59B4E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22" y="957280"/>
              <a:ext cx="3163271" cy="5248649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635F8C7-E637-429D-B29E-85DFCF0D3CF7}"/>
                </a:ext>
              </a:extLst>
            </p:cNvPr>
            <p:cNvSpPr/>
            <p:nvPr/>
          </p:nvSpPr>
          <p:spPr>
            <a:xfrm>
              <a:off x="1948331" y="5603776"/>
              <a:ext cx="1524000" cy="44413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376B8551-DC8D-4003-8DED-E56579FBD8A3}"/>
                </a:ext>
              </a:extLst>
            </p:cNvPr>
            <p:cNvSpPr txBox="1"/>
            <p:nvPr/>
          </p:nvSpPr>
          <p:spPr>
            <a:xfrm>
              <a:off x="2710331" y="5234444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39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B86F8E5-075C-4C41-93E6-387AEFA13056}"/>
              </a:ext>
            </a:extLst>
          </p:cNvPr>
          <p:cNvGrpSpPr/>
          <p:nvPr/>
        </p:nvGrpSpPr>
        <p:grpSpPr>
          <a:xfrm>
            <a:off x="266371" y="549849"/>
            <a:ext cx="11688562" cy="5767923"/>
            <a:chOff x="266371" y="549849"/>
            <a:chExt cx="11688562" cy="5767923"/>
          </a:xfrm>
        </p:grpSpPr>
        <p:pic>
          <p:nvPicPr>
            <p:cNvPr id="25" name="圖片 24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2" t="3191" r="7017" b="9734"/>
            <a:stretch/>
          </p:blipFill>
          <p:spPr>
            <a:xfrm>
              <a:off x="4336255" y="3144395"/>
              <a:ext cx="3765267" cy="31733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17747223-AA90-42CC-A249-41173312A873}"/>
                </a:ext>
              </a:extLst>
            </p:cNvPr>
            <p:cNvGrpSpPr/>
            <p:nvPr/>
          </p:nvGrpSpPr>
          <p:grpSpPr>
            <a:xfrm>
              <a:off x="266371" y="711134"/>
              <a:ext cx="540000" cy="540000"/>
              <a:chOff x="4696122" y="4538828"/>
              <a:chExt cx="540000" cy="540000"/>
            </a:xfrm>
          </p:grpSpPr>
          <p:sp>
            <p:nvSpPr>
              <p:cNvPr id="35" name="Oval 35">
                <a:extLst>
                  <a:ext uri="{FF2B5EF4-FFF2-40B4-BE49-F238E27FC236}">
                    <a16:creationId xmlns:a16="http://schemas.microsoft.com/office/drawing/2014/main" id="{D16075B1-951E-410E-BC52-026EEC4008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96122" y="4538828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36" name="圖形 35" descr="報紙">
                <a:extLst>
                  <a:ext uri="{FF2B5EF4-FFF2-40B4-BE49-F238E27FC236}">
                    <a16:creationId xmlns:a16="http://schemas.microsoft.com/office/drawing/2014/main" id="{1163688C-5851-4048-88F6-1812A98DE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7691" y="4641866"/>
                <a:ext cx="403200" cy="403200"/>
              </a:xfrm>
              <a:prstGeom prst="rect">
                <a:avLst/>
              </a:prstGeom>
            </p:spPr>
          </p:pic>
        </p:grpSp>
        <p:sp>
          <p:nvSpPr>
            <p:cNvPr id="39" name="Text Placeholder 3">
              <a:extLst>
                <a:ext uri="{FF2B5EF4-FFF2-40B4-BE49-F238E27FC236}">
                  <a16:creationId xmlns:a16="http://schemas.microsoft.com/office/drawing/2014/main" id="{510CCDAD-10DF-42B3-A322-CDA4AFD83BDB}"/>
                </a:ext>
              </a:extLst>
            </p:cNvPr>
            <p:cNvSpPr txBox="1"/>
            <p:nvPr/>
          </p:nvSpPr>
          <p:spPr>
            <a:xfrm>
              <a:off x="832709" y="780265"/>
              <a:ext cx="4235771" cy="71060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展出靜態藝術作品，手作課程及二手書分送</a:t>
              </a:r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0134D07B-41EB-4D67-BF4A-5B04150C7593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80" y="1555884"/>
              <a:ext cx="3765600" cy="3175200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B6246F5-A9CA-42D5-AEBC-32B4021B021C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9333" y="549849"/>
              <a:ext cx="3765600" cy="3175200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6B3C8F0F-B67E-4EE8-BF1D-345BA0DE5D48}"/>
              </a:ext>
            </a:extLst>
          </p:cNvPr>
          <p:cNvGrpSpPr/>
          <p:nvPr/>
        </p:nvGrpSpPr>
        <p:grpSpPr>
          <a:xfrm>
            <a:off x="431687" y="56254"/>
            <a:ext cx="4851144" cy="558075"/>
            <a:chOff x="431687" y="56254"/>
            <a:chExt cx="4851144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2F 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4EE332A7-5145-4EC0-A2E2-9A5EA8CA2F36}"/>
                </a:ext>
              </a:extLst>
            </p:cNvPr>
            <p:cNvSpPr txBox="1"/>
            <p:nvPr/>
          </p:nvSpPr>
          <p:spPr>
            <a:xfrm>
              <a:off x="2938708" y="167738"/>
              <a:ext cx="2344123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辦公室、健行藝廊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1225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F1BD423-045D-4A4C-A5E5-A625700FF630}"/>
              </a:ext>
            </a:extLst>
          </p:cNvPr>
          <p:cNvGrpSpPr/>
          <p:nvPr/>
        </p:nvGrpSpPr>
        <p:grpSpPr>
          <a:xfrm>
            <a:off x="416633" y="858093"/>
            <a:ext cx="3163271" cy="5763314"/>
            <a:chOff x="4044102" y="957280"/>
            <a:chExt cx="3163271" cy="5763314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E1AC66B-8C67-4DF5-837C-DF3BEDBAD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102" y="957280"/>
              <a:ext cx="3163271" cy="5321600"/>
            </a:xfrm>
            <a:prstGeom prst="rect">
              <a:avLst/>
            </a:prstGeom>
          </p:spPr>
        </p:pic>
        <p:sp>
          <p:nvSpPr>
            <p:cNvPr id="43" name="Text Box 8">
              <a:extLst>
                <a:ext uri="{FF2B5EF4-FFF2-40B4-BE49-F238E27FC236}">
                  <a16:creationId xmlns:a16="http://schemas.microsoft.com/office/drawing/2014/main" id="{9ABC4BB5-94C0-49B1-B9C0-910A271CB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126" y="6382040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     繼續選書</a:t>
              </a:r>
            </a:p>
          </p:txBody>
        </p:sp>
        <p:sp>
          <p:nvSpPr>
            <p:cNvPr id="39" name="文本框 571">
              <a:extLst>
                <a:ext uri="{FF2B5EF4-FFF2-40B4-BE49-F238E27FC236}">
                  <a16:creationId xmlns:a16="http://schemas.microsoft.com/office/drawing/2014/main" id="{6B776E7A-6525-4B65-93BD-41C04D662CEE}"/>
                </a:ext>
              </a:extLst>
            </p:cNvPr>
            <p:cNvSpPr txBox="1"/>
            <p:nvPr/>
          </p:nvSpPr>
          <p:spPr>
            <a:xfrm>
              <a:off x="4140141" y="3819491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19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1A2A5EF-C821-4D93-90A1-08BAE2BCF7FC}"/>
                </a:ext>
              </a:extLst>
            </p:cNvPr>
            <p:cNvSpPr/>
            <p:nvPr/>
          </p:nvSpPr>
          <p:spPr>
            <a:xfrm>
              <a:off x="4580709" y="3866606"/>
              <a:ext cx="1045028" cy="32221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384FE400-A8C1-49A2-95B7-19493CF2DF06}"/>
              </a:ext>
            </a:extLst>
          </p:cNvPr>
          <p:cNvGrpSpPr/>
          <p:nvPr/>
        </p:nvGrpSpPr>
        <p:grpSpPr>
          <a:xfrm>
            <a:off x="4173247" y="858093"/>
            <a:ext cx="3182256" cy="5800356"/>
            <a:chOff x="7987601" y="884329"/>
            <a:chExt cx="3182256" cy="580035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4719351A-0C1F-4749-B767-E027671CD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601" y="884329"/>
              <a:ext cx="3163271" cy="5321600"/>
            </a:xfrm>
            <a:prstGeom prst="rect">
              <a:avLst/>
            </a:prstGeom>
          </p:spPr>
        </p:pic>
        <p:sp>
          <p:nvSpPr>
            <p:cNvPr id="51" name="文本框 571">
              <a:extLst>
                <a:ext uri="{FF2B5EF4-FFF2-40B4-BE49-F238E27FC236}">
                  <a16:creationId xmlns:a16="http://schemas.microsoft.com/office/drawing/2014/main" id="{B83C04FF-BC8E-4E7E-A731-38197F74E9C0}"/>
                </a:ext>
              </a:extLst>
            </p:cNvPr>
            <p:cNvSpPr txBox="1"/>
            <p:nvPr/>
          </p:nvSpPr>
          <p:spPr>
            <a:xfrm>
              <a:off x="10715887" y="3795933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20</a:t>
              </a:r>
            </a:p>
          </p:txBody>
        </p:sp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B936FA51-8191-4330-A069-BE6ED9EA9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2097" y="6346131"/>
              <a:ext cx="191428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 到書櫃看書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2AFF364-909B-4E62-A326-C08E2C28211B}"/>
                </a:ext>
              </a:extLst>
            </p:cNvPr>
            <p:cNvSpPr/>
            <p:nvPr/>
          </p:nvSpPr>
          <p:spPr>
            <a:xfrm>
              <a:off x="9613904" y="3819491"/>
              <a:ext cx="1045028" cy="32221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3" name="Text Box 8">
            <a:extLst>
              <a:ext uri="{FF2B5EF4-FFF2-40B4-BE49-F238E27FC236}">
                <a16:creationId xmlns:a16="http://schemas.microsoft.com/office/drawing/2014/main" id="{62CB9AA8-A01D-48DF-82DE-2E71CED17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5508" y="6319895"/>
            <a:ext cx="2299315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       點選要看的書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68A7139-7BA6-4403-B1E3-20362564835F}"/>
              </a:ext>
            </a:extLst>
          </p:cNvPr>
          <p:cNvGrpSpPr/>
          <p:nvPr/>
        </p:nvGrpSpPr>
        <p:grpSpPr>
          <a:xfrm>
            <a:off x="8256070" y="788934"/>
            <a:ext cx="3163271" cy="5430374"/>
            <a:chOff x="8256070" y="788934"/>
            <a:chExt cx="3163271" cy="5430374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F367207B-9AF1-48C1-B08A-65FAFBAA8C0D}"/>
                </a:ext>
              </a:extLst>
            </p:cNvPr>
            <p:cNvGrpSpPr/>
            <p:nvPr/>
          </p:nvGrpSpPr>
          <p:grpSpPr>
            <a:xfrm>
              <a:off x="8256070" y="788934"/>
              <a:ext cx="3163271" cy="5430374"/>
              <a:chOff x="8256070" y="788934"/>
              <a:chExt cx="3163271" cy="5430374"/>
            </a:xfrm>
          </p:grpSpPr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4FE86B14-E6F4-43BB-BBB1-FCB8DB991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6070" y="788934"/>
                <a:ext cx="3163271" cy="5430374"/>
              </a:xfrm>
              <a:prstGeom prst="rect">
                <a:avLst/>
              </a:prstGeom>
            </p:spPr>
          </p:pic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E433A7C7-AFE0-4217-8F83-C6B969A50D33}"/>
                  </a:ext>
                </a:extLst>
              </p:cNvPr>
              <p:cNvSpPr/>
              <p:nvPr/>
            </p:nvSpPr>
            <p:spPr>
              <a:xfrm>
                <a:off x="9982899" y="5603846"/>
                <a:ext cx="478173" cy="465220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824626CB-0B70-428E-AA30-990720DD3091}"/>
                </a:ext>
              </a:extLst>
            </p:cNvPr>
            <p:cNvSpPr txBox="1"/>
            <p:nvPr/>
          </p:nvSpPr>
          <p:spPr>
            <a:xfrm>
              <a:off x="10490853" y="5849976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46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BFF9537E-808F-464B-9956-43344259D1A1}"/>
              </a:ext>
            </a:extLst>
          </p:cNvPr>
          <p:cNvGrpSpPr/>
          <p:nvPr/>
        </p:nvGrpSpPr>
        <p:grpSpPr>
          <a:xfrm>
            <a:off x="564930" y="786627"/>
            <a:ext cx="3163271" cy="5898058"/>
            <a:chOff x="3804519" y="822536"/>
            <a:chExt cx="3163271" cy="5898058"/>
          </a:xfrm>
        </p:grpSpPr>
        <p:sp>
          <p:nvSpPr>
            <p:cNvPr id="43" name="Text Box 8">
              <a:extLst>
                <a:ext uri="{FF2B5EF4-FFF2-40B4-BE49-F238E27FC236}">
                  <a16:creationId xmlns:a16="http://schemas.microsoft.com/office/drawing/2014/main" id="{9ABC4BB5-94C0-49B1-B9C0-910A271CB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126" y="6382040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可以開始看書囉</a:t>
              </a: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445FE41-906C-4380-BA22-4EC32CB7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519" y="822536"/>
              <a:ext cx="3163271" cy="5463563"/>
            </a:xfrm>
            <a:prstGeom prst="rect">
              <a:avLst/>
            </a:prstGeom>
          </p:spPr>
        </p:pic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6B58482A-5490-4186-86A8-FF6F9F09C63E}"/>
                </a:ext>
              </a:extLst>
            </p:cNvPr>
            <p:cNvSpPr txBox="1"/>
            <p:nvPr/>
          </p:nvSpPr>
          <p:spPr>
            <a:xfrm>
              <a:off x="3884304" y="6346131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22</a:t>
              </a: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F0F7E76A-FD78-4337-98DC-1703475E1C10}"/>
              </a:ext>
            </a:extLst>
          </p:cNvPr>
          <p:cNvGrpSpPr/>
          <p:nvPr/>
        </p:nvGrpSpPr>
        <p:grpSpPr>
          <a:xfrm>
            <a:off x="4321932" y="781170"/>
            <a:ext cx="3163271" cy="5810835"/>
            <a:chOff x="7900033" y="873850"/>
            <a:chExt cx="3163271" cy="5810835"/>
          </a:xfrm>
        </p:grpSpPr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B936FA51-8191-4330-A069-BE6ED9EA9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2097" y="6346131"/>
              <a:ext cx="191428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 提前歸還書</a:t>
              </a: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94C32D1-9FFA-4758-AE9E-C9DBFD38B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033" y="873850"/>
              <a:ext cx="3163271" cy="537906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73E9320-6CCF-4CB3-B09D-BB775BF38FA0}"/>
                </a:ext>
              </a:extLst>
            </p:cNvPr>
            <p:cNvSpPr/>
            <p:nvPr/>
          </p:nvSpPr>
          <p:spPr>
            <a:xfrm>
              <a:off x="10589624" y="3257005"/>
              <a:ext cx="330926" cy="19315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" name="文本框 571">
              <a:extLst>
                <a:ext uri="{FF2B5EF4-FFF2-40B4-BE49-F238E27FC236}">
                  <a16:creationId xmlns:a16="http://schemas.microsoft.com/office/drawing/2014/main" id="{3B9FE37C-C6DE-4CD5-AAB0-6F5100111AC8}"/>
                </a:ext>
              </a:extLst>
            </p:cNvPr>
            <p:cNvSpPr txBox="1"/>
            <p:nvPr/>
          </p:nvSpPr>
          <p:spPr>
            <a:xfrm>
              <a:off x="10528102" y="3537723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23</a:t>
              </a: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EBA8AA1-4271-4AF1-B59E-9A0201ADF6D5}"/>
              </a:ext>
            </a:extLst>
          </p:cNvPr>
          <p:cNvGrpSpPr/>
          <p:nvPr/>
        </p:nvGrpSpPr>
        <p:grpSpPr>
          <a:xfrm>
            <a:off x="8257243" y="781170"/>
            <a:ext cx="3163271" cy="5918247"/>
            <a:chOff x="397761" y="773804"/>
            <a:chExt cx="3163271" cy="5918247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AA2E404-84A9-4D7C-9FEF-9EEBCB623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61" y="773804"/>
              <a:ext cx="3163271" cy="5572327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F1CED1BA-AFAD-422B-9C38-E8D82B67A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199" y="6353497"/>
              <a:ext cx="2299315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 歸還書籍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CD4AAE6-1500-49BD-9705-042BB9B72377}"/>
                </a:ext>
              </a:extLst>
            </p:cNvPr>
            <p:cNvSpPr/>
            <p:nvPr/>
          </p:nvSpPr>
          <p:spPr>
            <a:xfrm>
              <a:off x="563554" y="3866606"/>
              <a:ext cx="1018902" cy="40355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文本框 571">
              <a:extLst>
                <a:ext uri="{FF2B5EF4-FFF2-40B4-BE49-F238E27FC236}">
                  <a16:creationId xmlns:a16="http://schemas.microsoft.com/office/drawing/2014/main" id="{A44765C0-3AFF-4952-AD8E-A428B6E1C7C6}"/>
                </a:ext>
              </a:extLst>
            </p:cNvPr>
            <p:cNvSpPr txBox="1"/>
            <p:nvPr/>
          </p:nvSpPr>
          <p:spPr>
            <a:xfrm>
              <a:off x="1638324" y="390082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541D46DF-C48D-48B2-A19D-078EF84D572D}"/>
              </a:ext>
            </a:extLst>
          </p:cNvPr>
          <p:cNvGrpSpPr/>
          <p:nvPr/>
        </p:nvGrpSpPr>
        <p:grpSpPr>
          <a:xfrm>
            <a:off x="624291" y="889228"/>
            <a:ext cx="3163271" cy="5458320"/>
            <a:chOff x="4238348" y="773804"/>
            <a:chExt cx="3163271" cy="545832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973C0B3-27EE-4F33-A630-6B4F3845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348" y="773804"/>
              <a:ext cx="3163271" cy="5458320"/>
            </a:xfrm>
            <a:prstGeom prst="rect">
              <a:avLst/>
            </a:prstGeom>
          </p:spPr>
        </p:pic>
        <p:sp>
          <p:nvSpPr>
            <p:cNvPr id="39" name="文本框 571">
              <a:extLst>
                <a:ext uri="{FF2B5EF4-FFF2-40B4-BE49-F238E27FC236}">
                  <a16:creationId xmlns:a16="http://schemas.microsoft.com/office/drawing/2014/main" id="{6B776E7A-6525-4B65-93BD-41C04D662CEE}"/>
                </a:ext>
              </a:extLst>
            </p:cNvPr>
            <p:cNvSpPr txBox="1"/>
            <p:nvPr/>
          </p:nvSpPr>
          <p:spPr>
            <a:xfrm>
              <a:off x="5642030" y="4041305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25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1A2A5EF-C821-4D93-90A1-08BAE2BCF7FC}"/>
                </a:ext>
              </a:extLst>
            </p:cNvPr>
            <p:cNvSpPr/>
            <p:nvPr/>
          </p:nvSpPr>
          <p:spPr>
            <a:xfrm>
              <a:off x="4692318" y="3169328"/>
              <a:ext cx="2232265" cy="81127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66698581-DFD9-41CD-BAD4-A4139F7B75F4}"/>
              </a:ext>
            </a:extLst>
          </p:cNvPr>
          <p:cNvGrpSpPr/>
          <p:nvPr/>
        </p:nvGrpSpPr>
        <p:grpSpPr>
          <a:xfrm>
            <a:off x="4392666" y="839974"/>
            <a:ext cx="3221352" cy="5844711"/>
            <a:chOff x="8346357" y="704248"/>
            <a:chExt cx="3221352" cy="5844711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041453F-F3ED-45D9-9A7C-AD9818750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57" y="704248"/>
              <a:ext cx="3163271" cy="5373565"/>
            </a:xfrm>
            <a:prstGeom prst="rect">
              <a:avLst/>
            </a:prstGeom>
          </p:spPr>
        </p:pic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130F2E42-67FC-4ADA-8B73-F9F0C399E074}"/>
                </a:ext>
              </a:extLst>
            </p:cNvPr>
            <p:cNvSpPr txBox="1"/>
            <p:nvPr/>
          </p:nvSpPr>
          <p:spPr>
            <a:xfrm>
              <a:off x="10965072" y="1396322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26</a:t>
              </a:r>
            </a:p>
          </p:txBody>
        </p:sp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84A1F3EC-791B-4ED9-8F0F-13495B5692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6357" y="6210405"/>
              <a:ext cx="3221352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                   點放大鏡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42B88D9-8D59-4F57-98E2-5BB7F159EA51}"/>
                </a:ext>
              </a:extLst>
            </p:cNvPr>
            <p:cNvSpPr/>
            <p:nvPr/>
          </p:nvSpPr>
          <p:spPr>
            <a:xfrm>
              <a:off x="10965072" y="1018903"/>
              <a:ext cx="453970" cy="304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97096ED-D8B0-4433-81D5-D77BE2E3BD43}"/>
              </a:ext>
            </a:extLst>
          </p:cNvPr>
          <p:cNvGrpSpPr/>
          <p:nvPr/>
        </p:nvGrpSpPr>
        <p:grpSpPr>
          <a:xfrm>
            <a:off x="8298669" y="809599"/>
            <a:ext cx="3163271" cy="5761576"/>
            <a:chOff x="3872286" y="858093"/>
            <a:chExt cx="3163271" cy="5761576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C282702B-FBA6-4413-A3AE-71F8E70F91BD}"/>
                </a:ext>
              </a:extLst>
            </p:cNvPr>
            <p:cNvGrpSpPr/>
            <p:nvPr/>
          </p:nvGrpSpPr>
          <p:grpSpPr>
            <a:xfrm>
              <a:off x="3872286" y="858093"/>
              <a:ext cx="3163271" cy="5761576"/>
              <a:chOff x="3872286" y="858093"/>
              <a:chExt cx="3163271" cy="5761576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E4A9C71A-9849-4C26-98A1-1726CEAD6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2286" y="858093"/>
                <a:ext cx="3163271" cy="5248650"/>
              </a:xfrm>
              <a:prstGeom prst="rect">
                <a:avLst/>
              </a:prstGeom>
            </p:spPr>
          </p:pic>
          <p:sp>
            <p:nvSpPr>
              <p:cNvPr id="27" name="Text Box 8">
                <a:extLst>
                  <a:ext uri="{FF2B5EF4-FFF2-40B4-BE49-F238E27FC236}">
                    <a16:creationId xmlns:a16="http://schemas.microsoft.com/office/drawing/2014/main" id="{55AED4DB-4CAE-4537-8216-D3070CFE6E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9218" y="6281115"/>
                <a:ext cx="2299315" cy="33855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         輸入關鍵字</a:t>
                </a: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EF16A2E4-39CA-49EB-A5DD-9E63A774C2EF}"/>
                  </a:ext>
                </a:extLst>
              </p:cNvPr>
              <p:cNvSpPr/>
              <p:nvPr/>
            </p:nvSpPr>
            <p:spPr>
              <a:xfrm>
                <a:off x="3946703" y="1447060"/>
                <a:ext cx="3088853" cy="372862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24" name="文本框 571">
              <a:extLst>
                <a:ext uri="{FF2B5EF4-FFF2-40B4-BE49-F238E27FC236}">
                  <a16:creationId xmlns:a16="http://schemas.microsoft.com/office/drawing/2014/main" id="{B7043D9D-58D0-4918-8247-484F3BF2A591}"/>
                </a:ext>
              </a:extLst>
            </p:cNvPr>
            <p:cNvSpPr txBox="1"/>
            <p:nvPr/>
          </p:nvSpPr>
          <p:spPr>
            <a:xfrm>
              <a:off x="6080436" y="1819922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4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B51E5EF-8E78-4904-A6A0-97C0B896A9BC}"/>
              </a:ext>
            </a:extLst>
          </p:cNvPr>
          <p:cNvGrpSpPr/>
          <p:nvPr/>
        </p:nvGrpSpPr>
        <p:grpSpPr>
          <a:xfrm>
            <a:off x="674458" y="886962"/>
            <a:ext cx="3163271" cy="5813218"/>
            <a:chOff x="7662070" y="806451"/>
            <a:chExt cx="3163271" cy="581321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766E9DF-AFB1-4FF1-BE34-094E75B87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070" y="806451"/>
              <a:ext cx="3163271" cy="5248650"/>
            </a:xfrm>
            <a:prstGeom prst="rect">
              <a:avLst/>
            </a:prstGeom>
          </p:spPr>
        </p:pic>
        <p:sp>
          <p:nvSpPr>
            <p:cNvPr id="51" name="文本框 571">
              <a:extLst>
                <a:ext uri="{FF2B5EF4-FFF2-40B4-BE49-F238E27FC236}">
                  <a16:creationId xmlns:a16="http://schemas.microsoft.com/office/drawing/2014/main" id="{B83C04FF-BC8E-4E7E-A731-38197F74E9C0}"/>
                </a:ext>
              </a:extLst>
            </p:cNvPr>
            <p:cNvSpPr txBox="1"/>
            <p:nvPr/>
          </p:nvSpPr>
          <p:spPr>
            <a:xfrm>
              <a:off x="9937654" y="173114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28</a:t>
              </a:r>
            </a:p>
          </p:txBody>
        </p:sp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B936FA51-8191-4330-A069-BE6ED9EA9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343" y="6281115"/>
              <a:ext cx="191428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台灣歷史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7851D45-B948-4A2D-815E-0C1905B491B4}"/>
                </a:ext>
              </a:extLst>
            </p:cNvPr>
            <p:cNvSpPr/>
            <p:nvPr/>
          </p:nvSpPr>
          <p:spPr>
            <a:xfrm>
              <a:off x="7715343" y="1447061"/>
              <a:ext cx="3008882" cy="28408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946C779-9B6B-461C-910D-5AFD020AEFE6}"/>
              </a:ext>
            </a:extLst>
          </p:cNvPr>
          <p:cNvGrpSpPr/>
          <p:nvPr/>
        </p:nvGrpSpPr>
        <p:grpSpPr>
          <a:xfrm>
            <a:off x="8474288" y="771315"/>
            <a:ext cx="3319951" cy="5802964"/>
            <a:chOff x="4646767" y="816705"/>
            <a:chExt cx="3319951" cy="5802964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5699AB9-B611-4B2F-9F3D-1D75B8DE7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5108" y="816705"/>
              <a:ext cx="3163271" cy="5131333"/>
            </a:xfrm>
            <a:prstGeom prst="rect">
              <a:avLst/>
            </a:prstGeom>
          </p:spPr>
        </p:pic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73ECA69B-A3FD-4C71-9562-0BEA56F49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767" y="6281115"/>
              <a:ext cx="331995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      要看曾經借過的電子書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4E55D35-A0B7-44CF-A40E-944195B32BF2}"/>
                </a:ext>
              </a:extLst>
            </p:cNvPr>
            <p:cNvSpPr/>
            <p:nvPr/>
          </p:nvSpPr>
          <p:spPr>
            <a:xfrm>
              <a:off x="7326926" y="5436292"/>
              <a:ext cx="396577" cy="31959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文本框 571">
              <a:extLst>
                <a:ext uri="{FF2B5EF4-FFF2-40B4-BE49-F238E27FC236}">
                  <a16:creationId xmlns:a16="http://schemas.microsoft.com/office/drawing/2014/main" id="{6678B692-C544-4BFD-9A57-6936A060D1D9}"/>
                </a:ext>
              </a:extLst>
            </p:cNvPr>
            <p:cNvSpPr txBox="1"/>
            <p:nvPr/>
          </p:nvSpPr>
          <p:spPr>
            <a:xfrm>
              <a:off x="7269533" y="5779704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30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69C44EF9-F663-45DA-AE82-469F116631DB}"/>
              </a:ext>
            </a:extLst>
          </p:cNvPr>
          <p:cNvGrpSpPr/>
          <p:nvPr/>
        </p:nvGrpSpPr>
        <p:grpSpPr>
          <a:xfrm>
            <a:off x="4514364" y="855662"/>
            <a:ext cx="3462617" cy="5809438"/>
            <a:chOff x="4514364" y="855662"/>
            <a:chExt cx="3462617" cy="5809438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1E78382-995D-4A4B-A10A-090F89BC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364" y="855662"/>
              <a:ext cx="3163271" cy="5247984"/>
            </a:xfrm>
            <a:prstGeom prst="rect">
              <a:avLst/>
            </a:prstGeom>
          </p:spPr>
        </p:pic>
        <p:sp>
          <p:nvSpPr>
            <p:cNvPr id="28" name="Text Box 8">
              <a:extLst>
                <a:ext uri="{FF2B5EF4-FFF2-40B4-BE49-F238E27FC236}">
                  <a16:creationId xmlns:a16="http://schemas.microsoft.com/office/drawing/2014/main" id="{EA502481-C659-4199-BCE2-52C33FAD3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6104" y="6326546"/>
              <a:ext cx="331995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可看到跟台灣歷史有關的書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E9CB536-0E00-4094-9293-D1CF2378BC3D}"/>
                </a:ext>
              </a:extLst>
            </p:cNvPr>
            <p:cNvSpPr/>
            <p:nvPr/>
          </p:nvSpPr>
          <p:spPr>
            <a:xfrm>
              <a:off x="4712723" y="2116521"/>
              <a:ext cx="2820191" cy="350050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" name="文本框 571">
              <a:extLst>
                <a:ext uri="{FF2B5EF4-FFF2-40B4-BE49-F238E27FC236}">
                  <a16:creationId xmlns:a16="http://schemas.microsoft.com/office/drawing/2014/main" id="{16B60472-4A14-4F97-830C-E4B98F43E32A}"/>
                </a:ext>
              </a:extLst>
            </p:cNvPr>
            <p:cNvSpPr txBox="1"/>
            <p:nvPr/>
          </p:nvSpPr>
          <p:spPr>
            <a:xfrm>
              <a:off x="7523011" y="4462906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2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B51E5EF-8E78-4904-A6A0-97C0B896A9BC}"/>
              </a:ext>
            </a:extLst>
          </p:cNvPr>
          <p:cNvGrpSpPr/>
          <p:nvPr/>
        </p:nvGrpSpPr>
        <p:grpSpPr>
          <a:xfrm>
            <a:off x="674458" y="886962"/>
            <a:ext cx="3163271" cy="5813218"/>
            <a:chOff x="7662070" y="806451"/>
            <a:chExt cx="3163271" cy="581321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766E9DF-AFB1-4FF1-BE34-094E75B87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070" y="806451"/>
              <a:ext cx="3163271" cy="5248650"/>
            </a:xfrm>
            <a:prstGeom prst="rect">
              <a:avLst/>
            </a:prstGeom>
          </p:spPr>
        </p:pic>
        <p:sp>
          <p:nvSpPr>
            <p:cNvPr id="51" name="文本框 571">
              <a:extLst>
                <a:ext uri="{FF2B5EF4-FFF2-40B4-BE49-F238E27FC236}">
                  <a16:creationId xmlns:a16="http://schemas.microsoft.com/office/drawing/2014/main" id="{B83C04FF-BC8E-4E7E-A731-38197F74E9C0}"/>
                </a:ext>
              </a:extLst>
            </p:cNvPr>
            <p:cNvSpPr txBox="1"/>
            <p:nvPr/>
          </p:nvSpPr>
          <p:spPr>
            <a:xfrm>
              <a:off x="9937654" y="173114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28</a:t>
              </a:r>
            </a:p>
          </p:txBody>
        </p:sp>
        <p:sp>
          <p:nvSpPr>
            <p:cNvPr id="40" name="Text Box 8">
              <a:extLst>
                <a:ext uri="{FF2B5EF4-FFF2-40B4-BE49-F238E27FC236}">
                  <a16:creationId xmlns:a16="http://schemas.microsoft.com/office/drawing/2014/main" id="{B936FA51-8191-4330-A069-BE6ED9EA9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343" y="6281115"/>
              <a:ext cx="191428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台灣歷史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7851D45-B948-4A2D-815E-0C1905B491B4}"/>
                </a:ext>
              </a:extLst>
            </p:cNvPr>
            <p:cNvSpPr/>
            <p:nvPr/>
          </p:nvSpPr>
          <p:spPr>
            <a:xfrm>
              <a:off x="7715343" y="1447061"/>
              <a:ext cx="3008882" cy="28408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946C779-9B6B-461C-910D-5AFD020AEFE6}"/>
              </a:ext>
            </a:extLst>
          </p:cNvPr>
          <p:cNvGrpSpPr/>
          <p:nvPr/>
        </p:nvGrpSpPr>
        <p:grpSpPr>
          <a:xfrm>
            <a:off x="8474288" y="771315"/>
            <a:ext cx="3319951" cy="5802964"/>
            <a:chOff x="4646767" y="816705"/>
            <a:chExt cx="3319951" cy="5802964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5699AB9-B611-4B2F-9F3D-1D75B8DE7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5108" y="816705"/>
              <a:ext cx="3163271" cy="5131333"/>
            </a:xfrm>
            <a:prstGeom prst="rect">
              <a:avLst/>
            </a:prstGeom>
          </p:spPr>
        </p:pic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73ECA69B-A3FD-4C71-9562-0BEA56F49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767" y="6281115"/>
              <a:ext cx="331995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      要看曾經借過的電子書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4E55D35-A0B7-44CF-A40E-944195B32BF2}"/>
                </a:ext>
              </a:extLst>
            </p:cNvPr>
            <p:cNvSpPr/>
            <p:nvPr/>
          </p:nvSpPr>
          <p:spPr>
            <a:xfrm>
              <a:off x="7326926" y="5436292"/>
              <a:ext cx="396577" cy="31959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文本框 571">
              <a:extLst>
                <a:ext uri="{FF2B5EF4-FFF2-40B4-BE49-F238E27FC236}">
                  <a16:creationId xmlns:a16="http://schemas.microsoft.com/office/drawing/2014/main" id="{6678B692-C544-4BFD-9A57-6936A060D1D9}"/>
                </a:ext>
              </a:extLst>
            </p:cNvPr>
            <p:cNvSpPr txBox="1"/>
            <p:nvPr/>
          </p:nvSpPr>
          <p:spPr>
            <a:xfrm>
              <a:off x="7269533" y="5779704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30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69C44EF9-F663-45DA-AE82-469F116631DB}"/>
              </a:ext>
            </a:extLst>
          </p:cNvPr>
          <p:cNvGrpSpPr/>
          <p:nvPr/>
        </p:nvGrpSpPr>
        <p:grpSpPr>
          <a:xfrm>
            <a:off x="4514364" y="855662"/>
            <a:ext cx="3462617" cy="5809438"/>
            <a:chOff x="4514364" y="855662"/>
            <a:chExt cx="3462617" cy="5809438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1E78382-995D-4A4B-A10A-090F89BC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364" y="855662"/>
              <a:ext cx="3163271" cy="5247984"/>
            </a:xfrm>
            <a:prstGeom prst="rect">
              <a:avLst/>
            </a:prstGeom>
          </p:spPr>
        </p:pic>
        <p:sp>
          <p:nvSpPr>
            <p:cNvPr id="28" name="Text Box 8">
              <a:extLst>
                <a:ext uri="{FF2B5EF4-FFF2-40B4-BE49-F238E27FC236}">
                  <a16:creationId xmlns:a16="http://schemas.microsoft.com/office/drawing/2014/main" id="{EA502481-C659-4199-BCE2-52C33FAD3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6104" y="6326546"/>
              <a:ext cx="3319951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  可看到跟台灣歷史有關的書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E9CB536-0E00-4094-9293-D1CF2378BC3D}"/>
                </a:ext>
              </a:extLst>
            </p:cNvPr>
            <p:cNvSpPr/>
            <p:nvPr/>
          </p:nvSpPr>
          <p:spPr>
            <a:xfrm>
              <a:off x="4712723" y="2116521"/>
              <a:ext cx="2820191" cy="350050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" name="文本框 571">
              <a:extLst>
                <a:ext uri="{FF2B5EF4-FFF2-40B4-BE49-F238E27FC236}">
                  <a16:creationId xmlns:a16="http://schemas.microsoft.com/office/drawing/2014/main" id="{16B60472-4A14-4F97-830C-E4B98F43E32A}"/>
                </a:ext>
              </a:extLst>
            </p:cNvPr>
            <p:cNvSpPr txBox="1"/>
            <p:nvPr/>
          </p:nvSpPr>
          <p:spPr>
            <a:xfrm>
              <a:off x="7523011" y="4462906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4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397761" y="173315"/>
            <a:ext cx="7681174" cy="607855"/>
            <a:chOff x="677283" y="-433083"/>
            <a:chExt cx="7681174" cy="612126"/>
          </a:xfrm>
        </p:grpSpPr>
        <p:sp>
          <p:nvSpPr>
            <p:cNvPr id="29" name="文本占位符 3"/>
            <p:cNvSpPr txBox="1"/>
            <p:nvPr/>
          </p:nvSpPr>
          <p:spPr>
            <a:xfrm>
              <a:off x="677283" y="-433083"/>
              <a:ext cx="7681174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 下載行動載具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APP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電子書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: 圆角 26"/>
            <p:cNvSpPr/>
            <p:nvPr/>
          </p:nvSpPr>
          <p:spPr>
            <a:xfrm>
              <a:off x="677283" y="-355620"/>
              <a:ext cx="799013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BAA207F-12C0-4FF9-82C7-29FD0E0B37A3}"/>
              </a:ext>
            </a:extLst>
          </p:cNvPr>
          <p:cNvGrpSpPr/>
          <p:nvPr/>
        </p:nvGrpSpPr>
        <p:grpSpPr>
          <a:xfrm>
            <a:off x="596302" y="858093"/>
            <a:ext cx="3423587" cy="5311684"/>
            <a:chOff x="8081236" y="781170"/>
            <a:chExt cx="3423587" cy="5311684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90184B6-7A86-42B8-A84B-BD6BB56D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236" y="781170"/>
              <a:ext cx="3163271" cy="5311684"/>
            </a:xfrm>
            <a:prstGeom prst="rect">
              <a:avLst/>
            </a:prstGeom>
          </p:spPr>
        </p:pic>
        <p:sp>
          <p:nvSpPr>
            <p:cNvPr id="17" name="文本框 571">
              <a:extLst>
                <a:ext uri="{FF2B5EF4-FFF2-40B4-BE49-F238E27FC236}">
                  <a16:creationId xmlns:a16="http://schemas.microsoft.com/office/drawing/2014/main" id="{3622CB9E-C3C9-4899-8312-0E76D4ECF9DA}"/>
                </a:ext>
              </a:extLst>
            </p:cNvPr>
            <p:cNvSpPr txBox="1"/>
            <p:nvPr/>
          </p:nvSpPr>
          <p:spPr>
            <a:xfrm>
              <a:off x="11050853" y="2807861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31</a:t>
              </a:r>
            </a:p>
          </p:txBody>
        </p:sp>
        <p:sp>
          <p:nvSpPr>
            <p:cNvPr id="18" name="圓角矩形 36">
              <a:extLst>
                <a:ext uri="{FF2B5EF4-FFF2-40B4-BE49-F238E27FC236}">
                  <a16:creationId xmlns:a16="http://schemas.microsoft.com/office/drawing/2014/main" id="{611C2587-D0A5-4009-A0F3-FE20F59B9A5F}"/>
                </a:ext>
              </a:extLst>
            </p:cNvPr>
            <p:cNvSpPr/>
            <p:nvPr/>
          </p:nvSpPr>
          <p:spPr>
            <a:xfrm>
              <a:off x="10673862" y="2807861"/>
              <a:ext cx="319318" cy="369331"/>
            </a:xfrm>
            <a:prstGeom prst="roundRect">
              <a:avLst/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1178C3B-8738-4770-9FA0-3CEC9DD336C6}"/>
              </a:ext>
            </a:extLst>
          </p:cNvPr>
          <p:cNvGrpSpPr/>
          <p:nvPr/>
        </p:nvGrpSpPr>
        <p:grpSpPr>
          <a:xfrm>
            <a:off x="4373383" y="858093"/>
            <a:ext cx="3163271" cy="5311684"/>
            <a:chOff x="4373383" y="858093"/>
            <a:chExt cx="3163271" cy="5311684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E89E1E6-029E-4817-8088-0CE5704FB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383" y="858093"/>
              <a:ext cx="3163271" cy="5311684"/>
            </a:xfrm>
            <a:prstGeom prst="rect">
              <a:avLst/>
            </a:prstGeom>
          </p:spPr>
        </p:pic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ACBB718B-3818-452E-A136-E521BADC85AB}"/>
                </a:ext>
              </a:extLst>
            </p:cNvPr>
            <p:cNvSpPr/>
            <p:nvPr/>
          </p:nvSpPr>
          <p:spPr>
            <a:xfrm>
              <a:off x="4833257" y="1576251"/>
              <a:ext cx="757646" cy="5399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62E8E946-680D-42EF-8285-1B5DFF8F50D0}"/>
                </a:ext>
              </a:extLst>
            </p:cNvPr>
            <p:cNvSpPr txBox="1"/>
            <p:nvPr/>
          </p:nvSpPr>
          <p:spPr>
            <a:xfrm>
              <a:off x="4985095" y="1196103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32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CABCDB3C-95E7-4925-A606-4C996F9C402B}"/>
              </a:ext>
            </a:extLst>
          </p:cNvPr>
          <p:cNvGrpSpPr/>
          <p:nvPr/>
        </p:nvGrpSpPr>
        <p:grpSpPr>
          <a:xfrm>
            <a:off x="8148366" y="781170"/>
            <a:ext cx="3547808" cy="5815323"/>
            <a:chOff x="8148366" y="781170"/>
            <a:chExt cx="3547808" cy="581532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331C373E-2E03-43D7-B94F-B9DC23E0A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8366" y="781170"/>
              <a:ext cx="3163271" cy="5815323"/>
            </a:xfrm>
            <a:prstGeom prst="rect">
              <a:avLst/>
            </a:prstGeom>
          </p:spPr>
        </p:pic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8304F98D-5DA1-41BC-846B-D47EF21EB9E8}"/>
                </a:ext>
              </a:extLst>
            </p:cNvPr>
            <p:cNvSpPr txBox="1"/>
            <p:nvPr/>
          </p:nvSpPr>
          <p:spPr>
            <a:xfrm>
              <a:off x="11242204" y="1476885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6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3348932" y="5087847"/>
            <a:ext cx="5925780" cy="10772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更多雲端閱讀豐富功能 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等您親自來體驗 </a:t>
            </a:r>
          </a:p>
        </p:txBody>
      </p:sp>
      <p:pic>
        <p:nvPicPr>
          <p:cNvPr id="6" name="圖片 5">
            <a:hlinkClick r:id="rId3"/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58" y="787780"/>
            <a:ext cx="2520000" cy="10790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圖片 6">
            <a:hlinkClick r:id="rId5"/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54530" y="787780"/>
            <a:ext cx="2520000" cy="10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hlinkClick r:id="rId7"/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936893" y="2028485"/>
            <a:ext cx="2520000" cy="108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007" y="3864967"/>
            <a:ext cx="3137647" cy="11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5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30">
        <p:random/>
      </p:transition>
    </mc:Choice>
    <mc:Fallback xmlns="">
      <p:transition advTm="6230">
        <p:random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42071" y="3013501"/>
            <a:ext cx="5990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使用小訣竅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9286257"/>
      </p:ext>
    </p:extLst>
  </p:cSld>
  <p:clrMapOvr>
    <a:masterClrMapping/>
  </p:clrMapOvr>
  <p:transition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3517892" cy="457200"/>
            <a:chOff x="6627851" y="1871939"/>
            <a:chExt cx="3517892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2903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3"/>
                </a:rPr>
                <a:t>www.uch.edu.tw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E1E703D4-B628-4DB2-B94C-F55A7DA09544}"/>
              </a:ext>
            </a:extLst>
          </p:cNvPr>
          <p:cNvGrpSpPr/>
          <p:nvPr/>
        </p:nvGrpSpPr>
        <p:grpSpPr>
          <a:xfrm>
            <a:off x="361315" y="3851724"/>
            <a:ext cx="10258039" cy="2751197"/>
            <a:chOff x="361315" y="3851724"/>
            <a:chExt cx="10258039" cy="2751197"/>
          </a:xfrm>
        </p:grpSpPr>
        <p:grpSp>
          <p:nvGrpSpPr>
            <p:cNvPr id="54" name="组合 6"/>
            <p:cNvGrpSpPr/>
            <p:nvPr/>
          </p:nvGrpSpPr>
          <p:grpSpPr>
            <a:xfrm>
              <a:off x="361315" y="3851724"/>
              <a:ext cx="2645409" cy="456940"/>
              <a:chOff x="6627851" y="3493208"/>
              <a:chExt cx="2645409" cy="457200"/>
            </a:xfrm>
          </p:grpSpPr>
          <p:sp>
            <p:nvSpPr>
              <p:cNvPr id="55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7" name="文本框 573"/>
              <p:cNvSpPr txBox="1"/>
              <p:nvPr/>
            </p:nvSpPr>
            <p:spPr>
              <a:xfrm>
                <a:off x="7241935" y="3537037"/>
                <a:ext cx="2031325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行政單位→圖書館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8" name="文本框 574"/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grpSp>
          <p:nvGrpSpPr>
            <p:cNvPr id="4" name="群組 3"/>
            <p:cNvGrpSpPr/>
            <p:nvPr/>
          </p:nvGrpSpPr>
          <p:grpSpPr>
            <a:xfrm>
              <a:off x="1793702" y="4484223"/>
              <a:ext cx="8825652" cy="2118698"/>
              <a:chOff x="1922490" y="4398019"/>
              <a:chExt cx="8825652" cy="2118698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4"/>
              <a:srcRect l="35911" t="27245" r="9153" b="57053"/>
              <a:stretch/>
            </p:blipFill>
            <p:spPr>
              <a:xfrm>
                <a:off x="1922490" y="4398019"/>
                <a:ext cx="8825652" cy="1021725"/>
              </a:xfrm>
              <a:prstGeom prst="rect">
                <a:avLst/>
              </a:prstGeom>
            </p:spPr>
          </p:pic>
          <p:pic>
            <p:nvPicPr>
              <p:cNvPr id="59" name="圖片 58"/>
              <p:cNvPicPr>
                <a:picLocks noChangeAspect="1"/>
              </p:cNvPicPr>
              <p:nvPr/>
            </p:nvPicPr>
            <p:blipFill rotWithShape="1">
              <a:blip r:embed="rId4"/>
              <a:srcRect l="35911" t="58450" r="9153" b="24692"/>
              <a:stretch/>
            </p:blipFill>
            <p:spPr>
              <a:xfrm>
                <a:off x="1922490" y="5419744"/>
                <a:ext cx="8825652" cy="1096973"/>
              </a:xfrm>
              <a:prstGeom prst="rect">
                <a:avLst/>
              </a:prstGeom>
            </p:spPr>
          </p:pic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0FCD2107-E70D-41F8-B19B-F11A7898AE24}"/>
              </a:ext>
            </a:extLst>
          </p:cNvPr>
          <p:cNvGrpSpPr/>
          <p:nvPr/>
        </p:nvGrpSpPr>
        <p:grpSpPr>
          <a:xfrm>
            <a:off x="608834" y="1260659"/>
            <a:ext cx="10010520" cy="2436362"/>
            <a:chOff x="608834" y="1260659"/>
            <a:chExt cx="10010520" cy="243636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0D1AB2A-5887-4A0D-81DB-3842203A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834" y="1327729"/>
              <a:ext cx="10010520" cy="2369292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B8545FF-B3F2-4B52-8BFA-785B70A9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2548" y="1260659"/>
              <a:ext cx="1308682" cy="81981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80317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47EA9F-A60D-44A8-9E55-A4192A61A02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44" y="1260658"/>
            <a:ext cx="10456018" cy="5429106"/>
          </a:xfrm>
          <a:prstGeom prst="rect">
            <a:avLst/>
          </a:prstGeom>
        </p:spPr>
      </p:pic>
      <p:grpSp>
        <p:nvGrpSpPr>
          <p:cNvPr id="39" name="组合 1"/>
          <p:cNvGrpSpPr/>
          <p:nvPr/>
        </p:nvGrpSpPr>
        <p:grpSpPr>
          <a:xfrm>
            <a:off x="403860" y="803458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4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3077308" y="2310680"/>
            <a:ext cx="905607" cy="44131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6430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3F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978A4171-E1B9-46B3-8A03-98E041DDA2E5}"/>
              </a:ext>
            </a:extLst>
          </p:cNvPr>
          <p:cNvGrpSpPr/>
          <p:nvPr/>
        </p:nvGrpSpPr>
        <p:grpSpPr>
          <a:xfrm>
            <a:off x="183156" y="865950"/>
            <a:ext cx="4032000" cy="3772599"/>
            <a:chOff x="183156" y="865950"/>
            <a:chExt cx="4032000" cy="3772599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3B49C73C-591D-4C10-8668-4693BE5DC899}"/>
                </a:ext>
              </a:extLst>
            </p:cNvPr>
            <p:cNvGrpSpPr/>
            <p:nvPr/>
          </p:nvGrpSpPr>
          <p:grpSpPr>
            <a:xfrm>
              <a:off x="275870" y="865950"/>
              <a:ext cx="3366450" cy="542693"/>
              <a:chOff x="3488557" y="245620"/>
              <a:chExt cx="3366450" cy="542693"/>
            </a:xfrm>
          </p:grpSpPr>
          <p:sp>
            <p:nvSpPr>
              <p:cNvPr id="17" name="Text Placeholder 3">
                <a:extLst>
                  <a:ext uri="{FF2B5EF4-FFF2-40B4-BE49-F238E27FC236}">
                    <a16:creationId xmlns:a16="http://schemas.microsoft.com/office/drawing/2014/main" id="{56D6EC81-C9A4-41B1-BE3F-6F4AC1BCB56C}"/>
                  </a:ext>
                </a:extLst>
              </p:cNvPr>
              <p:cNvSpPr txBox="1"/>
              <p:nvPr/>
            </p:nvSpPr>
            <p:spPr>
              <a:xfrm>
                <a:off x="4343093" y="370170"/>
                <a:ext cx="2511914" cy="418143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雜誌期刊按筆畫順序排放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  <p:grpSp>
            <p:nvGrpSpPr>
              <p:cNvPr id="19" name="群組 18">
                <a:extLst>
                  <a:ext uri="{FF2B5EF4-FFF2-40B4-BE49-F238E27FC236}">
                    <a16:creationId xmlns:a16="http://schemas.microsoft.com/office/drawing/2014/main" id="{CA4CC7FD-B93F-4692-A4B0-361DC5789FEA}"/>
                  </a:ext>
                </a:extLst>
              </p:cNvPr>
              <p:cNvGrpSpPr/>
              <p:nvPr/>
            </p:nvGrpSpPr>
            <p:grpSpPr>
              <a:xfrm>
                <a:off x="3488557" y="245620"/>
                <a:ext cx="540000" cy="540000"/>
                <a:chOff x="177722" y="1024179"/>
                <a:chExt cx="540000" cy="540000"/>
              </a:xfrm>
            </p:grpSpPr>
            <p:sp>
              <p:nvSpPr>
                <p:cNvPr id="20" name="Oval 43">
                  <a:extLst>
                    <a:ext uri="{FF2B5EF4-FFF2-40B4-BE49-F238E27FC236}">
                      <a16:creationId xmlns:a16="http://schemas.microsoft.com/office/drawing/2014/main" id="{51033B22-44A3-4ECA-A62A-D9A8FD8E72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7722" y="1024179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21" name="圖形 20" descr="闔上的書本">
                  <a:extLst>
                    <a:ext uri="{FF2B5EF4-FFF2-40B4-BE49-F238E27FC236}">
                      <a16:creationId xmlns:a16="http://schemas.microsoft.com/office/drawing/2014/main" id="{74949D83-3064-4DF7-891E-A60DF71FD7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122" y="1079261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C436C1E-138B-4244-A1A9-6FA18E3F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56" y="1614549"/>
              <a:ext cx="4032000" cy="3024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3BF8D22-372E-465A-8B5F-352E19AA7EC9}"/>
              </a:ext>
            </a:extLst>
          </p:cNvPr>
          <p:cNvGrpSpPr/>
          <p:nvPr/>
        </p:nvGrpSpPr>
        <p:grpSpPr>
          <a:xfrm>
            <a:off x="4391606" y="488167"/>
            <a:ext cx="3585240" cy="6222825"/>
            <a:chOff x="4391606" y="488167"/>
            <a:chExt cx="3585240" cy="622282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21BB575-5CF1-4C29-83E5-15F2C89D0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846" y="4241302"/>
              <a:ext cx="3456000" cy="246969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8CCC458-4C44-4F46-B5F2-B1225D531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606" y="1381853"/>
              <a:ext cx="3374973" cy="274255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D6123A4F-37E9-4A74-95EF-F264AD401490}"/>
                </a:ext>
              </a:extLst>
            </p:cNvPr>
            <p:cNvSpPr txBox="1"/>
            <p:nvPr/>
          </p:nvSpPr>
          <p:spPr>
            <a:xfrm>
              <a:off x="5383315" y="488167"/>
              <a:ext cx="1586005" cy="677108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碩博士論文區</a:t>
              </a:r>
              <a:endParaRPr lang="en-US" altLang="zh-TW" dirty="0">
                <a:solidFill>
                  <a:srgbClr val="FF0000"/>
                </a:solidFill>
              </a:endParaRPr>
            </a:p>
            <a:p>
              <a:r>
                <a:rPr lang="zh-TW" altLang="en-US" dirty="0">
                  <a:solidFill>
                    <a:srgbClr val="FF0000"/>
                  </a:solidFill>
                </a:rPr>
                <a:t>學生專題區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03453779-8221-4027-851B-4E095D313382}"/>
                </a:ext>
              </a:extLst>
            </p:cNvPr>
            <p:cNvGrpSpPr/>
            <p:nvPr/>
          </p:nvGrpSpPr>
          <p:grpSpPr>
            <a:xfrm>
              <a:off x="4778575" y="596616"/>
              <a:ext cx="540000" cy="540000"/>
              <a:chOff x="4594494" y="637974"/>
              <a:chExt cx="540000" cy="540000"/>
            </a:xfrm>
          </p:grpSpPr>
          <p:sp>
            <p:nvSpPr>
              <p:cNvPr id="42" name="Oval 43">
                <a:extLst>
                  <a:ext uri="{FF2B5EF4-FFF2-40B4-BE49-F238E27FC236}">
                    <a16:creationId xmlns:a16="http://schemas.microsoft.com/office/drawing/2014/main" id="{B686C7D2-BAD8-4528-A311-42C5536E8A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94494" y="637974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43" name="圖形 42" descr="闔上的書本">
                <a:extLst>
                  <a:ext uri="{FF2B5EF4-FFF2-40B4-BE49-F238E27FC236}">
                    <a16:creationId xmlns:a16="http://schemas.microsoft.com/office/drawing/2014/main" id="{A6AF9963-069B-4F99-B32B-6CEE1277F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62894" y="693056"/>
                <a:ext cx="403200" cy="403200"/>
              </a:xfrm>
              <a:prstGeom prst="rect">
                <a:avLst/>
              </a:prstGeom>
            </p:spPr>
          </p:pic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E266424-7C0F-4103-8EB3-636FCA9C0D95}"/>
              </a:ext>
            </a:extLst>
          </p:cNvPr>
          <p:cNvGrpSpPr/>
          <p:nvPr/>
        </p:nvGrpSpPr>
        <p:grpSpPr>
          <a:xfrm>
            <a:off x="7867776" y="478758"/>
            <a:ext cx="3778388" cy="6226854"/>
            <a:chOff x="7867776" y="478758"/>
            <a:chExt cx="3778388" cy="6226854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F063642-30CA-4E42-AEB4-66F775243212}"/>
                </a:ext>
              </a:extLst>
            </p:cNvPr>
            <p:cNvGrpSpPr/>
            <p:nvPr/>
          </p:nvGrpSpPr>
          <p:grpSpPr>
            <a:xfrm>
              <a:off x="7867776" y="478758"/>
              <a:ext cx="3778388" cy="774383"/>
              <a:chOff x="8225306" y="495619"/>
              <a:chExt cx="3778388" cy="774383"/>
            </a:xfrm>
          </p:grpSpPr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81E7FBAD-31FE-4147-9223-498999D98C74}"/>
                  </a:ext>
                </a:extLst>
              </p:cNvPr>
              <p:cNvGrpSpPr/>
              <p:nvPr/>
            </p:nvGrpSpPr>
            <p:grpSpPr>
              <a:xfrm>
                <a:off x="8225306" y="495619"/>
                <a:ext cx="540000" cy="540000"/>
                <a:chOff x="5785758" y="3508821"/>
                <a:chExt cx="585892" cy="583405"/>
              </a:xfrm>
            </p:grpSpPr>
            <p:sp>
              <p:nvSpPr>
                <p:cNvPr id="23" name="Oval 30">
                  <a:extLst>
                    <a:ext uri="{FF2B5EF4-FFF2-40B4-BE49-F238E27FC236}">
                      <a16:creationId xmlns:a16="http://schemas.microsoft.com/office/drawing/2014/main" id="{C7F57AB5-91DA-4750-870C-4FCC85D3C3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85758" y="3508821"/>
                  <a:ext cx="585892" cy="583405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sp>
              <p:nvSpPr>
                <p:cNvPr id="24" name="AutoShape 112">
                  <a:extLst>
                    <a:ext uri="{FF2B5EF4-FFF2-40B4-BE49-F238E27FC236}">
                      <a16:creationId xmlns:a16="http://schemas.microsoft.com/office/drawing/2014/main" id="{5C85DD45-4E90-4886-B7E9-101A69ADE09B}"/>
                    </a:ext>
                  </a:extLst>
                </p:cNvPr>
                <p:cNvSpPr/>
                <p:nvPr/>
              </p:nvSpPr>
              <p:spPr bwMode="auto">
                <a:xfrm>
                  <a:off x="5926243" y="3635350"/>
                  <a:ext cx="328308" cy="327473"/>
                </a:xfrm>
                <a:custGeom>
                  <a:avLst/>
                  <a:gdLst>
                    <a:gd name="T0" fmla="*/ 10510 w 21020"/>
                    <a:gd name="T1" fmla="*/ 10800 h 21600"/>
                    <a:gd name="T2" fmla="*/ 10510 w 21020"/>
                    <a:gd name="T3" fmla="*/ 10800 h 21600"/>
                    <a:gd name="T4" fmla="*/ 10510 w 21020"/>
                    <a:gd name="T5" fmla="*/ 10800 h 21600"/>
                    <a:gd name="T6" fmla="*/ 10510 w 2102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020" h="21600">
                      <a:moveTo>
                        <a:pt x="18846" y="7946"/>
                      </a:moveTo>
                      <a:lnTo>
                        <a:pt x="17740" y="9091"/>
                      </a:lnTo>
                      <a:cubicBezTo>
                        <a:pt x="17740" y="8939"/>
                        <a:pt x="17758" y="8792"/>
                        <a:pt x="17744" y="8636"/>
                      </a:cubicBezTo>
                      <a:cubicBezTo>
                        <a:pt x="17629" y="7331"/>
                        <a:pt x="17036" y="6068"/>
                        <a:pt x="16074" y="5080"/>
                      </a:cubicBezTo>
                      <a:cubicBezTo>
                        <a:pt x="15004" y="3980"/>
                        <a:pt x="13585" y="3348"/>
                        <a:pt x="12180" y="3345"/>
                      </a:cubicBezTo>
                      <a:lnTo>
                        <a:pt x="13268" y="2218"/>
                      </a:lnTo>
                      <a:cubicBezTo>
                        <a:pt x="13812" y="1659"/>
                        <a:pt x="14572" y="1350"/>
                        <a:pt x="15403" y="1350"/>
                      </a:cubicBezTo>
                      <a:cubicBezTo>
                        <a:pt x="16460" y="1350"/>
                        <a:pt x="17546" y="1840"/>
                        <a:pt x="18381" y="2696"/>
                      </a:cubicBezTo>
                      <a:cubicBezTo>
                        <a:pt x="19165" y="3500"/>
                        <a:pt x="19631" y="4499"/>
                        <a:pt x="19698" y="5510"/>
                      </a:cubicBezTo>
                      <a:cubicBezTo>
                        <a:pt x="19760" y="6453"/>
                        <a:pt x="19457" y="7317"/>
                        <a:pt x="18846" y="7946"/>
                      </a:cubicBezTo>
                      <a:moveTo>
                        <a:pt x="5828" y="19329"/>
                      </a:moveTo>
                      <a:cubicBezTo>
                        <a:pt x="5813" y="18424"/>
                        <a:pt x="5454" y="17481"/>
                        <a:pt x="4730" y="16739"/>
                      </a:cubicBezTo>
                      <a:cubicBezTo>
                        <a:pt x="4046" y="16034"/>
                        <a:pt x="3150" y="15628"/>
                        <a:pt x="2257" y="15592"/>
                      </a:cubicBezTo>
                      <a:lnTo>
                        <a:pt x="2911" y="13157"/>
                      </a:lnTo>
                      <a:cubicBezTo>
                        <a:pt x="2959" y="12995"/>
                        <a:pt x="3052" y="12835"/>
                        <a:pt x="3168" y="12695"/>
                      </a:cubicBezTo>
                      <a:cubicBezTo>
                        <a:pt x="4485" y="11726"/>
                        <a:pt x="6512" y="12012"/>
                        <a:pt x="7920" y="13460"/>
                      </a:cubicBezTo>
                      <a:cubicBezTo>
                        <a:pt x="9409" y="14990"/>
                        <a:pt x="9639" y="17230"/>
                        <a:pt x="8492" y="18568"/>
                      </a:cubicBezTo>
                      <a:cubicBezTo>
                        <a:pt x="8416" y="18609"/>
                        <a:pt x="8339" y="18648"/>
                        <a:pt x="8256" y="18675"/>
                      </a:cubicBezTo>
                      <a:cubicBezTo>
                        <a:pt x="8256" y="18675"/>
                        <a:pt x="5828" y="19329"/>
                        <a:pt x="5828" y="19329"/>
                      </a:cubicBezTo>
                      <a:close/>
                      <a:moveTo>
                        <a:pt x="2737" y="20164"/>
                      </a:moveTo>
                      <a:cubicBezTo>
                        <a:pt x="2665" y="20181"/>
                        <a:pt x="2443" y="20239"/>
                        <a:pt x="2291" y="20249"/>
                      </a:cubicBezTo>
                      <a:cubicBezTo>
                        <a:pt x="1751" y="20244"/>
                        <a:pt x="1313" y="19792"/>
                        <a:pt x="1313" y="19237"/>
                      </a:cubicBezTo>
                      <a:cubicBezTo>
                        <a:pt x="1321" y="19124"/>
                        <a:pt x="1365" y="18929"/>
                        <a:pt x="1380" y="18857"/>
                      </a:cubicBezTo>
                      <a:lnTo>
                        <a:pt x="2071" y="16283"/>
                      </a:lnTo>
                      <a:cubicBezTo>
                        <a:pt x="2822" y="16261"/>
                        <a:pt x="3630" y="16562"/>
                        <a:pt x="4265" y="17215"/>
                      </a:cubicBezTo>
                      <a:cubicBezTo>
                        <a:pt x="4911" y="17878"/>
                        <a:pt x="5214" y="18725"/>
                        <a:pt x="5181" y="19504"/>
                      </a:cubicBezTo>
                      <a:cubicBezTo>
                        <a:pt x="5181" y="19504"/>
                        <a:pt x="2737" y="20164"/>
                        <a:pt x="2737" y="20164"/>
                      </a:cubicBezTo>
                      <a:close/>
                      <a:moveTo>
                        <a:pt x="6888" y="11179"/>
                      </a:moveTo>
                      <a:cubicBezTo>
                        <a:pt x="6280" y="10927"/>
                        <a:pt x="5642" y="10783"/>
                        <a:pt x="5004" y="10774"/>
                      </a:cubicBezTo>
                      <a:lnTo>
                        <a:pt x="10063" y="5536"/>
                      </a:lnTo>
                      <a:cubicBezTo>
                        <a:pt x="10838" y="4759"/>
                        <a:pt x="11966" y="4536"/>
                        <a:pt x="13077" y="4819"/>
                      </a:cubicBezTo>
                      <a:cubicBezTo>
                        <a:pt x="13077" y="4819"/>
                        <a:pt x="6888" y="11179"/>
                        <a:pt x="6888" y="11179"/>
                      </a:cubicBezTo>
                      <a:close/>
                      <a:moveTo>
                        <a:pt x="9717" y="13672"/>
                      </a:moveTo>
                      <a:cubicBezTo>
                        <a:pt x="9473" y="13258"/>
                        <a:pt x="9194" y="12859"/>
                        <a:pt x="8848" y="12505"/>
                      </a:cubicBezTo>
                      <a:cubicBezTo>
                        <a:pt x="8447" y="12093"/>
                        <a:pt x="7986" y="11770"/>
                        <a:pt x="7507" y="11498"/>
                      </a:cubicBezTo>
                      <a:lnTo>
                        <a:pt x="13767" y="5064"/>
                      </a:lnTo>
                      <a:cubicBezTo>
                        <a:pt x="14259" y="5288"/>
                        <a:pt x="14729" y="5607"/>
                        <a:pt x="15145" y="6035"/>
                      </a:cubicBezTo>
                      <a:cubicBezTo>
                        <a:pt x="15500" y="6398"/>
                        <a:pt x="15775" y="6806"/>
                        <a:pt x="15987" y="7229"/>
                      </a:cubicBezTo>
                      <a:cubicBezTo>
                        <a:pt x="15987" y="7229"/>
                        <a:pt x="9717" y="13672"/>
                        <a:pt x="9717" y="13672"/>
                      </a:cubicBezTo>
                      <a:close/>
                      <a:moveTo>
                        <a:pt x="10519" y="16061"/>
                      </a:moveTo>
                      <a:cubicBezTo>
                        <a:pt x="10465" y="15452"/>
                        <a:pt x="10298" y="14854"/>
                        <a:pt x="10047" y="14288"/>
                      </a:cubicBezTo>
                      <a:lnTo>
                        <a:pt x="16257" y="7906"/>
                      </a:lnTo>
                      <a:cubicBezTo>
                        <a:pt x="16637" y="9140"/>
                        <a:pt x="16442" y="10429"/>
                        <a:pt x="15610" y="11284"/>
                      </a:cubicBezTo>
                      <a:cubicBezTo>
                        <a:pt x="15604" y="11290"/>
                        <a:pt x="15598" y="11293"/>
                        <a:pt x="15593" y="11298"/>
                      </a:cubicBezTo>
                      <a:lnTo>
                        <a:pt x="15602" y="11306"/>
                      </a:lnTo>
                      <a:lnTo>
                        <a:pt x="10525" y="16565"/>
                      </a:lnTo>
                      <a:cubicBezTo>
                        <a:pt x="10527" y="16397"/>
                        <a:pt x="10534" y="16232"/>
                        <a:pt x="10519" y="16061"/>
                      </a:cubicBezTo>
                      <a:moveTo>
                        <a:pt x="19308" y="1741"/>
                      </a:moveTo>
                      <a:cubicBezTo>
                        <a:pt x="18228" y="632"/>
                        <a:pt x="16805" y="0"/>
                        <a:pt x="15403" y="0"/>
                      </a:cubicBezTo>
                      <a:cubicBezTo>
                        <a:pt x="14220" y="0"/>
                        <a:pt x="13131" y="450"/>
                        <a:pt x="12335" y="1266"/>
                      </a:cubicBezTo>
                      <a:lnTo>
                        <a:pt x="9138" y="4577"/>
                      </a:lnTo>
                      <a:cubicBezTo>
                        <a:pt x="9129" y="4585"/>
                        <a:pt x="9118" y="4592"/>
                        <a:pt x="9108" y="4602"/>
                      </a:cubicBezTo>
                      <a:cubicBezTo>
                        <a:pt x="9103" y="4608"/>
                        <a:pt x="9100" y="4614"/>
                        <a:pt x="9095" y="4620"/>
                      </a:cubicBezTo>
                      <a:lnTo>
                        <a:pt x="9096" y="4621"/>
                      </a:lnTo>
                      <a:lnTo>
                        <a:pt x="2310" y="11647"/>
                      </a:lnTo>
                      <a:cubicBezTo>
                        <a:pt x="1998" y="11966"/>
                        <a:pt x="1771" y="12364"/>
                        <a:pt x="1645" y="12797"/>
                      </a:cubicBezTo>
                      <a:lnTo>
                        <a:pt x="102" y="18541"/>
                      </a:lnTo>
                      <a:cubicBezTo>
                        <a:pt x="100" y="18557"/>
                        <a:pt x="0" y="19008"/>
                        <a:pt x="0" y="19237"/>
                      </a:cubicBezTo>
                      <a:cubicBezTo>
                        <a:pt x="0" y="20541"/>
                        <a:pt x="1030" y="21599"/>
                        <a:pt x="2302" y="21599"/>
                      </a:cubicBezTo>
                      <a:cubicBezTo>
                        <a:pt x="2554" y="21599"/>
                        <a:pt x="3044" y="21475"/>
                        <a:pt x="3062" y="21473"/>
                      </a:cubicBezTo>
                      <a:lnTo>
                        <a:pt x="8630" y="19969"/>
                      </a:lnTo>
                      <a:cubicBezTo>
                        <a:pt x="9054" y="19839"/>
                        <a:pt x="9439" y="19604"/>
                        <a:pt x="9750" y="19283"/>
                      </a:cubicBezTo>
                      <a:lnTo>
                        <a:pt x="19776" y="8899"/>
                      </a:lnTo>
                      <a:cubicBezTo>
                        <a:pt x="21600" y="7023"/>
                        <a:pt x="21394" y="3881"/>
                        <a:pt x="19308" y="1741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7" name="Group 25">
                <a:extLst>
                  <a:ext uri="{FF2B5EF4-FFF2-40B4-BE49-F238E27FC236}">
                    <a16:creationId xmlns:a16="http://schemas.microsoft.com/office/drawing/2014/main" id="{26C69C04-4AA2-4F1B-B21D-64F98399FCF1}"/>
                  </a:ext>
                </a:extLst>
              </p:cNvPr>
              <p:cNvGrpSpPr/>
              <p:nvPr/>
            </p:nvGrpSpPr>
            <p:grpSpPr>
              <a:xfrm>
                <a:off x="8894787" y="561683"/>
                <a:ext cx="3108907" cy="708319"/>
                <a:chOff x="-2267835" y="-3715352"/>
                <a:chExt cx="2441204" cy="532594"/>
              </a:xfrm>
            </p:grpSpPr>
            <p:sp>
              <p:nvSpPr>
                <p:cNvPr id="29" name="Text Placeholder 3">
                  <a:extLst>
                    <a:ext uri="{FF2B5EF4-FFF2-40B4-BE49-F238E27FC236}">
                      <a16:creationId xmlns:a16="http://schemas.microsoft.com/office/drawing/2014/main" id="{4C330173-1C6B-452B-A7EB-D7B991435762}"/>
                    </a:ext>
                  </a:extLst>
                </p:cNvPr>
                <p:cNvSpPr txBox="1"/>
                <p:nvPr/>
              </p:nvSpPr>
              <p:spPr>
                <a:xfrm>
                  <a:off x="-1477287" y="-3715352"/>
                  <a:ext cx="604187" cy="231421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>
                      <a:solidFill>
                        <a:srgbClr val="FF0000"/>
                      </a:solidFill>
                    </a:rPr>
                    <a:t>閱讀區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1" name="Text Placeholder 3">
                  <a:extLst>
                    <a:ext uri="{FF2B5EF4-FFF2-40B4-BE49-F238E27FC236}">
                      <a16:creationId xmlns:a16="http://schemas.microsoft.com/office/drawing/2014/main" id="{F0418F8D-53F7-46BA-9776-B2A1C22618DC}"/>
                    </a:ext>
                  </a:extLst>
                </p:cNvPr>
                <p:cNvSpPr txBox="1"/>
                <p:nvPr/>
              </p:nvSpPr>
              <p:spPr>
                <a:xfrm>
                  <a:off x="-2267835" y="-3529853"/>
                  <a:ext cx="2441204" cy="347095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zh-TW" altLang="en-US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舒適閱覽座位供閱覽館內雜誌等</a:t>
                  </a:r>
                  <a:endParaRPr lang="en-US" altLang="zh-CN" sz="16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2" name="矩形: 剪去單一角落 84">
              <a:extLst>
                <a:ext uri="{FF2B5EF4-FFF2-40B4-BE49-F238E27FC236}">
                  <a16:creationId xmlns:a16="http://schemas.microsoft.com/office/drawing/2014/main" id="{B45882CF-3F12-4FC1-8AE7-9090F46D9BEF}"/>
                </a:ext>
              </a:extLst>
            </p:cNvPr>
            <p:cNvSpPr/>
            <p:nvPr/>
          </p:nvSpPr>
          <p:spPr>
            <a:xfrm>
              <a:off x="8469280" y="1275393"/>
              <a:ext cx="3072381" cy="2582540"/>
            </a:xfrm>
            <a:custGeom>
              <a:avLst/>
              <a:gdLst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247746 w 2247746"/>
                <a:gd name="connsiteY2" fmla="*/ 363111 h 2178621"/>
                <a:gd name="connsiteX3" fmla="*/ 2247746 w 2247746"/>
                <a:gd name="connsiteY3" fmla="*/ 2178621 h 2178621"/>
                <a:gd name="connsiteX4" fmla="*/ 0 w 2247746"/>
                <a:gd name="connsiteY4" fmla="*/ 2178621 h 2178621"/>
                <a:gd name="connsiteX5" fmla="*/ 0 w 2247746"/>
                <a:gd name="connsiteY5" fmla="*/ 0 h 2178621"/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111834 w 2247746"/>
                <a:gd name="connsiteY2" fmla="*/ 493214 h 2178621"/>
                <a:gd name="connsiteX3" fmla="*/ 2247746 w 2247746"/>
                <a:gd name="connsiteY3" fmla="*/ 363111 h 2178621"/>
                <a:gd name="connsiteX4" fmla="*/ 2247746 w 2247746"/>
                <a:gd name="connsiteY4" fmla="*/ 2178621 h 2178621"/>
                <a:gd name="connsiteX5" fmla="*/ 0 w 2247746"/>
                <a:gd name="connsiteY5" fmla="*/ 2178621 h 2178621"/>
                <a:gd name="connsiteX6" fmla="*/ 0 w 2247746"/>
                <a:gd name="connsiteY6" fmla="*/ 0 h 217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746" h="2178621">
                  <a:moveTo>
                    <a:pt x="0" y="0"/>
                  </a:moveTo>
                  <a:lnTo>
                    <a:pt x="1884635" y="0"/>
                  </a:lnTo>
                  <a:cubicBezTo>
                    <a:pt x="1957193" y="72330"/>
                    <a:pt x="2039276" y="420884"/>
                    <a:pt x="2111834" y="493214"/>
                  </a:cubicBezTo>
                  <a:lnTo>
                    <a:pt x="2247746" y="363111"/>
                  </a:lnTo>
                  <a:lnTo>
                    <a:pt x="2247746" y="2178621"/>
                  </a:lnTo>
                  <a:lnTo>
                    <a:pt x="0" y="21786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E84C686-F495-4CCD-B75E-C5C5258D9ADB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298" y="4124412"/>
              <a:ext cx="3070800" cy="25812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A211FA2F-154D-4063-ADFE-8816DD40FE26}"/>
              </a:ext>
            </a:extLst>
          </p:cNvPr>
          <p:cNvSpPr txBox="1"/>
          <p:nvPr/>
        </p:nvSpPr>
        <p:spPr>
          <a:xfrm>
            <a:off x="2806823" y="180390"/>
            <a:ext cx="1408333" cy="30777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indent="0" algn="ctr" defTabSz="1216025">
              <a:spcBef>
                <a:spcPct val="20000"/>
              </a:spcBef>
              <a:buNone/>
              <a:defRPr sz="20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期刊區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5351"/>
      </p:ext>
    </p:extLst>
  </p:cSld>
  <p:clrMapOvr>
    <a:masterClrMapping/>
  </p:clrMapOvr>
  <p:transition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89E8396B-555D-44DB-A650-71C10199FAD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33" y="1260657"/>
            <a:ext cx="9687600" cy="5464800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>
          <a:xfrm>
            <a:off x="3200400" y="2857499"/>
            <a:ext cx="1244009" cy="42796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7039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926108B2-FA74-4993-A7EB-3078C722A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" y="2778371"/>
            <a:ext cx="11666562" cy="3859822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B3F65BB0-EB9D-4C0E-AC86-AE1C78911045}"/>
              </a:ext>
            </a:extLst>
          </p:cNvPr>
          <p:cNvGrpSpPr/>
          <p:nvPr/>
        </p:nvGrpSpPr>
        <p:grpSpPr>
          <a:xfrm>
            <a:off x="3280102" y="1060456"/>
            <a:ext cx="5103517" cy="1552792"/>
            <a:chOff x="3280102" y="1060456"/>
            <a:chExt cx="5103517" cy="155279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1C7878C-2A04-4DA0-9C0E-DAEB9A8CB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0102" y="1060456"/>
              <a:ext cx="5103517" cy="1552792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56F7504-6D59-4F66-91B2-61E5EFFCF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0765" y="1820008"/>
              <a:ext cx="1322947" cy="62279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37488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32F1978E-ED85-45AF-893B-90666549D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" y="1234280"/>
            <a:ext cx="11403542" cy="55015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C3679B8-448B-4E05-BC1E-5C4AB035E33D}"/>
              </a:ext>
            </a:extLst>
          </p:cNvPr>
          <p:cNvSpPr/>
          <p:nvPr/>
        </p:nvSpPr>
        <p:spPr>
          <a:xfrm>
            <a:off x="2472516" y="3042139"/>
            <a:ext cx="1406769" cy="492369"/>
          </a:xfrm>
          <a:prstGeom prst="rect">
            <a:avLst/>
          </a:prstGeom>
          <a:noFill/>
          <a:ln w="28575">
            <a:solidFill>
              <a:srgbClr val="E50C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F4A1EB8-2346-44BD-A79B-58FAEA77FB6A}"/>
              </a:ext>
            </a:extLst>
          </p:cNvPr>
          <p:cNvSpPr/>
          <p:nvPr/>
        </p:nvSpPr>
        <p:spPr>
          <a:xfrm>
            <a:off x="9539654" y="2910253"/>
            <a:ext cx="638908" cy="73855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0000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2B39C1EE-874A-4062-94E6-85D0A4018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03" y="1122159"/>
            <a:ext cx="10182666" cy="55863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2ECCF7A-E962-41DB-9757-2280F87CAF8E}"/>
              </a:ext>
            </a:extLst>
          </p:cNvPr>
          <p:cNvSpPr/>
          <p:nvPr/>
        </p:nvSpPr>
        <p:spPr>
          <a:xfrm>
            <a:off x="8976946" y="2118946"/>
            <a:ext cx="808892" cy="38686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60F373-0A16-4D32-8ABA-B9F37FEF4679}"/>
              </a:ext>
            </a:extLst>
          </p:cNvPr>
          <p:cNvGrpSpPr/>
          <p:nvPr/>
        </p:nvGrpSpPr>
        <p:grpSpPr>
          <a:xfrm>
            <a:off x="955431" y="1969477"/>
            <a:ext cx="2262158" cy="4510453"/>
            <a:chOff x="955431" y="1969477"/>
            <a:chExt cx="2262158" cy="451045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A2C310A-28D1-4516-9588-87E05B38CC57}"/>
                </a:ext>
              </a:extLst>
            </p:cNvPr>
            <p:cNvSpPr/>
            <p:nvPr/>
          </p:nvSpPr>
          <p:spPr>
            <a:xfrm>
              <a:off x="1053903" y="1969477"/>
              <a:ext cx="1891520" cy="3235569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圖說文字: 向上箭號 7">
              <a:extLst>
                <a:ext uri="{FF2B5EF4-FFF2-40B4-BE49-F238E27FC236}">
                  <a16:creationId xmlns:a16="http://schemas.microsoft.com/office/drawing/2014/main" id="{14FCE0D0-9C5C-46FF-BF54-0594A2D982A2}"/>
                </a:ext>
              </a:extLst>
            </p:cNvPr>
            <p:cNvSpPr/>
            <p:nvPr/>
          </p:nvSpPr>
          <p:spPr>
            <a:xfrm>
              <a:off x="955431" y="5205046"/>
              <a:ext cx="2262158" cy="1274884"/>
            </a:xfrm>
            <a:prstGeom prst="up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搜尋結果都可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再依條件篩選</a:t>
              </a:r>
            </a:p>
            <a:p>
              <a:pPr algn="ctr"/>
              <a:endParaRPr lang="zh-TW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17409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587001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7DC1B7FB-135D-4D45-941E-4FCCE2D0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1043941"/>
            <a:ext cx="11345091" cy="569203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1984036" y="2725615"/>
            <a:ext cx="1831826" cy="3868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3823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587001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1984036" y="2725615"/>
            <a:ext cx="1831826" cy="3868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C81A37-1ED5-4F7D-805A-965E0A9A9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4" y="1115322"/>
            <a:ext cx="11830685" cy="54771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7B5714A-9821-480F-B4D5-0ABE6050911C}"/>
              </a:ext>
            </a:extLst>
          </p:cNvPr>
          <p:cNvSpPr/>
          <p:nvPr/>
        </p:nvSpPr>
        <p:spPr>
          <a:xfrm>
            <a:off x="10559561" y="5460023"/>
            <a:ext cx="1011115" cy="43082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751475"/>
      </p:ext>
    </p:extLst>
  </p:cSld>
  <p:clrMapOvr>
    <a:masterClrMapping/>
  </p:clrMapOvr>
  <p:transition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587001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3DA85810-E274-4ECC-907A-EDAF130B0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028" y="1264855"/>
            <a:ext cx="5353944" cy="3900784"/>
          </a:xfrm>
          <a:prstGeom prst="rect">
            <a:avLst/>
          </a:prstGeom>
        </p:spPr>
      </p:pic>
      <p:sp>
        <p:nvSpPr>
          <p:cNvPr id="14" name="圖說文字: 向上箭號 13">
            <a:extLst>
              <a:ext uri="{FF2B5EF4-FFF2-40B4-BE49-F238E27FC236}">
                <a16:creationId xmlns:a16="http://schemas.microsoft.com/office/drawing/2014/main" id="{230709EB-B448-4A67-B4BC-65C0622E4B41}"/>
              </a:ext>
            </a:extLst>
          </p:cNvPr>
          <p:cNvSpPr/>
          <p:nvPr/>
        </p:nvSpPr>
        <p:spPr>
          <a:xfrm>
            <a:off x="2558562" y="3215247"/>
            <a:ext cx="4253005" cy="1822745"/>
          </a:xfrm>
          <a:prstGeom prst="upArrowCallou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帳號密碼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981231"/>
      </p:ext>
    </p:extLst>
  </p:cSld>
  <p:clrMapOvr>
    <a:masterClrMapping/>
  </p:clrMapOvr>
  <p:transition>
    <p:rand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31687" y="515620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9CCEB1E5-1E5E-4D85-9664-3DC4D35DE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547" y="928755"/>
            <a:ext cx="7020905" cy="354652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BD02A6A-F885-4FDF-85EA-B0B3C2A97C89}"/>
              </a:ext>
            </a:extLst>
          </p:cNvPr>
          <p:cNvSpPr/>
          <p:nvPr/>
        </p:nvSpPr>
        <p:spPr>
          <a:xfrm>
            <a:off x="5511310" y="3692769"/>
            <a:ext cx="1169377" cy="58908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F0067AE-DAE1-4D83-9D2C-5738515B8D89}"/>
              </a:ext>
            </a:extLst>
          </p:cNvPr>
          <p:cNvGrpSpPr/>
          <p:nvPr/>
        </p:nvGrpSpPr>
        <p:grpSpPr>
          <a:xfrm>
            <a:off x="6892583" y="4789710"/>
            <a:ext cx="4334480" cy="1390844"/>
            <a:chOff x="6892583" y="4789710"/>
            <a:chExt cx="4334480" cy="1390844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2826F45-4F21-4CF4-8ABE-C3C4A17B4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2583" y="4789710"/>
              <a:ext cx="4334480" cy="1390844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D76CF4D-253B-4E9A-8468-B3BD73A23838}"/>
                </a:ext>
              </a:extLst>
            </p:cNvPr>
            <p:cNvSpPr/>
            <p:nvPr/>
          </p:nvSpPr>
          <p:spPr>
            <a:xfrm>
              <a:off x="10057686" y="5485132"/>
              <a:ext cx="1169377" cy="58908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09833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587001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7DC1B7FB-135D-4D45-941E-4FCCE2D0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1043941"/>
            <a:ext cx="11345091" cy="569203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1922490" y="4422531"/>
            <a:ext cx="1655979" cy="4396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068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41960" y="457240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1922490" y="4422531"/>
            <a:ext cx="1655979" cy="4396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08CEFB5-B721-421E-8EE8-E2C9A106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4" y="1000137"/>
            <a:ext cx="10637725" cy="568006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81F70AD-992B-445F-B6C3-83FA71C40864}"/>
              </a:ext>
            </a:extLst>
          </p:cNvPr>
          <p:cNvSpPr/>
          <p:nvPr/>
        </p:nvSpPr>
        <p:spPr>
          <a:xfrm>
            <a:off x="2998177" y="4193931"/>
            <a:ext cx="8572500" cy="2163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637EFAF9-9D4A-4E79-AAD1-930E58EAB1EA}"/>
              </a:ext>
            </a:extLst>
          </p:cNvPr>
          <p:cNvGrpSpPr/>
          <p:nvPr/>
        </p:nvGrpSpPr>
        <p:grpSpPr>
          <a:xfrm>
            <a:off x="3289839" y="5177929"/>
            <a:ext cx="2696705" cy="696132"/>
            <a:chOff x="3169403" y="5161731"/>
            <a:chExt cx="2696705" cy="696132"/>
          </a:xfrm>
        </p:grpSpPr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B81B3265-F9BE-4965-AE4D-5D3CE3C74AAC}"/>
                </a:ext>
              </a:extLst>
            </p:cNvPr>
            <p:cNvSpPr/>
            <p:nvPr/>
          </p:nvSpPr>
          <p:spPr>
            <a:xfrm>
              <a:off x="3169403" y="5418248"/>
              <a:ext cx="2696705" cy="439615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十邊形 7">
              <a:extLst>
                <a:ext uri="{FF2B5EF4-FFF2-40B4-BE49-F238E27FC236}">
                  <a16:creationId xmlns:a16="http://schemas.microsoft.com/office/drawing/2014/main" id="{E3540742-2AD3-464C-A407-2A0CA1A97B57}"/>
                </a:ext>
              </a:extLst>
            </p:cNvPr>
            <p:cNvSpPr/>
            <p:nvPr/>
          </p:nvSpPr>
          <p:spPr>
            <a:xfrm>
              <a:off x="5215180" y="5161731"/>
              <a:ext cx="340962" cy="286719"/>
            </a:xfrm>
            <a:prstGeom prst="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E7F8CC1-B61C-469B-9B2F-E8E06713947E}"/>
              </a:ext>
            </a:extLst>
          </p:cNvPr>
          <p:cNvGrpSpPr/>
          <p:nvPr/>
        </p:nvGrpSpPr>
        <p:grpSpPr>
          <a:xfrm>
            <a:off x="7284427" y="5208220"/>
            <a:ext cx="1308682" cy="661171"/>
            <a:chOff x="7284427" y="5208220"/>
            <a:chExt cx="1308682" cy="66117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E4BAF66-8820-4F27-BB61-C2B82812A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4427" y="5418248"/>
              <a:ext cx="1216393" cy="451143"/>
            </a:xfrm>
            <a:prstGeom prst="rect">
              <a:avLst/>
            </a:prstGeom>
          </p:spPr>
        </p:pic>
        <p:sp>
          <p:nvSpPr>
            <p:cNvPr id="17" name="十邊形 16">
              <a:extLst>
                <a:ext uri="{FF2B5EF4-FFF2-40B4-BE49-F238E27FC236}">
                  <a16:creationId xmlns:a16="http://schemas.microsoft.com/office/drawing/2014/main" id="{7E1138C3-DBEC-4D94-8003-0D93AF9A91C1}"/>
                </a:ext>
              </a:extLst>
            </p:cNvPr>
            <p:cNvSpPr/>
            <p:nvPr/>
          </p:nvSpPr>
          <p:spPr>
            <a:xfrm>
              <a:off x="8252147" y="5208220"/>
              <a:ext cx="340962" cy="286719"/>
            </a:xfrm>
            <a:prstGeom prst="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30F231E1-9BFC-4619-B82E-8FB01940176C}"/>
              </a:ext>
            </a:extLst>
          </p:cNvPr>
          <p:cNvGrpSpPr/>
          <p:nvPr/>
        </p:nvGrpSpPr>
        <p:grpSpPr>
          <a:xfrm>
            <a:off x="9371721" y="5274888"/>
            <a:ext cx="1074137" cy="594503"/>
            <a:chOff x="9371721" y="5274888"/>
            <a:chExt cx="1074137" cy="59450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4CA946-931C-4730-9469-080E93B4F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1721" y="5418248"/>
              <a:ext cx="903656" cy="451143"/>
            </a:xfrm>
            <a:prstGeom prst="rect">
              <a:avLst/>
            </a:prstGeom>
          </p:spPr>
        </p:pic>
        <p:sp>
          <p:nvSpPr>
            <p:cNvPr id="18" name="十邊形 17">
              <a:extLst>
                <a:ext uri="{FF2B5EF4-FFF2-40B4-BE49-F238E27FC236}">
                  <a16:creationId xmlns:a16="http://schemas.microsoft.com/office/drawing/2014/main" id="{EAF647D5-73F5-441F-877F-D379D6899ADA}"/>
                </a:ext>
              </a:extLst>
            </p:cNvPr>
            <p:cNvSpPr/>
            <p:nvPr/>
          </p:nvSpPr>
          <p:spPr>
            <a:xfrm>
              <a:off x="10104896" y="5274888"/>
              <a:ext cx="340962" cy="286719"/>
            </a:xfrm>
            <a:prstGeom prst="dec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78163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14150</TotalTime>
  <Words>2795</Words>
  <Application>Microsoft Office PowerPoint</Application>
  <PresentationFormat>寬螢幕</PresentationFormat>
  <Paragraphs>579</Paragraphs>
  <Slides>110</Slides>
  <Notes>45</Notes>
  <HiddenSlides>0</HiddenSlides>
  <MMClips>0</MMClips>
  <ScaleCrop>false</ScaleCrop>
  <HeadingPairs>
    <vt:vector size="6" baseType="variant">
      <vt:variant>
        <vt:lpstr>使用字型</vt:lpstr>
      </vt:variant>
      <vt:variant>
        <vt:i4>27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110</vt:i4>
      </vt:variant>
    </vt:vector>
  </HeadingPairs>
  <TitlesOfParts>
    <vt:vector size="139" baseType="lpstr">
      <vt:lpstr>等线</vt:lpstr>
      <vt:lpstr>FontAwesome</vt:lpstr>
      <vt:lpstr>Gill Sans</vt:lpstr>
      <vt:lpstr>Helvetica Neue</vt:lpstr>
      <vt:lpstr>League Gothic Regular</vt:lpstr>
      <vt:lpstr>微软雅黑</vt:lpstr>
      <vt:lpstr>宋体</vt:lpstr>
      <vt:lpstr>Swis721 Lt BT</vt:lpstr>
      <vt:lpstr>華康儷中黑</vt:lpstr>
      <vt:lpstr>華康儷粗圓</vt:lpstr>
      <vt:lpstr>華康儷粗圓(P)</vt:lpstr>
      <vt:lpstr>微软雅黑 Light</vt:lpstr>
      <vt:lpstr>微軟正黑體</vt:lpstr>
      <vt:lpstr>微軟正黑體 Light</vt:lpstr>
      <vt:lpstr>新細明體</vt:lpstr>
      <vt:lpstr>標楷體</vt:lpstr>
      <vt:lpstr>Agency FB</vt:lpstr>
      <vt:lpstr>Arial</vt:lpstr>
      <vt:lpstr>Calibri</vt:lpstr>
      <vt:lpstr>Calibri Light</vt:lpstr>
      <vt:lpstr>Century Gothic</vt:lpstr>
      <vt:lpstr>Franklin Gothic Book</vt:lpstr>
      <vt:lpstr>LilyUPC</vt:lpstr>
      <vt:lpstr>Segoe UI Emoji</vt:lpstr>
      <vt:lpstr>Segoe UI Semilight</vt:lpstr>
      <vt:lpstr>Wingdings</vt:lpstr>
      <vt:lpstr>Wingdings 2</vt:lpstr>
      <vt:lpstr>第一PPT，www.1ppt.com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user</cp:lastModifiedBy>
  <cp:revision>475</cp:revision>
  <cp:lastPrinted>2022-09-05T03:18:07Z</cp:lastPrinted>
  <dcterms:created xsi:type="dcterms:W3CDTF">2017-05-27T04:45:00Z</dcterms:created>
  <dcterms:modified xsi:type="dcterms:W3CDTF">2025-09-22T03:49:52Z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