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g"/>
  <Override PartName="/ppt/notesSlides/notesSlide5.xml" ContentType="application/vnd.openxmlformats-officedocument.presentationml.notesSlide+xml"/>
  <Override PartName="/ppt/media/image18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6.jpg" ContentType="image/jpg"/>
  <Override PartName="/ppt/media/image27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41.jpg" ContentType="image/jpg"/>
  <Override PartName="/ppt/media/image49.jpg" ContentType="image/jpg"/>
  <Override PartName="/ppt/media/image5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377" r:id="rId2"/>
    <p:sldId id="257" r:id="rId3"/>
    <p:sldId id="379" r:id="rId4"/>
    <p:sldId id="260" r:id="rId5"/>
    <p:sldId id="331" r:id="rId6"/>
    <p:sldId id="258" r:id="rId7"/>
    <p:sldId id="380" r:id="rId8"/>
    <p:sldId id="381" r:id="rId9"/>
    <p:sldId id="382" r:id="rId10"/>
    <p:sldId id="378" r:id="rId11"/>
    <p:sldId id="262" r:id="rId12"/>
    <p:sldId id="263" r:id="rId13"/>
    <p:sldId id="264" r:id="rId14"/>
    <p:sldId id="376" r:id="rId15"/>
    <p:sldId id="265" r:id="rId16"/>
    <p:sldId id="270" r:id="rId17"/>
    <p:sldId id="375" r:id="rId18"/>
    <p:sldId id="271" r:id="rId19"/>
    <p:sldId id="272" r:id="rId20"/>
    <p:sldId id="273" r:id="rId21"/>
    <p:sldId id="293" r:id="rId22"/>
    <p:sldId id="294" r:id="rId23"/>
    <p:sldId id="295" r:id="rId24"/>
    <p:sldId id="267" r:id="rId25"/>
    <p:sldId id="277" r:id="rId26"/>
    <p:sldId id="278" r:id="rId27"/>
    <p:sldId id="279" r:id="rId28"/>
    <p:sldId id="283" r:id="rId29"/>
    <p:sldId id="284" r:id="rId30"/>
    <p:sldId id="285" r:id="rId31"/>
    <p:sldId id="261" r:id="rId32"/>
  </p:sldIdLst>
  <p:sldSz cx="18288000" cy="10287000"/>
  <p:notesSz cx="6858000" cy="9144000"/>
  <p:embeddedFontLst>
    <p:embeddedFont>
      <p:font typeface="Arial Black" panose="020B0A04020102020204" pitchFamily="34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otham Bold" panose="02020500000000000000" charset="0"/>
      <p:regular r:id="rId39"/>
    </p:embeddedFont>
    <p:embeddedFont>
      <p:font typeface="Microsoft YaHei UI" panose="020B0503020204020204" pitchFamily="34" charset="-122"/>
      <p:regular r:id="rId40"/>
      <p:bold r:id="rId41"/>
    </p:embeddedFont>
    <p:embeddedFont>
      <p:font typeface="SimSun" panose="02010600030101010101" pitchFamily="2" charset="-122"/>
      <p:regular r:id="rId42"/>
    </p:embeddedFont>
    <p:embeddedFont>
      <p:font typeface="微軟正黑體" panose="020B0604030504040204" pitchFamily="34" charset="-120"/>
      <p:regular r:id="rId43"/>
      <p:bold r:id="rId44"/>
    </p:embeddedFont>
    <p:embeddedFont>
      <p:font typeface="微軟正黑體" panose="020B0604030504040204" pitchFamily="34" charset="-12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BAA"/>
    <a:srgbClr val="F79646"/>
    <a:srgbClr val="545454"/>
    <a:srgbClr val="0000CC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22" autoAdjust="0"/>
  </p:normalViewPr>
  <p:slideViewPr>
    <p:cSldViewPr>
      <p:cViewPr>
        <p:scale>
          <a:sx n="66" d="100"/>
          <a:sy n="66" d="100"/>
        </p:scale>
        <p:origin x="44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D49C-E269-4698-B440-9CD371907221}" type="datetimeFigureOut">
              <a:rPr lang="zh-TW" altLang="en-US" smtClean="0"/>
              <a:t>2025/5/7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ECF05-D74B-4D80-AF7B-76801DDDF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82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ECF05-D74B-4D80-AF7B-76801DDDF77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00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ECF05-D74B-4D80-AF7B-76801DDDF77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51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ECF05-D74B-4D80-AF7B-76801DDDF77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28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68BB7-B0AA-4CFC-AED8-52B19476F21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9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68BB7-B0AA-4CFC-AED8-52B19476F21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12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13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38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425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946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780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24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548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41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0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822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991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777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21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458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malee@airiti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45">
            <a:extLst>
              <a:ext uri="{FF2B5EF4-FFF2-40B4-BE49-F238E27FC236}">
                <a16:creationId xmlns:a16="http://schemas.microsoft.com/office/drawing/2014/main" id="{61382DF5-2642-4074-B858-3EF1A126B82F}"/>
              </a:ext>
            </a:extLst>
          </p:cNvPr>
          <p:cNvSpPr/>
          <p:nvPr/>
        </p:nvSpPr>
        <p:spPr>
          <a:xfrm>
            <a:off x="4215444" y="2247900"/>
            <a:ext cx="6335872" cy="1267174"/>
          </a:xfrm>
          <a:custGeom>
            <a:avLst/>
            <a:gdLst/>
            <a:ahLst/>
            <a:cxnLst/>
            <a:rect l="l" t="t" r="r" b="b"/>
            <a:pathLst>
              <a:path w="6335872" h="1267174">
                <a:moveTo>
                  <a:pt x="0" y="0"/>
                </a:moveTo>
                <a:lnTo>
                  <a:pt x="6335872" y="0"/>
                </a:lnTo>
                <a:lnTo>
                  <a:pt x="6335872" y="1267175"/>
                </a:lnTo>
                <a:lnTo>
                  <a:pt x="0" y="12671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>
            <a:off x="15392400" y="5311185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/>
          </a:solidFill>
        </p:spPr>
      </p:sp>
      <p:sp>
        <p:nvSpPr>
          <p:cNvPr id="9" name="Freeform 9"/>
          <p:cNvSpPr/>
          <p:nvPr/>
        </p:nvSpPr>
        <p:spPr>
          <a:xfrm>
            <a:off x="14728265" y="6895697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3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4881"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20" name="Freeform 20"/>
          <p:cNvSpPr/>
          <p:nvPr/>
        </p:nvSpPr>
        <p:spPr>
          <a:xfrm>
            <a:off x="-8434820" y="-2324100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object 160">
            <a:extLst>
              <a:ext uri="{FF2B5EF4-FFF2-40B4-BE49-F238E27FC236}">
                <a16:creationId xmlns:a16="http://schemas.microsoft.com/office/drawing/2014/main" id="{43F814BB-F188-4C0C-914F-B427F9E42E9F}"/>
              </a:ext>
            </a:extLst>
          </p:cNvPr>
          <p:cNvSpPr txBox="1"/>
          <p:nvPr/>
        </p:nvSpPr>
        <p:spPr>
          <a:xfrm>
            <a:off x="4381629" y="5597395"/>
            <a:ext cx="9180197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en-US" altLang="zh-TW" sz="5400" b="1" spc="556" dirty="0">
                <a:solidFill>
                  <a:schemeClr val="accent6">
                    <a:lumMod val="75000"/>
                  </a:schemeClr>
                </a:solidFill>
                <a:latin typeface="Gotham Bold"/>
                <a:ea typeface="微軟正黑體" panose="020B0604030504040204" pitchFamily="34" charset="-120"/>
                <a:cs typeface="Gotham Bold"/>
              </a:rPr>
              <a:t>113</a:t>
            </a:r>
            <a:r>
              <a:rPr lang="zh-TW" altLang="en-US" sz="5400" b="1" spc="556" dirty="0">
                <a:solidFill>
                  <a:schemeClr val="accent6">
                    <a:lumMod val="75000"/>
                  </a:schemeClr>
                </a:solidFill>
                <a:latin typeface="Gotham Bold"/>
                <a:ea typeface="微軟正黑體" panose="020B0604030504040204" pitchFamily="34" charset="-120"/>
                <a:cs typeface="Gotham Bold"/>
              </a:rPr>
              <a:t>學年度 系統操作說明</a:t>
            </a:r>
            <a:endParaRPr sz="5400" b="1" spc="556" dirty="0">
              <a:solidFill>
                <a:schemeClr val="accent6">
                  <a:lumMod val="75000"/>
                </a:schemeClr>
              </a:solidFill>
              <a:latin typeface="Gotham Bold"/>
              <a:ea typeface="微軟正黑體" panose="020B0604030504040204" pitchFamily="34" charset="-120"/>
              <a:cs typeface="Gotham Bold"/>
            </a:endParaRPr>
          </a:p>
        </p:txBody>
      </p:sp>
      <p:sp>
        <p:nvSpPr>
          <p:cNvPr id="18" name="object 161">
            <a:extLst>
              <a:ext uri="{FF2B5EF4-FFF2-40B4-BE49-F238E27FC236}">
                <a16:creationId xmlns:a16="http://schemas.microsoft.com/office/drawing/2014/main" id="{844BBB49-E01E-499E-9213-232F7DADB6F1}"/>
              </a:ext>
            </a:extLst>
          </p:cNvPr>
          <p:cNvSpPr txBox="1"/>
          <p:nvPr/>
        </p:nvSpPr>
        <p:spPr>
          <a:xfrm>
            <a:off x="5065395" y="8039100"/>
            <a:ext cx="8686800" cy="748475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00" algn="r">
              <a:lnSpc>
                <a:spcPct val="150000"/>
              </a:lnSpc>
              <a:spcBef>
                <a:spcPts val="150"/>
              </a:spcBef>
            </a:pPr>
            <a:r>
              <a:rPr lang="zh-TW" altLang="en-US" sz="3600" b="1" dirty="0">
                <a:solidFill>
                  <a:srgbClr val="2E5B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主講人｜圖書館 石謙慧</a:t>
            </a:r>
            <a:endParaRPr lang="en-US" altLang="zh-TW" sz="3600" b="1" dirty="0">
              <a:solidFill>
                <a:srgbClr val="2E5BA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E9943E9-455D-4536-B35D-DF4CEF64AB73}"/>
              </a:ext>
            </a:extLst>
          </p:cNvPr>
          <p:cNvSpPr txBox="1"/>
          <p:nvPr/>
        </p:nvSpPr>
        <p:spPr>
          <a:xfrm>
            <a:off x="4215444" y="3924300"/>
            <a:ext cx="91801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9000" b="1" spc="556" dirty="0">
                <a:solidFill>
                  <a:schemeClr val="accent6">
                    <a:lumMod val="75000"/>
                  </a:schemeClr>
                </a:solidFill>
                <a:latin typeface="Gotham Bold"/>
                <a:ea typeface="微軟正黑體" panose="020B0604030504040204" pitchFamily="34" charset="-120"/>
                <a:cs typeface="Gotham Bold"/>
              </a:rPr>
              <a:t>華藝比對系統</a:t>
            </a:r>
          </a:p>
        </p:txBody>
      </p:sp>
      <p:sp>
        <p:nvSpPr>
          <p:cNvPr id="25" name="object 159">
            <a:extLst>
              <a:ext uri="{FF2B5EF4-FFF2-40B4-BE49-F238E27FC236}">
                <a16:creationId xmlns:a16="http://schemas.microsoft.com/office/drawing/2014/main" id="{220B3325-BCB4-4C01-8DA5-EA40B8B8BCF5}"/>
              </a:ext>
            </a:extLst>
          </p:cNvPr>
          <p:cNvSpPr/>
          <p:nvPr/>
        </p:nvSpPr>
        <p:spPr>
          <a:xfrm>
            <a:off x="4215444" y="6496510"/>
            <a:ext cx="9637395" cy="170990"/>
          </a:xfrm>
          <a:custGeom>
            <a:avLst/>
            <a:gdLst/>
            <a:ahLst/>
            <a:cxnLst/>
            <a:rect l="l" t="t" r="r" b="b"/>
            <a:pathLst>
              <a:path w="6120130" h="108585">
                <a:moveTo>
                  <a:pt x="6120003" y="0"/>
                </a:moveTo>
                <a:lnTo>
                  <a:pt x="0" y="0"/>
                </a:lnTo>
                <a:lnTo>
                  <a:pt x="0" y="107999"/>
                </a:lnTo>
                <a:lnTo>
                  <a:pt x="6120003" y="107999"/>
                </a:lnTo>
                <a:lnTo>
                  <a:pt x="612000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700" dirty="0">
              <a:solidFill>
                <a:srgbClr val="2E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45">
            <a:extLst>
              <a:ext uri="{FF2B5EF4-FFF2-40B4-BE49-F238E27FC236}">
                <a16:creationId xmlns:a16="http://schemas.microsoft.com/office/drawing/2014/main" id="{61382DF5-2642-4074-B858-3EF1A126B82F}"/>
              </a:ext>
            </a:extLst>
          </p:cNvPr>
          <p:cNvSpPr/>
          <p:nvPr/>
        </p:nvSpPr>
        <p:spPr>
          <a:xfrm>
            <a:off x="3917925" y="4037254"/>
            <a:ext cx="4572001" cy="914400"/>
          </a:xfrm>
          <a:custGeom>
            <a:avLst/>
            <a:gdLst/>
            <a:ahLst/>
            <a:cxnLst/>
            <a:rect l="l" t="t" r="r" b="b"/>
            <a:pathLst>
              <a:path w="6335872" h="1267174">
                <a:moveTo>
                  <a:pt x="0" y="0"/>
                </a:moveTo>
                <a:lnTo>
                  <a:pt x="6335872" y="0"/>
                </a:lnTo>
                <a:lnTo>
                  <a:pt x="6335872" y="1267175"/>
                </a:lnTo>
                <a:lnTo>
                  <a:pt x="0" y="12671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>
            <a:off x="15392400" y="5311185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/>
          </a:solidFill>
        </p:spPr>
      </p:sp>
      <p:sp>
        <p:nvSpPr>
          <p:cNvPr id="9" name="Freeform 9"/>
          <p:cNvSpPr/>
          <p:nvPr/>
        </p:nvSpPr>
        <p:spPr>
          <a:xfrm>
            <a:off x="14728265" y="6895697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3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4881"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20" name="Freeform 20"/>
          <p:cNvSpPr/>
          <p:nvPr/>
        </p:nvSpPr>
        <p:spPr>
          <a:xfrm>
            <a:off x="-8434820" y="-2324100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object 160">
            <a:extLst>
              <a:ext uri="{FF2B5EF4-FFF2-40B4-BE49-F238E27FC236}">
                <a16:creationId xmlns:a16="http://schemas.microsoft.com/office/drawing/2014/main" id="{43F814BB-F188-4C0C-914F-B427F9E42E9F}"/>
              </a:ext>
            </a:extLst>
          </p:cNvPr>
          <p:cNvSpPr txBox="1"/>
          <p:nvPr/>
        </p:nvSpPr>
        <p:spPr>
          <a:xfrm>
            <a:off x="4379369" y="5741038"/>
            <a:ext cx="9180197" cy="24143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680592" indent="-568896">
              <a:lnSpc>
                <a:spcPct val="150000"/>
              </a:lnSpc>
              <a:buClr>
                <a:srgbClr val="2E5BAA"/>
              </a:buClr>
              <a:buFont typeface="Arial"/>
              <a:buChar char="•"/>
            </a:pPr>
            <a:r>
              <a:rPr lang="zh-TW" altLang="en-US" sz="3600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帳號註冊</a:t>
            </a:r>
          </a:p>
          <a:p>
            <a:pPr marL="680592" indent="-568896">
              <a:lnSpc>
                <a:spcPct val="150000"/>
              </a:lnSpc>
              <a:buClr>
                <a:srgbClr val="2E5BAA"/>
              </a:buClr>
              <a:buFont typeface="Arial"/>
              <a:buChar char="•"/>
            </a:pPr>
            <a:r>
              <a:rPr lang="zh-TW" altLang="en-US" sz="3600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文章上傳、比對</a:t>
            </a:r>
          </a:p>
          <a:p>
            <a:pPr marL="680592" indent="-568896">
              <a:lnSpc>
                <a:spcPct val="150000"/>
              </a:lnSpc>
              <a:buClr>
                <a:srgbClr val="2E5BAA"/>
              </a:buClr>
              <a:buFont typeface="Arial"/>
              <a:buChar char="•"/>
            </a:pPr>
            <a:r>
              <a:rPr lang="zh-TW" altLang="en-US" sz="3600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比對報告、排除功能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E9943E9-455D-4536-B35D-DF4CEF64AB73}"/>
              </a:ext>
            </a:extLst>
          </p:cNvPr>
          <p:cNvSpPr txBox="1"/>
          <p:nvPr/>
        </p:nvSpPr>
        <p:spPr>
          <a:xfrm>
            <a:off x="7595729" y="3543300"/>
            <a:ext cx="75037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11500" b="1" spc="556" dirty="0">
                <a:solidFill>
                  <a:schemeClr val="accent6">
                    <a:lumMod val="75000"/>
                  </a:schemeClr>
                </a:solidFill>
                <a:latin typeface="Gotham Bold"/>
                <a:ea typeface="微軟正黑體" panose="020B0604030504040204" pitchFamily="34" charset="-120"/>
                <a:cs typeface="Gotham Bold"/>
              </a:rPr>
              <a:t>操作方式</a:t>
            </a:r>
          </a:p>
        </p:txBody>
      </p:sp>
      <p:sp>
        <p:nvSpPr>
          <p:cNvPr id="25" name="object 159">
            <a:extLst>
              <a:ext uri="{FF2B5EF4-FFF2-40B4-BE49-F238E27FC236}">
                <a16:creationId xmlns:a16="http://schemas.microsoft.com/office/drawing/2014/main" id="{220B3325-BCB4-4C01-8DA5-EA40B8B8BCF5}"/>
              </a:ext>
            </a:extLst>
          </p:cNvPr>
          <p:cNvSpPr/>
          <p:nvPr/>
        </p:nvSpPr>
        <p:spPr>
          <a:xfrm>
            <a:off x="3839542" y="5232680"/>
            <a:ext cx="11181599" cy="212927"/>
          </a:xfrm>
          <a:custGeom>
            <a:avLst/>
            <a:gdLst/>
            <a:ahLst/>
            <a:cxnLst/>
            <a:rect l="l" t="t" r="r" b="b"/>
            <a:pathLst>
              <a:path w="6120130" h="108585">
                <a:moveTo>
                  <a:pt x="6120003" y="0"/>
                </a:moveTo>
                <a:lnTo>
                  <a:pt x="0" y="0"/>
                </a:lnTo>
                <a:lnTo>
                  <a:pt x="0" y="107999"/>
                </a:lnTo>
                <a:lnTo>
                  <a:pt x="6120003" y="107999"/>
                </a:lnTo>
                <a:lnTo>
                  <a:pt x="612000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700" dirty="0">
              <a:solidFill>
                <a:srgbClr val="2E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2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5155" y="684444"/>
            <a:ext cx="9582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14" dirty="0">
                <a:latin typeface="Arial MT"/>
                <a:cs typeface="Arial MT"/>
              </a:rPr>
              <a:t>5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3" cstate="print"/>
          <a:srcRect l="14394" r="7799"/>
          <a:stretch/>
        </p:blipFill>
        <p:spPr>
          <a:xfrm>
            <a:off x="1417205" y="0"/>
            <a:ext cx="10892560" cy="10287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309765" y="0"/>
            <a:ext cx="5972463" cy="10283536"/>
          </a:xfrm>
          <a:custGeom>
            <a:avLst/>
            <a:gdLst/>
            <a:ahLst/>
            <a:cxnLst/>
            <a:rect l="l" t="t" r="r" b="b"/>
            <a:pathLst>
              <a:path w="6569709" h="11311890">
                <a:moveTo>
                  <a:pt x="6569400" y="0"/>
                </a:moveTo>
                <a:lnTo>
                  <a:pt x="0" y="0"/>
                </a:lnTo>
                <a:lnTo>
                  <a:pt x="0" y="11311384"/>
                </a:lnTo>
                <a:lnTo>
                  <a:pt x="6569400" y="11311384"/>
                </a:lnTo>
                <a:lnTo>
                  <a:pt x="6569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6" name="object 6"/>
          <p:cNvSpPr txBox="1"/>
          <p:nvPr/>
        </p:nvSpPr>
        <p:spPr>
          <a:xfrm>
            <a:off x="12967504" y="2604138"/>
            <a:ext cx="4419951" cy="2517274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0968" marR="86592">
              <a:lnSpc>
                <a:spcPct val="150000"/>
              </a:lnSpc>
              <a:spcBef>
                <a:spcPts val="86"/>
              </a:spcBef>
              <a:tabLst>
                <a:tab pos="525323" algn="l"/>
                <a:tab pos="525901" algn="l"/>
              </a:tabLst>
            </a:pPr>
            <a:r>
              <a:rPr sz="2800" b="1" spc="18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您需要於學校</a:t>
            </a:r>
            <a:r>
              <a:rPr sz="2800" b="1" spc="5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IP</a:t>
            </a:r>
            <a:r>
              <a:rPr sz="2800" b="1" spc="18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範圍內</a:t>
            </a:r>
            <a:r>
              <a:rPr lang="zh-TW" altLang="en-US" sz="2800" b="1" spc="1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800" b="1" spc="1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或 </a:t>
            </a:r>
            <a:r>
              <a:rPr sz="2800" b="1" spc="23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透過學校所提供之</a:t>
            </a:r>
            <a:r>
              <a:rPr sz="2800" b="1" spc="-5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Proxy</a:t>
            </a:r>
            <a:r>
              <a:rPr sz="2800" b="1" spc="23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sz="2800" b="1" spc="9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VPN</a:t>
            </a:r>
            <a:r>
              <a:rPr sz="2800" b="1" spc="23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等方式連線至</a:t>
            </a:r>
            <a:r>
              <a:rPr lang="zh-TW" altLang="en-US" sz="2800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華藝</a:t>
            </a:r>
            <a:r>
              <a:rPr sz="2800" b="1" spc="5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Symskan</a:t>
            </a:r>
            <a:r>
              <a:rPr sz="2800" b="1" spc="23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平台註冊</a:t>
            </a:r>
            <a:r>
              <a:rPr sz="2800" b="1" spc="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/</a:t>
            </a:r>
            <a:r>
              <a:rPr sz="2800" b="1" spc="23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登入</a:t>
            </a:r>
            <a:r>
              <a:rPr sz="2800" b="1" spc="23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lang="en-US" altLang="zh-TW" sz="2800" b="1" spc="23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69067" y="1462864"/>
            <a:ext cx="600570" cy="53375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2182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65251" y="1462864"/>
            <a:ext cx="3173042" cy="517070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  <a:tabLst>
                <a:tab pos="370035" algn="l"/>
              </a:tabLst>
            </a:pPr>
            <a:r>
              <a:rPr sz="2909" b="1" spc="-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1	</a:t>
            </a:r>
            <a:r>
              <a:rPr lang="zh-TW" altLang="en-US" sz="2909" b="1" spc="-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</a:t>
            </a:r>
            <a:r>
              <a:rPr sz="3273" b="1" spc="14" dirty="0" err="1">
                <a:solidFill>
                  <a:srgbClr val="001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帳號啟用方式</a:t>
            </a:r>
            <a:endParaRPr sz="3273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73" y="0"/>
            <a:ext cx="1411432" cy="10283536"/>
          </a:xfrm>
          <a:custGeom>
            <a:avLst/>
            <a:gdLst/>
            <a:ahLst/>
            <a:cxnLst/>
            <a:rect l="l" t="t" r="r" b="b"/>
            <a:pathLst>
              <a:path w="1552575" h="11311890">
                <a:moveTo>
                  <a:pt x="1552173" y="11311380"/>
                </a:moveTo>
                <a:lnTo>
                  <a:pt x="1552173" y="0"/>
                </a:lnTo>
                <a:lnTo>
                  <a:pt x="0" y="0"/>
                </a:lnTo>
                <a:lnTo>
                  <a:pt x="0" y="11311380"/>
                </a:lnTo>
                <a:lnTo>
                  <a:pt x="1552173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8" name="object 18"/>
          <p:cNvSpPr/>
          <p:nvPr/>
        </p:nvSpPr>
        <p:spPr>
          <a:xfrm>
            <a:off x="11234735" y="196071"/>
            <a:ext cx="935182" cy="488373"/>
          </a:xfrm>
          <a:custGeom>
            <a:avLst/>
            <a:gdLst/>
            <a:ahLst/>
            <a:cxnLst/>
            <a:rect l="l" t="t" r="r" b="b"/>
            <a:pathLst>
              <a:path w="1028700" h="537210">
                <a:moveTo>
                  <a:pt x="0" y="89443"/>
                </a:moveTo>
                <a:lnTo>
                  <a:pt x="7023" y="54612"/>
                </a:lnTo>
                <a:lnTo>
                  <a:pt x="26183" y="26183"/>
                </a:lnTo>
                <a:lnTo>
                  <a:pt x="54612" y="7023"/>
                </a:lnTo>
                <a:lnTo>
                  <a:pt x="89443" y="0"/>
                </a:lnTo>
                <a:lnTo>
                  <a:pt x="938635" y="0"/>
                </a:lnTo>
                <a:lnTo>
                  <a:pt x="973466" y="7023"/>
                </a:lnTo>
                <a:lnTo>
                  <a:pt x="1001895" y="26183"/>
                </a:lnTo>
                <a:lnTo>
                  <a:pt x="1021055" y="54612"/>
                </a:lnTo>
                <a:lnTo>
                  <a:pt x="1028079" y="89443"/>
                </a:lnTo>
                <a:lnTo>
                  <a:pt x="1028079" y="447218"/>
                </a:lnTo>
                <a:lnTo>
                  <a:pt x="1021055" y="482049"/>
                </a:lnTo>
                <a:lnTo>
                  <a:pt x="1001895" y="510478"/>
                </a:lnTo>
                <a:lnTo>
                  <a:pt x="973466" y="529638"/>
                </a:lnTo>
                <a:lnTo>
                  <a:pt x="938635" y="536662"/>
                </a:lnTo>
                <a:lnTo>
                  <a:pt x="89443" y="536662"/>
                </a:lnTo>
                <a:lnTo>
                  <a:pt x="54612" y="529638"/>
                </a:lnTo>
                <a:lnTo>
                  <a:pt x="26183" y="510478"/>
                </a:lnTo>
                <a:lnTo>
                  <a:pt x="7023" y="482049"/>
                </a:lnTo>
                <a:lnTo>
                  <a:pt x="0" y="447218"/>
                </a:lnTo>
                <a:lnTo>
                  <a:pt x="0" y="89443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5155" y="684444"/>
            <a:ext cx="9582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14" dirty="0">
                <a:latin typeface="Arial MT"/>
                <a:cs typeface="Arial MT"/>
              </a:rPr>
              <a:t>6</a:t>
            </a:r>
            <a:endParaRPr sz="1318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71983" y="3222863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>
              <a:latin typeface="Calibri"/>
              <a:cs typeface="Calibri"/>
            </a:endParaRP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BB26DB09-9B12-4C49-A9B8-C81FAF783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6" y="155863"/>
            <a:ext cx="18103383" cy="9231450"/>
          </a:xfrm>
          <a:prstGeom prst="rect">
            <a:avLst/>
          </a:prstGeom>
        </p:spPr>
      </p:pic>
      <p:sp>
        <p:nvSpPr>
          <p:cNvPr id="32" name="object 20">
            <a:extLst>
              <a:ext uri="{FF2B5EF4-FFF2-40B4-BE49-F238E27FC236}">
                <a16:creationId xmlns:a16="http://schemas.microsoft.com/office/drawing/2014/main" id="{2E1A0DF8-5A26-4068-B35B-71F352DC4643}"/>
              </a:ext>
            </a:extLst>
          </p:cNvPr>
          <p:cNvSpPr/>
          <p:nvPr/>
        </p:nvSpPr>
        <p:spPr>
          <a:xfrm>
            <a:off x="14692986" y="3256537"/>
            <a:ext cx="1411433" cy="517040"/>
          </a:xfrm>
          <a:custGeom>
            <a:avLst/>
            <a:gdLst/>
            <a:ahLst/>
            <a:cxnLst/>
            <a:rect l="l" t="t" r="r" b="b"/>
            <a:pathLst>
              <a:path w="3609975" h="496570">
                <a:moveTo>
                  <a:pt x="0" y="82740"/>
                </a:moveTo>
                <a:lnTo>
                  <a:pt x="6506" y="50547"/>
                </a:lnTo>
                <a:lnTo>
                  <a:pt x="24246" y="24246"/>
                </a:lnTo>
                <a:lnTo>
                  <a:pt x="50547" y="6506"/>
                </a:lnTo>
                <a:lnTo>
                  <a:pt x="82740" y="0"/>
                </a:lnTo>
                <a:lnTo>
                  <a:pt x="3526847" y="0"/>
                </a:lnTo>
                <a:lnTo>
                  <a:pt x="3559040" y="6506"/>
                </a:lnTo>
                <a:lnTo>
                  <a:pt x="3585342" y="24246"/>
                </a:lnTo>
                <a:lnTo>
                  <a:pt x="3603081" y="50547"/>
                </a:lnTo>
                <a:lnTo>
                  <a:pt x="3609588" y="82740"/>
                </a:lnTo>
                <a:lnTo>
                  <a:pt x="3609588" y="413703"/>
                </a:lnTo>
                <a:lnTo>
                  <a:pt x="3603081" y="445896"/>
                </a:lnTo>
                <a:lnTo>
                  <a:pt x="3585342" y="472197"/>
                </a:lnTo>
                <a:lnTo>
                  <a:pt x="3559040" y="489937"/>
                </a:lnTo>
                <a:lnTo>
                  <a:pt x="3526847" y="496444"/>
                </a:lnTo>
                <a:lnTo>
                  <a:pt x="82740" y="496444"/>
                </a:lnTo>
                <a:lnTo>
                  <a:pt x="50547" y="489937"/>
                </a:lnTo>
                <a:lnTo>
                  <a:pt x="24246" y="472197"/>
                </a:lnTo>
                <a:lnTo>
                  <a:pt x="6506" y="445896"/>
                </a:lnTo>
                <a:lnTo>
                  <a:pt x="0" y="413703"/>
                </a:lnTo>
                <a:lnTo>
                  <a:pt x="0" y="82740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 dirty="0"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8146361C-F64B-4C4D-BCE2-C03A127F56ED}"/>
              </a:ext>
            </a:extLst>
          </p:cNvPr>
          <p:cNvSpPr txBox="1"/>
          <p:nvPr/>
        </p:nvSpPr>
        <p:spPr>
          <a:xfrm>
            <a:off x="15159994" y="2303319"/>
            <a:ext cx="2983262" cy="517070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  <a:tabLst>
                <a:tab pos="337708" algn="l"/>
              </a:tabLst>
            </a:pPr>
            <a:r>
              <a:rPr sz="2909" b="1" spc="-5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3273" b="1" spc="14" dirty="0">
                <a:solidFill>
                  <a:srgbClr val="C00000"/>
                </a:solidFill>
                <a:latin typeface="Microsoft JhengHei"/>
                <a:cs typeface="Microsoft JhengHei"/>
              </a:rPr>
              <a:t>新帳號註冊</a:t>
            </a:r>
            <a:endParaRPr sz="3273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3739" y="9838208"/>
            <a:ext cx="1193578" cy="32070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-9377" y="3464"/>
            <a:ext cx="1411432" cy="10283536"/>
          </a:xfrm>
          <a:custGeom>
            <a:avLst/>
            <a:gdLst/>
            <a:ahLst/>
            <a:cxnLst/>
            <a:rect l="l" t="t" r="r" b="b"/>
            <a:pathLst>
              <a:path w="1552575" h="11311890">
                <a:moveTo>
                  <a:pt x="1552173" y="11311380"/>
                </a:moveTo>
                <a:lnTo>
                  <a:pt x="1552173" y="0"/>
                </a:lnTo>
                <a:lnTo>
                  <a:pt x="0" y="0"/>
                </a:lnTo>
                <a:lnTo>
                  <a:pt x="0" y="11311380"/>
                </a:lnTo>
                <a:lnTo>
                  <a:pt x="1552173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4" name="object 24"/>
          <p:cNvSpPr txBox="1"/>
          <p:nvPr/>
        </p:nvSpPr>
        <p:spPr>
          <a:xfrm>
            <a:off x="10293427" y="832351"/>
            <a:ext cx="6687217" cy="8205043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lnSpc>
                <a:spcPct val="150000"/>
              </a:lnSpc>
              <a:spcBef>
                <a:spcPts val="82"/>
              </a:spcBef>
              <a:tabLst>
                <a:tab pos="316349" algn="l"/>
              </a:tabLst>
            </a:pPr>
            <a:r>
              <a:rPr sz="3614" b="1" spc="-6" baseline="4192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909" b="1" spc="23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註冊前</a:t>
            </a:r>
            <a:endParaRPr sz="2909" dirty="0">
              <a:solidFill>
                <a:schemeClr val="bg2">
                  <a:lumMod val="25000"/>
                </a:schemeClr>
              </a:solidFill>
              <a:latin typeface="Microsoft JhengHei"/>
              <a:cs typeface="Microsoft JhengHei"/>
            </a:endParaRPr>
          </a:p>
          <a:p>
            <a:pPr marL="773549" lvl="1">
              <a:lnSpc>
                <a:spcPct val="150000"/>
              </a:lnSpc>
            </a:pP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請先確認是否在學校</a:t>
            </a:r>
            <a:r>
              <a:rPr sz="2545" b="1" spc="-9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545" b="1" spc="9" dirty="0">
                <a:solidFill>
                  <a:srgbClr val="0000CC"/>
                </a:solidFill>
                <a:latin typeface="Microsoft JhengHei"/>
                <a:cs typeface="Microsoft JhengHei"/>
              </a:rPr>
              <a:t>IP</a:t>
            </a:r>
            <a:r>
              <a:rPr lang="zh-TW" altLang="en-US" sz="2545" b="1" spc="9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範圍內連線</a:t>
            </a:r>
            <a:endParaRPr sz="2545" b="1" dirty="0">
              <a:solidFill>
                <a:srgbClr val="0000CC"/>
              </a:solidFill>
              <a:latin typeface="Microsoft JhengHei"/>
              <a:cs typeface="Microsoft JhengHei"/>
            </a:endParaRPr>
          </a:p>
          <a:p>
            <a:pPr>
              <a:lnSpc>
                <a:spcPct val="150000"/>
              </a:lnSpc>
              <a:spcBef>
                <a:spcPts val="18"/>
              </a:spcBef>
            </a:pPr>
            <a:endParaRPr sz="1636" dirty="0">
              <a:latin typeface="Microsoft JhengHei"/>
              <a:cs typeface="Microsoft JhengHei"/>
            </a:endParaRPr>
          </a:p>
          <a:p>
            <a:pPr marL="316349">
              <a:lnSpc>
                <a:spcPct val="150000"/>
              </a:lnSpc>
            </a:pPr>
            <a:r>
              <a:rPr sz="2545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註冊時</a:t>
            </a:r>
            <a:endParaRPr sz="2545" dirty="0">
              <a:latin typeface="Microsoft JhengHei"/>
              <a:cs typeface="Microsoft JhengHei"/>
            </a:endParaRPr>
          </a:p>
          <a:p>
            <a:pPr marL="773549" marR="179534" lvl="1">
              <a:lnSpc>
                <a:spcPct val="150000"/>
              </a:lnSpc>
            </a:pPr>
            <a:r>
              <a:rPr sz="2545" spc="23" dirty="0" err="1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輸入帳號密碼</a:t>
            </a:r>
            <a:r>
              <a:rPr lang="en-US" altLang="zh-TW" sz="2545" spc="23" dirty="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(</a:t>
            </a:r>
            <a:r>
              <a:rPr lang="zh-TW" altLang="en-US" sz="2545" b="1" spc="23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以學校的</a:t>
            </a:r>
            <a:r>
              <a:rPr lang="en-US" altLang="zh-TW" sz="2545" b="1" spc="23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Email</a:t>
            </a:r>
            <a:r>
              <a:rPr lang="zh-TW" altLang="en-US" sz="2545" b="1" spc="23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作為帳號</a:t>
            </a:r>
            <a:r>
              <a:rPr lang="en-US" altLang="zh-TW" sz="2545" spc="23" dirty="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)</a:t>
            </a:r>
            <a:r>
              <a:rPr sz="2545" spc="23" dirty="0" err="1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並設定所屬學院、系所及身分後，按下</a:t>
            </a:r>
            <a:br>
              <a:rPr lang="en-US" altLang="zh-TW" sz="2545" spc="23" dirty="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</a:br>
            <a:r>
              <a:rPr sz="2545" spc="23" dirty="0">
                <a:solidFill>
                  <a:srgbClr val="6C75A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「</a:t>
            </a:r>
            <a:r>
              <a:rPr lang="zh-TW" altLang="en-US" sz="2545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立即註冊</a:t>
            </a:r>
            <a:r>
              <a:rPr sz="2545" spc="27" dirty="0">
                <a:solidFill>
                  <a:srgbClr val="6C75A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」</a:t>
            </a:r>
            <a:r>
              <a:rPr sz="2545" spc="23" dirty="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</a:t>
            </a: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系統會發送認證信件</a:t>
            </a:r>
            <a:endParaRPr sz="2545" b="1" dirty="0">
              <a:solidFill>
                <a:srgbClr val="0000CC"/>
              </a:solidFill>
              <a:latin typeface="Microsoft JhengHei"/>
              <a:cs typeface="Microsoft JhengHei"/>
            </a:endParaRPr>
          </a:p>
          <a:p>
            <a:pPr>
              <a:lnSpc>
                <a:spcPct val="150000"/>
              </a:lnSpc>
              <a:spcBef>
                <a:spcPts val="18"/>
              </a:spcBef>
            </a:pPr>
            <a:endParaRPr sz="1636" dirty="0">
              <a:latin typeface="Microsoft JhengHei"/>
              <a:cs typeface="Microsoft JhengHei"/>
            </a:endParaRPr>
          </a:p>
          <a:p>
            <a:pPr marL="316349">
              <a:lnSpc>
                <a:spcPct val="150000"/>
              </a:lnSpc>
            </a:pPr>
            <a:r>
              <a:rPr sz="2545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認證信件-啟動帳號</a:t>
            </a:r>
            <a:endParaRPr sz="2545" dirty="0">
              <a:latin typeface="Microsoft JhengHei"/>
              <a:cs typeface="Microsoft JhengHei"/>
            </a:endParaRPr>
          </a:p>
          <a:p>
            <a:pPr marL="773549" marR="4618" lvl="1">
              <a:lnSpc>
                <a:spcPct val="150000"/>
              </a:lnSpc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系統會發送會員信箱認證信件，請於您的信箱收取，</a:t>
            </a: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點選</a:t>
            </a:r>
            <a:r>
              <a:rPr sz="2545" b="1" spc="23" dirty="0" err="1">
                <a:solidFill>
                  <a:srgbClr val="0000CC"/>
                </a:solidFill>
                <a:latin typeface="SimSun"/>
                <a:cs typeface="SimSun"/>
              </a:rPr>
              <a:t>「</a:t>
            </a: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進行認證</a:t>
            </a:r>
            <a:r>
              <a:rPr sz="2545" b="1" spc="23" dirty="0" err="1">
                <a:solidFill>
                  <a:srgbClr val="0000CC"/>
                </a:solidFill>
                <a:latin typeface="SimSun"/>
                <a:cs typeface="SimSun"/>
              </a:rPr>
              <a:t>」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後即可完成註冊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 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若您沒有收到認證信，請先確認您的垃圾信件夾，或聯絡華藝客服人員</a:t>
            </a:r>
            <a:r>
              <a:rPr sz="2545" spc="27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  <a:p>
            <a:pPr>
              <a:lnSpc>
                <a:spcPct val="150000"/>
              </a:lnSpc>
              <a:spcBef>
                <a:spcPts val="18"/>
              </a:spcBef>
            </a:pPr>
            <a:endParaRPr sz="1636" dirty="0">
              <a:latin typeface="Microsoft JhengHei"/>
              <a:cs typeface="Microsoft JhengHei"/>
            </a:endParaRPr>
          </a:p>
          <a:p>
            <a:pPr marL="316349">
              <a:lnSpc>
                <a:spcPct val="150000"/>
              </a:lnSpc>
            </a:pPr>
            <a:r>
              <a:rPr sz="2545" b="1" spc="23" dirty="0">
                <a:solidFill>
                  <a:srgbClr val="0000CC"/>
                </a:solidFill>
                <a:latin typeface="Microsoft JhengHei"/>
                <a:cs typeface="Microsoft JhengHei"/>
              </a:rPr>
              <a:t>請務必</a:t>
            </a:r>
            <a:r>
              <a:rPr sz="2545" b="1" spc="-18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545" b="1" spc="9" dirty="0">
                <a:solidFill>
                  <a:srgbClr val="C00000"/>
                </a:solidFill>
                <a:latin typeface="Microsoft JhengHei"/>
                <a:cs typeface="Microsoft JhengHei"/>
              </a:rPr>
              <a:t>24</a:t>
            </a:r>
            <a:r>
              <a:rPr sz="2545" b="1" spc="-23" dirty="0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小時</a:t>
            </a:r>
            <a:r>
              <a:rPr lang="zh-TW" altLang="en-US"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內啟動帳號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BB367EC3-D735-4C37-97E7-08D1EA7AD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308" y="0"/>
            <a:ext cx="6518064" cy="9743907"/>
          </a:xfrm>
          <a:prstGeom prst="rect">
            <a:avLst/>
          </a:prstGeom>
        </p:spPr>
      </p:pic>
      <p:sp>
        <p:nvSpPr>
          <p:cNvPr id="45" name="object 28">
            <a:extLst>
              <a:ext uri="{FF2B5EF4-FFF2-40B4-BE49-F238E27FC236}">
                <a16:creationId xmlns:a16="http://schemas.microsoft.com/office/drawing/2014/main" id="{B494BF8F-9E9E-4DB1-8703-3719B43EA2BB}"/>
              </a:ext>
            </a:extLst>
          </p:cNvPr>
          <p:cNvSpPr/>
          <p:nvPr/>
        </p:nvSpPr>
        <p:spPr>
          <a:xfrm>
            <a:off x="3809999" y="3203864"/>
            <a:ext cx="5611092" cy="6680974"/>
          </a:xfrm>
          <a:custGeom>
            <a:avLst/>
            <a:gdLst/>
            <a:ahLst/>
            <a:cxnLst/>
            <a:rect l="l" t="t" r="r" b="b"/>
            <a:pathLst>
              <a:path w="3961765" h="5658484">
                <a:moveTo>
                  <a:pt x="0" y="660249"/>
                </a:moveTo>
                <a:lnTo>
                  <a:pt x="1657" y="613092"/>
                </a:lnTo>
                <a:lnTo>
                  <a:pt x="6555" y="566830"/>
                </a:lnTo>
                <a:lnTo>
                  <a:pt x="14582" y="521576"/>
                </a:lnTo>
                <a:lnTo>
                  <a:pt x="25627" y="477441"/>
                </a:lnTo>
                <a:lnTo>
                  <a:pt x="39577" y="434536"/>
                </a:lnTo>
                <a:lnTo>
                  <a:pt x="56321" y="392974"/>
                </a:lnTo>
                <a:lnTo>
                  <a:pt x="75748" y="352866"/>
                </a:lnTo>
                <a:lnTo>
                  <a:pt x="97745" y="314323"/>
                </a:lnTo>
                <a:lnTo>
                  <a:pt x="122201" y="277458"/>
                </a:lnTo>
                <a:lnTo>
                  <a:pt x="149004" y="242382"/>
                </a:lnTo>
                <a:lnTo>
                  <a:pt x="178044" y="209207"/>
                </a:lnTo>
                <a:lnTo>
                  <a:pt x="209207" y="178044"/>
                </a:lnTo>
                <a:lnTo>
                  <a:pt x="242382" y="149004"/>
                </a:lnTo>
                <a:lnTo>
                  <a:pt x="277458" y="122201"/>
                </a:lnTo>
                <a:lnTo>
                  <a:pt x="314323" y="97745"/>
                </a:lnTo>
                <a:lnTo>
                  <a:pt x="352866" y="75748"/>
                </a:lnTo>
                <a:lnTo>
                  <a:pt x="392974" y="56321"/>
                </a:lnTo>
                <a:lnTo>
                  <a:pt x="434536" y="39577"/>
                </a:lnTo>
                <a:lnTo>
                  <a:pt x="477441" y="25627"/>
                </a:lnTo>
                <a:lnTo>
                  <a:pt x="521576" y="14582"/>
                </a:lnTo>
                <a:lnTo>
                  <a:pt x="566830" y="6555"/>
                </a:lnTo>
                <a:lnTo>
                  <a:pt x="613092" y="1657"/>
                </a:lnTo>
                <a:lnTo>
                  <a:pt x="660249" y="0"/>
                </a:lnTo>
                <a:lnTo>
                  <a:pt x="3301248" y="0"/>
                </a:lnTo>
                <a:lnTo>
                  <a:pt x="3348405" y="1657"/>
                </a:lnTo>
                <a:lnTo>
                  <a:pt x="3394667" y="6555"/>
                </a:lnTo>
                <a:lnTo>
                  <a:pt x="3439921" y="14582"/>
                </a:lnTo>
                <a:lnTo>
                  <a:pt x="3484056" y="25627"/>
                </a:lnTo>
                <a:lnTo>
                  <a:pt x="3526961" y="39577"/>
                </a:lnTo>
                <a:lnTo>
                  <a:pt x="3568523" y="56321"/>
                </a:lnTo>
                <a:lnTo>
                  <a:pt x="3608631" y="75748"/>
                </a:lnTo>
                <a:lnTo>
                  <a:pt x="3647174" y="97745"/>
                </a:lnTo>
                <a:lnTo>
                  <a:pt x="3684039" y="122201"/>
                </a:lnTo>
                <a:lnTo>
                  <a:pt x="3719115" y="149004"/>
                </a:lnTo>
                <a:lnTo>
                  <a:pt x="3752290" y="178044"/>
                </a:lnTo>
                <a:lnTo>
                  <a:pt x="3783454" y="209207"/>
                </a:lnTo>
                <a:lnTo>
                  <a:pt x="3812493" y="242382"/>
                </a:lnTo>
                <a:lnTo>
                  <a:pt x="3839296" y="277458"/>
                </a:lnTo>
                <a:lnTo>
                  <a:pt x="3863752" y="314323"/>
                </a:lnTo>
                <a:lnTo>
                  <a:pt x="3885749" y="352866"/>
                </a:lnTo>
                <a:lnTo>
                  <a:pt x="3905176" y="392974"/>
                </a:lnTo>
                <a:lnTo>
                  <a:pt x="3921920" y="434536"/>
                </a:lnTo>
                <a:lnTo>
                  <a:pt x="3935870" y="477441"/>
                </a:lnTo>
                <a:lnTo>
                  <a:pt x="3946915" y="521576"/>
                </a:lnTo>
                <a:lnTo>
                  <a:pt x="3954942" y="566830"/>
                </a:lnTo>
                <a:lnTo>
                  <a:pt x="3959840" y="613092"/>
                </a:lnTo>
                <a:lnTo>
                  <a:pt x="3961498" y="660249"/>
                </a:lnTo>
                <a:lnTo>
                  <a:pt x="3961498" y="4997955"/>
                </a:lnTo>
                <a:lnTo>
                  <a:pt x="3959840" y="5045113"/>
                </a:lnTo>
                <a:lnTo>
                  <a:pt x="3954942" y="5091374"/>
                </a:lnTo>
                <a:lnTo>
                  <a:pt x="3946915" y="5136629"/>
                </a:lnTo>
                <a:lnTo>
                  <a:pt x="3935870" y="5180764"/>
                </a:lnTo>
                <a:lnTo>
                  <a:pt x="3921920" y="5223668"/>
                </a:lnTo>
                <a:lnTo>
                  <a:pt x="3905176" y="5265231"/>
                </a:lnTo>
                <a:lnTo>
                  <a:pt x="3885749" y="5305339"/>
                </a:lnTo>
                <a:lnTo>
                  <a:pt x="3863752" y="5343881"/>
                </a:lnTo>
                <a:lnTo>
                  <a:pt x="3839296" y="5380746"/>
                </a:lnTo>
                <a:lnTo>
                  <a:pt x="3812493" y="5415823"/>
                </a:lnTo>
                <a:lnTo>
                  <a:pt x="3783454" y="5448998"/>
                </a:lnTo>
                <a:lnTo>
                  <a:pt x="3752290" y="5480161"/>
                </a:lnTo>
                <a:lnTo>
                  <a:pt x="3719115" y="5509200"/>
                </a:lnTo>
                <a:lnTo>
                  <a:pt x="3684039" y="5536004"/>
                </a:lnTo>
                <a:lnTo>
                  <a:pt x="3647174" y="5560460"/>
                </a:lnTo>
                <a:lnTo>
                  <a:pt x="3608631" y="5582457"/>
                </a:lnTo>
                <a:lnTo>
                  <a:pt x="3568523" y="5601883"/>
                </a:lnTo>
                <a:lnTo>
                  <a:pt x="3526961" y="5618628"/>
                </a:lnTo>
                <a:lnTo>
                  <a:pt x="3484056" y="5632578"/>
                </a:lnTo>
                <a:lnTo>
                  <a:pt x="3439921" y="5643622"/>
                </a:lnTo>
                <a:lnTo>
                  <a:pt x="3394667" y="5651649"/>
                </a:lnTo>
                <a:lnTo>
                  <a:pt x="3348405" y="5656548"/>
                </a:lnTo>
                <a:lnTo>
                  <a:pt x="3301248" y="5658205"/>
                </a:lnTo>
                <a:lnTo>
                  <a:pt x="660249" y="5658205"/>
                </a:lnTo>
                <a:lnTo>
                  <a:pt x="613092" y="5656548"/>
                </a:lnTo>
                <a:lnTo>
                  <a:pt x="566830" y="5651649"/>
                </a:lnTo>
                <a:lnTo>
                  <a:pt x="521576" y="5643622"/>
                </a:lnTo>
                <a:lnTo>
                  <a:pt x="477441" y="5632578"/>
                </a:lnTo>
                <a:lnTo>
                  <a:pt x="434536" y="5618628"/>
                </a:lnTo>
                <a:lnTo>
                  <a:pt x="392974" y="5601883"/>
                </a:lnTo>
                <a:lnTo>
                  <a:pt x="352866" y="5582457"/>
                </a:lnTo>
                <a:lnTo>
                  <a:pt x="314323" y="5560460"/>
                </a:lnTo>
                <a:lnTo>
                  <a:pt x="277458" y="5536004"/>
                </a:lnTo>
                <a:lnTo>
                  <a:pt x="242382" y="5509200"/>
                </a:lnTo>
                <a:lnTo>
                  <a:pt x="209207" y="5480161"/>
                </a:lnTo>
                <a:lnTo>
                  <a:pt x="178044" y="5448998"/>
                </a:lnTo>
                <a:lnTo>
                  <a:pt x="149004" y="5415823"/>
                </a:lnTo>
                <a:lnTo>
                  <a:pt x="122201" y="5380746"/>
                </a:lnTo>
                <a:lnTo>
                  <a:pt x="97745" y="5343881"/>
                </a:lnTo>
                <a:lnTo>
                  <a:pt x="75748" y="5305339"/>
                </a:lnTo>
                <a:lnTo>
                  <a:pt x="56321" y="5265231"/>
                </a:lnTo>
                <a:lnTo>
                  <a:pt x="39577" y="5223668"/>
                </a:lnTo>
                <a:lnTo>
                  <a:pt x="25627" y="5180764"/>
                </a:lnTo>
                <a:lnTo>
                  <a:pt x="14582" y="5136629"/>
                </a:lnTo>
                <a:lnTo>
                  <a:pt x="6555" y="5091374"/>
                </a:lnTo>
                <a:lnTo>
                  <a:pt x="1657" y="5045113"/>
                </a:lnTo>
                <a:lnTo>
                  <a:pt x="0" y="4997955"/>
                </a:lnTo>
                <a:lnTo>
                  <a:pt x="0" y="660249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6" name="object 32">
            <a:extLst>
              <a:ext uri="{FF2B5EF4-FFF2-40B4-BE49-F238E27FC236}">
                <a16:creationId xmlns:a16="http://schemas.microsoft.com/office/drawing/2014/main" id="{F25DB1FF-0664-40A5-AF5A-15F4693748D2}"/>
              </a:ext>
            </a:extLst>
          </p:cNvPr>
          <p:cNvSpPr/>
          <p:nvPr/>
        </p:nvSpPr>
        <p:spPr>
          <a:xfrm>
            <a:off x="4065639" y="4934873"/>
            <a:ext cx="3916795" cy="1109173"/>
          </a:xfrm>
          <a:custGeom>
            <a:avLst/>
            <a:gdLst/>
            <a:ahLst/>
            <a:cxnLst/>
            <a:rect l="l" t="t" r="r" b="b"/>
            <a:pathLst>
              <a:path w="4308475" h="794384">
                <a:moveTo>
                  <a:pt x="0" y="132385"/>
                </a:moveTo>
                <a:lnTo>
                  <a:pt x="6749" y="90544"/>
                </a:lnTo>
                <a:lnTo>
                  <a:pt x="25545" y="54204"/>
                </a:lnTo>
                <a:lnTo>
                  <a:pt x="54204" y="25545"/>
                </a:lnTo>
                <a:lnTo>
                  <a:pt x="90544" y="6749"/>
                </a:lnTo>
                <a:lnTo>
                  <a:pt x="132385" y="0"/>
                </a:lnTo>
                <a:lnTo>
                  <a:pt x="4175995" y="0"/>
                </a:lnTo>
                <a:lnTo>
                  <a:pt x="4217835" y="6749"/>
                </a:lnTo>
                <a:lnTo>
                  <a:pt x="4254176" y="25545"/>
                </a:lnTo>
                <a:lnTo>
                  <a:pt x="4282835" y="54204"/>
                </a:lnTo>
                <a:lnTo>
                  <a:pt x="4301630" y="90544"/>
                </a:lnTo>
                <a:lnTo>
                  <a:pt x="4308380" y="132385"/>
                </a:lnTo>
                <a:lnTo>
                  <a:pt x="4308380" y="661925"/>
                </a:lnTo>
                <a:lnTo>
                  <a:pt x="4301630" y="703765"/>
                </a:lnTo>
                <a:lnTo>
                  <a:pt x="4282835" y="740106"/>
                </a:lnTo>
                <a:lnTo>
                  <a:pt x="4254176" y="768765"/>
                </a:lnTo>
                <a:lnTo>
                  <a:pt x="4217835" y="787560"/>
                </a:lnTo>
                <a:lnTo>
                  <a:pt x="4175995" y="794310"/>
                </a:lnTo>
                <a:lnTo>
                  <a:pt x="132385" y="794310"/>
                </a:lnTo>
                <a:lnTo>
                  <a:pt x="90544" y="787560"/>
                </a:lnTo>
                <a:lnTo>
                  <a:pt x="54204" y="768765"/>
                </a:lnTo>
                <a:lnTo>
                  <a:pt x="25545" y="740106"/>
                </a:lnTo>
                <a:lnTo>
                  <a:pt x="6749" y="703765"/>
                </a:lnTo>
                <a:lnTo>
                  <a:pt x="0" y="661925"/>
                </a:lnTo>
                <a:lnTo>
                  <a:pt x="0" y="132385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9" name="object 26">
            <a:extLst>
              <a:ext uri="{FF2B5EF4-FFF2-40B4-BE49-F238E27FC236}">
                <a16:creationId xmlns:a16="http://schemas.microsoft.com/office/drawing/2014/main" id="{3AD090E8-13FD-465A-968B-157F83EDEA88}"/>
              </a:ext>
            </a:extLst>
          </p:cNvPr>
          <p:cNvSpPr/>
          <p:nvPr/>
        </p:nvSpPr>
        <p:spPr>
          <a:xfrm>
            <a:off x="7412182" y="9177827"/>
            <a:ext cx="876131" cy="1109173"/>
          </a:xfrm>
          <a:custGeom>
            <a:avLst/>
            <a:gdLst/>
            <a:ahLst/>
            <a:cxnLst/>
            <a:rect l="l" t="t" r="r" b="b"/>
            <a:pathLst>
              <a:path w="750570" h="872490">
                <a:moveTo>
                  <a:pt x="125053" y="296295"/>
                </a:moveTo>
                <a:lnTo>
                  <a:pt x="72974" y="306323"/>
                </a:lnTo>
                <a:lnTo>
                  <a:pt x="33305" y="335047"/>
                </a:lnTo>
                <a:lnTo>
                  <a:pt x="8326" y="380738"/>
                </a:lnTo>
                <a:lnTo>
                  <a:pt x="0" y="434755"/>
                </a:lnTo>
                <a:lnTo>
                  <a:pt x="528" y="444654"/>
                </a:lnTo>
                <a:lnTo>
                  <a:pt x="18760" y="484242"/>
                </a:lnTo>
                <a:lnTo>
                  <a:pt x="33305" y="495606"/>
                </a:lnTo>
                <a:lnTo>
                  <a:pt x="41250" y="501402"/>
                </a:lnTo>
                <a:lnTo>
                  <a:pt x="48636" y="506393"/>
                </a:lnTo>
                <a:lnTo>
                  <a:pt x="56002" y="510835"/>
                </a:lnTo>
                <a:lnTo>
                  <a:pt x="63888" y="514982"/>
                </a:lnTo>
                <a:lnTo>
                  <a:pt x="71082" y="519587"/>
                </a:lnTo>
                <a:lnTo>
                  <a:pt x="79572" y="524722"/>
                </a:lnTo>
                <a:lnTo>
                  <a:pt x="88573" y="529857"/>
                </a:lnTo>
                <a:lnTo>
                  <a:pt x="97298" y="534462"/>
                </a:lnTo>
                <a:lnTo>
                  <a:pt x="107114" y="538565"/>
                </a:lnTo>
                <a:lnTo>
                  <a:pt x="115653" y="542697"/>
                </a:lnTo>
                <a:lnTo>
                  <a:pt x="122661" y="546849"/>
                </a:lnTo>
                <a:lnTo>
                  <a:pt x="127881" y="551011"/>
                </a:lnTo>
                <a:lnTo>
                  <a:pt x="142518" y="560334"/>
                </a:lnTo>
                <a:lnTo>
                  <a:pt x="157704" y="571473"/>
                </a:lnTo>
                <a:lnTo>
                  <a:pt x="191769" y="598141"/>
                </a:lnTo>
                <a:lnTo>
                  <a:pt x="200043" y="606415"/>
                </a:lnTo>
                <a:lnTo>
                  <a:pt x="205594" y="609138"/>
                </a:lnTo>
                <a:lnTo>
                  <a:pt x="208422" y="611966"/>
                </a:lnTo>
                <a:lnTo>
                  <a:pt x="211250" y="614689"/>
                </a:lnTo>
                <a:lnTo>
                  <a:pt x="214000" y="617543"/>
                </a:lnTo>
                <a:lnTo>
                  <a:pt x="216801" y="620240"/>
                </a:lnTo>
                <a:lnTo>
                  <a:pt x="239005" y="642444"/>
                </a:lnTo>
                <a:lnTo>
                  <a:pt x="241728" y="647995"/>
                </a:lnTo>
                <a:lnTo>
                  <a:pt x="244556" y="650718"/>
                </a:lnTo>
                <a:lnTo>
                  <a:pt x="247279" y="656269"/>
                </a:lnTo>
                <a:lnTo>
                  <a:pt x="247279" y="658992"/>
                </a:lnTo>
                <a:lnTo>
                  <a:pt x="250107" y="661820"/>
                </a:lnTo>
                <a:lnTo>
                  <a:pt x="250107" y="808543"/>
                </a:lnTo>
                <a:lnTo>
                  <a:pt x="251192" y="822088"/>
                </a:lnTo>
                <a:lnTo>
                  <a:pt x="278442" y="861717"/>
                </a:lnTo>
                <a:lnTo>
                  <a:pt x="311272" y="872233"/>
                </a:lnTo>
                <a:lnTo>
                  <a:pt x="625268" y="872233"/>
                </a:lnTo>
                <a:lnTo>
                  <a:pt x="669780" y="852846"/>
                </a:lnTo>
                <a:lnTo>
                  <a:pt x="686433" y="808543"/>
                </a:lnTo>
                <a:lnTo>
                  <a:pt x="586411" y="808543"/>
                </a:lnTo>
                <a:lnTo>
                  <a:pt x="578032" y="805778"/>
                </a:lnTo>
                <a:lnTo>
                  <a:pt x="572481" y="800238"/>
                </a:lnTo>
                <a:lnTo>
                  <a:pt x="564102" y="794698"/>
                </a:lnTo>
                <a:lnTo>
                  <a:pt x="561379" y="786392"/>
                </a:lnTo>
                <a:lnTo>
                  <a:pt x="561379" y="769802"/>
                </a:lnTo>
                <a:lnTo>
                  <a:pt x="564102" y="761423"/>
                </a:lnTo>
                <a:lnTo>
                  <a:pt x="572481" y="755977"/>
                </a:lnTo>
                <a:lnTo>
                  <a:pt x="578032" y="750426"/>
                </a:lnTo>
                <a:lnTo>
                  <a:pt x="586411" y="747598"/>
                </a:lnTo>
                <a:lnTo>
                  <a:pt x="686433" y="747598"/>
                </a:lnTo>
                <a:lnTo>
                  <a:pt x="686433" y="683919"/>
                </a:lnTo>
                <a:lnTo>
                  <a:pt x="311272" y="683919"/>
                </a:lnTo>
                <a:lnTo>
                  <a:pt x="311272" y="670094"/>
                </a:lnTo>
                <a:lnTo>
                  <a:pt x="309658" y="651883"/>
                </a:lnTo>
                <a:lnTo>
                  <a:pt x="283413" y="600864"/>
                </a:lnTo>
                <a:lnTo>
                  <a:pt x="233454" y="551011"/>
                </a:lnTo>
                <a:lnTo>
                  <a:pt x="195199" y="520598"/>
                </a:lnTo>
                <a:lnTo>
                  <a:pt x="161187" y="498434"/>
                </a:lnTo>
                <a:lnTo>
                  <a:pt x="156025" y="494228"/>
                </a:lnTo>
                <a:lnTo>
                  <a:pt x="149037" y="489767"/>
                </a:lnTo>
                <a:lnTo>
                  <a:pt x="130604" y="479058"/>
                </a:lnTo>
                <a:lnTo>
                  <a:pt x="101020" y="463932"/>
                </a:lnTo>
                <a:lnTo>
                  <a:pt x="79232" y="451682"/>
                </a:lnTo>
                <a:lnTo>
                  <a:pt x="65770" y="442045"/>
                </a:lnTo>
                <a:lnTo>
                  <a:pt x="61165" y="434755"/>
                </a:lnTo>
                <a:lnTo>
                  <a:pt x="62206" y="418675"/>
                </a:lnTo>
                <a:lnTo>
                  <a:pt x="77818" y="379350"/>
                </a:lnTo>
                <a:lnTo>
                  <a:pt x="125053" y="357251"/>
                </a:lnTo>
                <a:lnTo>
                  <a:pt x="250107" y="357251"/>
                </a:lnTo>
                <a:lnTo>
                  <a:pt x="250107" y="307397"/>
                </a:lnTo>
                <a:lnTo>
                  <a:pt x="186218" y="307397"/>
                </a:lnTo>
                <a:lnTo>
                  <a:pt x="171565" y="302127"/>
                </a:lnTo>
                <a:lnTo>
                  <a:pt x="156657" y="298704"/>
                </a:lnTo>
                <a:lnTo>
                  <a:pt x="141238" y="296851"/>
                </a:lnTo>
                <a:lnTo>
                  <a:pt x="125053" y="296295"/>
                </a:lnTo>
                <a:close/>
              </a:path>
              <a:path w="750570" h="872490">
                <a:moveTo>
                  <a:pt x="686433" y="747598"/>
                </a:moveTo>
                <a:lnTo>
                  <a:pt x="603064" y="747598"/>
                </a:lnTo>
                <a:lnTo>
                  <a:pt x="608615" y="750426"/>
                </a:lnTo>
                <a:lnTo>
                  <a:pt x="616889" y="755977"/>
                </a:lnTo>
                <a:lnTo>
                  <a:pt x="622440" y="761423"/>
                </a:lnTo>
                <a:lnTo>
                  <a:pt x="625268" y="769802"/>
                </a:lnTo>
                <a:lnTo>
                  <a:pt x="625268" y="786392"/>
                </a:lnTo>
                <a:lnTo>
                  <a:pt x="622440" y="794698"/>
                </a:lnTo>
                <a:lnTo>
                  <a:pt x="616889" y="800238"/>
                </a:lnTo>
                <a:lnTo>
                  <a:pt x="608615" y="805778"/>
                </a:lnTo>
                <a:lnTo>
                  <a:pt x="603064" y="808543"/>
                </a:lnTo>
                <a:lnTo>
                  <a:pt x="686433" y="808543"/>
                </a:lnTo>
                <a:lnTo>
                  <a:pt x="686433" y="747598"/>
                </a:lnTo>
                <a:close/>
              </a:path>
              <a:path w="750570" h="872490">
                <a:moveTo>
                  <a:pt x="727899" y="315671"/>
                </a:moveTo>
                <a:lnTo>
                  <a:pt x="605787" y="315671"/>
                </a:lnTo>
                <a:lnTo>
                  <a:pt x="641850" y="321384"/>
                </a:lnTo>
                <a:lnTo>
                  <a:pt x="666965" y="338516"/>
                </a:lnTo>
                <a:lnTo>
                  <a:pt x="681653" y="367058"/>
                </a:lnTo>
                <a:lnTo>
                  <a:pt x="686433" y="407000"/>
                </a:lnTo>
                <a:lnTo>
                  <a:pt x="685435" y="426649"/>
                </a:lnTo>
                <a:lnTo>
                  <a:pt x="678214" y="470111"/>
                </a:lnTo>
                <a:lnTo>
                  <a:pt x="664177" y="517315"/>
                </a:lnTo>
                <a:lnTo>
                  <a:pt x="647524" y="564138"/>
                </a:lnTo>
                <a:lnTo>
                  <a:pt x="639197" y="587039"/>
                </a:lnTo>
                <a:lnTo>
                  <a:pt x="633486" y="610518"/>
                </a:lnTo>
                <a:lnTo>
                  <a:pt x="629090" y="631670"/>
                </a:lnTo>
                <a:lnTo>
                  <a:pt x="626266" y="651270"/>
                </a:lnTo>
                <a:lnTo>
                  <a:pt x="625268" y="670094"/>
                </a:lnTo>
                <a:lnTo>
                  <a:pt x="625268" y="683919"/>
                </a:lnTo>
                <a:lnTo>
                  <a:pt x="686433" y="683919"/>
                </a:lnTo>
                <a:lnTo>
                  <a:pt x="686433" y="670094"/>
                </a:lnTo>
                <a:lnTo>
                  <a:pt x="688472" y="652441"/>
                </a:lnTo>
                <a:lnTo>
                  <a:pt x="694419" y="628554"/>
                </a:lnTo>
                <a:lnTo>
                  <a:pt x="704126" y="598141"/>
                </a:lnTo>
                <a:lnTo>
                  <a:pt x="717016" y="562112"/>
                </a:lnTo>
                <a:lnTo>
                  <a:pt x="731587" y="516816"/>
                </a:lnTo>
                <a:lnTo>
                  <a:pt x="741995" y="475929"/>
                </a:lnTo>
                <a:lnTo>
                  <a:pt x="748240" y="438674"/>
                </a:lnTo>
                <a:lnTo>
                  <a:pt x="750174" y="406715"/>
                </a:lnTo>
                <a:lnTo>
                  <a:pt x="750189" y="402562"/>
                </a:lnTo>
                <a:lnTo>
                  <a:pt x="747755" y="371027"/>
                </a:lnTo>
                <a:lnTo>
                  <a:pt x="740241" y="341645"/>
                </a:lnTo>
                <a:lnTo>
                  <a:pt x="728052" y="315877"/>
                </a:lnTo>
                <a:lnTo>
                  <a:pt x="727899" y="315671"/>
                </a:lnTo>
                <a:close/>
              </a:path>
              <a:path w="750570" h="872490">
                <a:moveTo>
                  <a:pt x="250107" y="357251"/>
                </a:moveTo>
                <a:lnTo>
                  <a:pt x="125053" y="357251"/>
                </a:lnTo>
                <a:lnTo>
                  <a:pt x="135484" y="357763"/>
                </a:lnTo>
                <a:lnTo>
                  <a:pt x="145895" y="359306"/>
                </a:lnTo>
                <a:lnTo>
                  <a:pt x="185511" y="373838"/>
                </a:lnTo>
                <a:lnTo>
                  <a:pt x="225075" y="398726"/>
                </a:lnTo>
                <a:lnTo>
                  <a:pt x="239673" y="402562"/>
                </a:lnTo>
                <a:lnTo>
                  <a:pt x="245415" y="403807"/>
                </a:lnTo>
                <a:lnTo>
                  <a:pt x="250107" y="404277"/>
                </a:lnTo>
                <a:lnTo>
                  <a:pt x="250107" y="357251"/>
                </a:lnTo>
                <a:close/>
              </a:path>
              <a:path w="750570" h="872490">
                <a:moveTo>
                  <a:pt x="701229" y="285193"/>
                </a:moveTo>
                <a:lnTo>
                  <a:pt x="516867" y="285193"/>
                </a:lnTo>
                <a:lnTo>
                  <a:pt x="525635" y="285720"/>
                </a:lnTo>
                <a:lnTo>
                  <a:pt x="534934" y="287288"/>
                </a:lnTo>
                <a:lnTo>
                  <a:pt x="573340" y="310640"/>
                </a:lnTo>
                <a:lnTo>
                  <a:pt x="578032" y="318394"/>
                </a:lnTo>
                <a:lnTo>
                  <a:pt x="585889" y="316820"/>
                </a:lnTo>
                <a:lnTo>
                  <a:pt x="592970" y="316011"/>
                </a:lnTo>
                <a:lnTo>
                  <a:pt x="599521" y="315713"/>
                </a:lnTo>
                <a:lnTo>
                  <a:pt x="727899" y="315671"/>
                </a:lnTo>
                <a:lnTo>
                  <a:pt x="711465" y="293467"/>
                </a:lnTo>
                <a:lnTo>
                  <a:pt x="701229" y="285193"/>
                </a:lnTo>
                <a:close/>
              </a:path>
              <a:path w="750570" h="872490">
                <a:moveTo>
                  <a:pt x="311272" y="0"/>
                </a:moveTo>
                <a:lnTo>
                  <a:pt x="265032" y="8666"/>
                </a:lnTo>
                <a:lnTo>
                  <a:pt x="225075" y="36028"/>
                </a:lnTo>
                <a:lnTo>
                  <a:pt x="196260" y="77189"/>
                </a:lnTo>
                <a:lnTo>
                  <a:pt x="186218" y="124634"/>
                </a:lnTo>
                <a:lnTo>
                  <a:pt x="186218" y="307397"/>
                </a:lnTo>
                <a:lnTo>
                  <a:pt x="250107" y="307397"/>
                </a:lnTo>
                <a:lnTo>
                  <a:pt x="250107" y="124634"/>
                </a:lnTo>
                <a:lnTo>
                  <a:pt x="251192" y="112631"/>
                </a:lnTo>
                <a:lnTo>
                  <a:pt x="278442" y="72620"/>
                </a:lnTo>
                <a:lnTo>
                  <a:pt x="311272" y="60955"/>
                </a:lnTo>
                <a:lnTo>
                  <a:pt x="419147" y="60955"/>
                </a:lnTo>
                <a:lnTo>
                  <a:pt x="416398" y="55705"/>
                </a:lnTo>
                <a:lnTo>
                  <a:pt x="400192" y="36028"/>
                </a:lnTo>
                <a:lnTo>
                  <a:pt x="380819" y="19883"/>
                </a:lnTo>
                <a:lnTo>
                  <a:pt x="359895" y="8666"/>
                </a:lnTo>
                <a:lnTo>
                  <a:pt x="336890" y="2124"/>
                </a:lnTo>
                <a:lnTo>
                  <a:pt x="311272" y="0"/>
                </a:lnTo>
                <a:close/>
              </a:path>
              <a:path w="750570" h="872490">
                <a:moveTo>
                  <a:pt x="675651" y="268540"/>
                </a:moveTo>
                <a:lnTo>
                  <a:pt x="425224" y="268540"/>
                </a:lnTo>
                <a:lnTo>
                  <a:pt x="441364" y="270108"/>
                </a:lnTo>
                <a:lnTo>
                  <a:pt x="456474" y="274798"/>
                </a:lnTo>
                <a:lnTo>
                  <a:pt x="470543" y="282591"/>
                </a:lnTo>
                <a:lnTo>
                  <a:pt x="483561" y="293467"/>
                </a:lnTo>
                <a:lnTo>
                  <a:pt x="491888" y="289877"/>
                </a:lnTo>
                <a:lnTo>
                  <a:pt x="500214" y="287288"/>
                </a:lnTo>
                <a:lnTo>
                  <a:pt x="508540" y="285720"/>
                </a:lnTo>
                <a:lnTo>
                  <a:pt x="516867" y="285193"/>
                </a:lnTo>
                <a:lnTo>
                  <a:pt x="701229" y="285193"/>
                </a:lnTo>
                <a:lnTo>
                  <a:pt x="689019" y="275322"/>
                </a:lnTo>
                <a:lnTo>
                  <a:pt x="675651" y="268540"/>
                </a:lnTo>
                <a:close/>
              </a:path>
              <a:path w="750570" h="872490">
                <a:moveTo>
                  <a:pt x="419147" y="60955"/>
                </a:moveTo>
                <a:lnTo>
                  <a:pt x="311272" y="60955"/>
                </a:lnTo>
                <a:lnTo>
                  <a:pt x="324824" y="62422"/>
                </a:lnTo>
                <a:lnTo>
                  <a:pt x="336579" y="66480"/>
                </a:lnTo>
                <a:lnTo>
                  <a:pt x="370644" y="101422"/>
                </a:lnTo>
                <a:lnTo>
                  <a:pt x="375160" y="124634"/>
                </a:lnTo>
                <a:lnTo>
                  <a:pt x="375160" y="285193"/>
                </a:lnTo>
                <a:lnTo>
                  <a:pt x="380711" y="279642"/>
                </a:lnTo>
                <a:lnTo>
                  <a:pt x="389090" y="276919"/>
                </a:lnTo>
                <a:lnTo>
                  <a:pt x="397364" y="274091"/>
                </a:lnTo>
                <a:lnTo>
                  <a:pt x="412315" y="270294"/>
                </a:lnTo>
                <a:lnTo>
                  <a:pt x="418897" y="269025"/>
                </a:lnTo>
                <a:lnTo>
                  <a:pt x="425224" y="268540"/>
                </a:lnTo>
                <a:lnTo>
                  <a:pt x="675651" y="268540"/>
                </a:lnTo>
                <a:lnTo>
                  <a:pt x="663470" y="262361"/>
                </a:lnTo>
                <a:lnTo>
                  <a:pt x="634818" y="254584"/>
                </a:lnTo>
                <a:lnTo>
                  <a:pt x="603064" y="251992"/>
                </a:lnTo>
                <a:lnTo>
                  <a:pt x="583734" y="239481"/>
                </a:lnTo>
                <a:lnTo>
                  <a:pt x="563107" y="230849"/>
                </a:lnTo>
                <a:lnTo>
                  <a:pt x="540910" y="225849"/>
                </a:lnTo>
                <a:lnTo>
                  <a:pt x="516867" y="224237"/>
                </a:lnTo>
                <a:lnTo>
                  <a:pt x="494663" y="224237"/>
                </a:lnTo>
                <a:lnTo>
                  <a:pt x="481645" y="217012"/>
                </a:lnTo>
                <a:lnTo>
                  <a:pt x="467576" y="211839"/>
                </a:lnTo>
                <a:lnTo>
                  <a:pt x="452466" y="208728"/>
                </a:lnTo>
                <a:lnTo>
                  <a:pt x="436326" y="207689"/>
                </a:lnTo>
                <a:lnTo>
                  <a:pt x="436326" y="124634"/>
                </a:lnTo>
                <a:lnTo>
                  <a:pt x="434200" y="100244"/>
                </a:lnTo>
                <a:lnTo>
                  <a:pt x="427646" y="77189"/>
                </a:lnTo>
                <a:lnTo>
                  <a:pt x="419147" y="60955"/>
                </a:lnTo>
                <a:close/>
              </a:path>
            </a:pathLst>
          </a:custGeom>
          <a:solidFill>
            <a:srgbClr val="202335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10B83F-8BD1-71F8-726C-E460EFED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791"/>
          <a:stretch/>
        </p:blipFill>
        <p:spPr>
          <a:xfrm>
            <a:off x="1752600" y="0"/>
            <a:ext cx="7290179" cy="1055298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592F1C2-754D-41D5-4765-55F89E6CD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4809"/>
          <a:stretch/>
        </p:blipFill>
        <p:spPr>
          <a:xfrm>
            <a:off x="10591800" y="2140"/>
            <a:ext cx="5257800" cy="102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10857845" y="6426922"/>
            <a:ext cx="7014440" cy="3647208"/>
            <a:chOff x="11937279" y="7069614"/>
            <a:chExt cx="7715884" cy="4011929"/>
          </a:xfrm>
        </p:grpSpPr>
        <p:sp>
          <p:nvSpPr>
            <p:cNvPr id="10" name="object 10"/>
            <p:cNvSpPr/>
            <p:nvPr/>
          </p:nvSpPr>
          <p:spPr>
            <a:xfrm>
              <a:off x="11937279" y="7069614"/>
              <a:ext cx="750570" cy="872490"/>
            </a:xfrm>
            <a:custGeom>
              <a:avLst/>
              <a:gdLst/>
              <a:ahLst/>
              <a:cxnLst/>
              <a:rect l="l" t="t" r="r" b="b"/>
              <a:pathLst>
                <a:path w="750570" h="872490">
                  <a:moveTo>
                    <a:pt x="125053" y="296295"/>
                  </a:moveTo>
                  <a:lnTo>
                    <a:pt x="72974" y="306323"/>
                  </a:lnTo>
                  <a:lnTo>
                    <a:pt x="33305" y="335047"/>
                  </a:lnTo>
                  <a:lnTo>
                    <a:pt x="8326" y="380738"/>
                  </a:lnTo>
                  <a:lnTo>
                    <a:pt x="0" y="434755"/>
                  </a:lnTo>
                  <a:lnTo>
                    <a:pt x="528" y="444654"/>
                  </a:lnTo>
                  <a:lnTo>
                    <a:pt x="18760" y="484242"/>
                  </a:lnTo>
                  <a:lnTo>
                    <a:pt x="33305" y="495606"/>
                  </a:lnTo>
                  <a:lnTo>
                    <a:pt x="41250" y="501402"/>
                  </a:lnTo>
                  <a:lnTo>
                    <a:pt x="48636" y="506393"/>
                  </a:lnTo>
                  <a:lnTo>
                    <a:pt x="56002" y="510835"/>
                  </a:lnTo>
                  <a:lnTo>
                    <a:pt x="63888" y="514982"/>
                  </a:lnTo>
                  <a:lnTo>
                    <a:pt x="71082" y="519587"/>
                  </a:lnTo>
                  <a:lnTo>
                    <a:pt x="79572" y="524722"/>
                  </a:lnTo>
                  <a:lnTo>
                    <a:pt x="88573" y="529857"/>
                  </a:lnTo>
                  <a:lnTo>
                    <a:pt x="97298" y="534462"/>
                  </a:lnTo>
                  <a:lnTo>
                    <a:pt x="107114" y="538565"/>
                  </a:lnTo>
                  <a:lnTo>
                    <a:pt x="115653" y="542697"/>
                  </a:lnTo>
                  <a:lnTo>
                    <a:pt x="122661" y="546849"/>
                  </a:lnTo>
                  <a:lnTo>
                    <a:pt x="127881" y="551011"/>
                  </a:lnTo>
                  <a:lnTo>
                    <a:pt x="142518" y="560334"/>
                  </a:lnTo>
                  <a:lnTo>
                    <a:pt x="157704" y="571473"/>
                  </a:lnTo>
                  <a:lnTo>
                    <a:pt x="191769" y="598141"/>
                  </a:lnTo>
                  <a:lnTo>
                    <a:pt x="200043" y="606415"/>
                  </a:lnTo>
                  <a:lnTo>
                    <a:pt x="205594" y="609138"/>
                  </a:lnTo>
                  <a:lnTo>
                    <a:pt x="208422" y="611966"/>
                  </a:lnTo>
                  <a:lnTo>
                    <a:pt x="211250" y="614689"/>
                  </a:lnTo>
                  <a:lnTo>
                    <a:pt x="214000" y="617543"/>
                  </a:lnTo>
                  <a:lnTo>
                    <a:pt x="216801" y="620240"/>
                  </a:lnTo>
                  <a:lnTo>
                    <a:pt x="239005" y="642444"/>
                  </a:lnTo>
                  <a:lnTo>
                    <a:pt x="241728" y="647995"/>
                  </a:lnTo>
                  <a:lnTo>
                    <a:pt x="244556" y="650718"/>
                  </a:lnTo>
                  <a:lnTo>
                    <a:pt x="247279" y="656269"/>
                  </a:lnTo>
                  <a:lnTo>
                    <a:pt x="247279" y="658992"/>
                  </a:lnTo>
                  <a:lnTo>
                    <a:pt x="250107" y="661820"/>
                  </a:lnTo>
                  <a:lnTo>
                    <a:pt x="250107" y="808554"/>
                  </a:lnTo>
                  <a:lnTo>
                    <a:pt x="251192" y="822089"/>
                  </a:lnTo>
                  <a:lnTo>
                    <a:pt x="278442" y="861717"/>
                  </a:lnTo>
                  <a:lnTo>
                    <a:pt x="311272" y="872233"/>
                  </a:lnTo>
                  <a:lnTo>
                    <a:pt x="625268" y="872233"/>
                  </a:lnTo>
                  <a:lnTo>
                    <a:pt x="669780" y="852857"/>
                  </a:lnTo>
                  <a:lnTo>
                    <a:pt x="686433" y="808554"/>
                  </a:lnTo>
                  <a:lnTo>
                    <a:pt x="586411" y="808554"/>
                  </a:lnTo>
                  <a:lnTo>
                    <a:pt x="578032" y="805726"/>
                  </a:lnTo>
                  <a:lnTo>
                    <a:pt x="572481" y="800280"/>
                  </a:lnTo>
                  <a:lnTo>
                    <a:pt x="564102" y="794729"/>
                  </a:lnTo>
                  <a:lnTo>
                    <a:pt x="561379" y="786350"/>
                  </a:lnTo>
                  <a:lnTo>
                    <a:pt x="561379" y="769802"/>
                  </a:lnTo>
                  <a:lnTo>
                    <a:pt x="564102" y="761423"/>
                  </a:lnTo>
                  <a:lnTo>
                    <a:pt x="572481" y="755977"/>
                  </a:lnTo>
                  <a:lnTo>
                    <a:pt x="578032" y="750426"/>
                  </a:lnTo>
                  <a:lnTo>
                    <a:pt x="586411" y="747598"/>
                  </a:lnTo>
                  <a:lnTo>
                    <a:pt x="686433" y="747598"/>
                  </a:lnTo>
                  <a:lnTo>
                    <a:pt x="686433" y="683919"/>
                  </a:lnTo>
                  <a:lnTo>
                    <a:pt x="311272" y="683919"/>
                  </a:lnTo>
                  <a:lnTo>
                    <a:pt x="311272" y="670094"/>
                  </a:lnTo>
                  <a:lnTo>
                    <a:pt x="309658" y="651883"/>
                  </a:lnTo>
                  <a:lnTo>
                    <a:pt x="283413" y="600864"/>
                  </a:lnTo>
                  <a:lnTo>
                    <a:pt x="233454" y="551011"/>
                  </a:lnTo>
                  <a:lnTo>
                    <a:pt x="195199" y="520598"/>
                  </a:lnTo>
                  <a:lnTo>
                    <a:pt x="161187" y="498434"/>
                  </a:lnTo>
                  <a:lnTo>
                    <a:pt x="156025" y="494228"/>
                  </a:lnTo>
                  <a:lnTo>
                    <a:pt x="149037" y="489767"/>
                  </a:lnTo>
                  <a:lnTo>
                    <a:pt x="130604" y="479058"/>
                  </a:lnTo>
                  <a:lnTo>
                    <a:pt x="101020" y="463932"/>
                  </a:lnTo>
                  <a:lnTo>
                    <a:pt x="79232" y="451682"/>
                  </a:lnTo>
                  <a:lnTo>
                    <a:pt x="65770" y="442045"/>
                  </a:lnTo>
                  <a:lnTo>
                    <a:pt x="61165" y="434755"/>
                  </a:lnTo>
                  <a:lnTo>
                    <a:pt x="62206" y="418675"/>
                  </a:lnTo>
                  <a:lnTo>
                    <a:pt x="77818" y="379350"/>
                  </a:lnTo>
                  <a:lnTo>
                    <a:pt x="125053" y="357251"/>
                  </a:lnTo>
                  <a:lnTo>
                    <a:pt x="250107" y="357251"/>
                  </a:lnTo>
                  <a:lnTo>
                    <a:pt x="250107" y="307397"/>
                  </a:lnTo>
                  <a:lnTo>
                    <a:pt x="186218" y="307397"/>
                  </a:lnTo>
                  <a:lnTo>
                    <a:pt x="171565" y="302127"/>
                  </a:lnTo>
                  <a:lnTo>
                    <a:pt x="156657" y="298704"/>
                  </a:lnTo>
                  <a:lnTo>
                    <a:pt x="141238" y="296851"/>
                  </a:lnTo>
                  <a:lnTo>
                    <a:pt x="125053" y="296295"/>
                  </a:lnTo>
                  <a:close/>
                </a:path>
                <a:path w="750570" h="872490">
                  <a:moveTo>
                    <a:pt x="686433" y="747598"/>
                  </a:moveTo>
                  <a:lnTo>
                    <a:pt x="603064" y="747598"/>
                  </a:lnTo>
                  <a:lnTo>
                    <a:pt x="608615" y="750426"/>
                  </a:lnTo>
                  <a:lnTo>
                    <a:pt x="616889" y="755977"/>
                  </a:lnTo>
                  <a:lnTo>
                    <a:pt x="622440" y="761423"/>
                  </a:lnTo>
                  <a:lnTo>
                    <a:pt x="625268" y="769802"/>
                  </a:lnTo>
                  <a:lnTo>
                    <a:pt x="625268" y="786350"/>
                  </a:lnTo>
                  <a:lnTo>
                    <a:pt x="622440" y="794729"/>
                  </a:lnTo>
                  <a:lnTo>
                    <a:pt x="616889" y="800280"/>
                  </a:lnTo>
                  <a:lnTo>
                    <a:pt x="608615" y="805726"/>
                  </a:lnTo>
                  <a:lnTo>
                    <a:pt x="603064" y="808554"/>
                  </a:lnTo>
                  <a:lnTo>
                    <a:pt x="686433" y="808554"/>
                  </a:lnTo>
                  <a:lnTo>
                    <a:pt x="686433" y="747598"/>
                  </a:lnTo>
                  <a:close/>
                </a:path>
                <a:path w="750570" h="872490">
                  <a:moveTo>
                    <a:pt x="727899" y="315671"/>
                  </a:moveTo>
                  <a:lnTo>
                    <a:pt x="605787" y="315671"/>
                  </a:lnTo>
                  <a:lnTo>
                    <a:pt x="641850" y="321384"/>
                  </a:lnTo>
                  <a:lnTo>
                    <a:pt x="666965" y="338516"/>
                  </a:lnTo>
                  <a:lnTo>
                    <a:pt x="681653" y="367058"/>
                  </a:lnTo>
                  <a:lnTo>
                    <a:pt x="686433" y="407000"/>
                  </a:lnTo>
                  <a:lnTo>
                    <a:pt x="685435" y="426649"/>
                  </a:lnTo>
                  <a:lnTo>
                    <a:pt x="678214" y="470111"/>
                  </a:lnTo>
                  <a:lnTo>
                    <a:pt x="664177" y="517315"/>
                  </a:lnTo>
                  <a:lnTo>
                    <a:pt x="647524" y="564138"/>
                  </a:lnTo>
                  <a:lnTo>
                    <a:pt x="639197" y="587039"/>
                  </a:lnTo>
                  <a:lnTo>
                    <a:pt x="633486" y="610518"/>
                  </a:lnTo>
                  <a:lnTo>
                    <a:pt x="629090" y="631670"/>
                  </a:lnTo>
                  <a:lnTo>
                    <a:pt x="626266" y="651270"/>
                  </a:lnTo>
                  <a:lnTo>
                    <a:pt x="625268" y="670094"/>
                  </a:lnTo>
                  <a:lnTo>
                    <a:pt x="625268" y="683919"/>
                  </a:lnTo>
                  <a:lnTo>
                    <a:pt x="686433" y="683919"/>
                  </a:lnTo>
                  <a:lnTo>
                    <a:pt x="686433" y="670094"/>
                  </a:lnTo>
                  <a:lnTo>
                    <a:pt x="688472" y="652441"/>
                  </a:lnTo>
                  <a:lnTo>
                    <a:pt x="694419" y="628554"/>
                  </a:lnTo>
                  <a:lnTo>
                    <a:pt x="704126" y="598141"/>
                  </a:lnTo>
                  <a:lnTo>
                    <a:pt x="717016" y="562112"/>
                  </a:lnTo>
                  <a:lnTo>
                    <a:pt x="731587" y="516816"/>
                  </a:lnTo>
                  <a:lnTo>
                    <a:pt x="741995" y="475929"/>
                  </a:lnTo>
                  <a:lnTo>
                    <a:pt x="748240" y="438674"/>
                  </a:lnTo>
                  <a:lnTo>
                    <a:pt x="750174" y="406715"/>
                  </a:lnTo>
                  <a:lnTo>
                    <a:pt x="750189" y="402562"/>
                  </a:lnTo>
                  <a:lnTo>
                    <a:pt x="747755" y="371027"/>
                  </a:lnTo>
                  <a:lnTo>
                    <a:pt x="740241" y="341645"/>
                  </a:lnTo>
                  <a:lnTo>
                    <a:pt x="728052" y="315877"/>
                  </a:lnTo>
                  <a:lnTo>
                    <a:pt x="727899" y="315671"/>
                  </a:lnTo>
                  <a:close/>
                </a:path>
                <a:path w="750570" h="872490">
                  <a:moveTo>
                    <a:pt x="250107" y="357251"/>
                  </a:moveTo>
                  <a:lnTo>
                    <a:pt x="125053" y="357251"/>
                  </a:lnTo>
                  <a:lnTo>
                    <a:pt x="135484" y="357763"/>
                  </a:lnTo>
                  <a:lnTo>
                    <a:pt x="145895" y="359306"/>
                  </a:lnTo>
                  <a:lnTo>
                    <a:pt x="185511" y="373838"/>
                  </a:lnTo>
                  <a:lnTo>
                    <a:pt x="225075" y="398726"/>
                  </a:lnTo>
                  <a:lnTo>
                    <a:pt x="239673" y="402562"/>
                  </a:lnTo>
                  <a:lnTo>
                    <a:pt x="245415" y="403807"/>
                  </a:lnTo>
                  <a:lnTo>
                    <a:pt x="250107" y="404277"/>
                  </a:lnTo>
                  <a:lnTo>
                    <a:pt x="250107" y="357251"/>
                  </a:lnTo>
                  <a:close/>
                </a:path>
                <a:path w="750570" h="872490">
                  <a:moveTo>
                    <a:pt x="701229" y="285193"/>
                  </a:moveTo>
                  <a:lnTo>
                    <a:pt x="516867" y="285193"/>
                  </a:lnTo>
                  <a:lnTo>
                    <a:pt x="525635" y="285720"/>
                  </a:lnTo>
                  <a:lnTo>
                    <a:pt x="534934" y="287288"/>
                  </a:lnTo>
                  <a:lnTo>
                    <a:pt x="573340" y="310640"/>
                  </a:lnTo>
                  <a:lnTo>
                    <a:pt x="578032" y="318394"/>
                  </a:lnTo>
                  <a:lnTo>
                    <a:pt x="585889" y="316820"/>
                  </a:lnTo>
                  <a:lnTo>
                    <a:pt x="592970" y="316011"/>
                  </a:lnTo>
                  <a:lnTo>
                    <a:pt x="599521" y="315713"/>
                  </a:lnTo>
                  <a:lnTo>
                    <a:pt x="727899" y="315671"/>
                  </a:lnTo>
                  <a:lnTo>
                    <a:pt x="711465" y="293467"/>
                  </a:lnTo>
                  <a:lnTo>
                    <a:pt x="701229" y="285193"/>
                  </a:lnTo>
                  <a:close/>
                </a:path>
                <a:path w="750570" h="872490">
                  <a:moveTo>
                    <a:pt x="311272" y="0"/>
                  </a:moveTo>
                  <a:lnTo>
                    <a:pt x="265032" y="8666"/>
                  </a:lnTo>
                  <a:lnTo>
                    <a:pt x="225075" y="36028"/>
                  </a:lnTo>
                  <a:lnTo>
                    <a:pt x="196260" y="77189"/>
                  </a:lnTo>
                  <a:lnTo>
                    <a:pt x="186218" y="124634"/>
                  </a:lnTo>
                  <a:lnTo>
                    <a:pt x="186218" y="307397"/>
                  </a:lnTo>
                  <a:lnTo>
                    <a:pt x="250107" y="307397"/>
                  </a:lnTo>
                  <a:lnTo>
                    <a:pt x="250107" y="124634"/>
                  </a:lnTo>
                  <a:lnTo>
                    <a:pt x="251192" y="112631"/>
                  </a:lnTo>
                  <a:lnTo>
                    <a:pt x="278442" y="72620"/>
                  </a:lnTo>
                  <a:lnTo>
                    <a:pt x="311272" y="60955"/>
                  </a:lnTo>
                  <a:lnTo>
                    <a:pt x="419147" y="60955"/>
                  </a:lnTo>
                  <a:lnTo>
                    <a:pt x="416398" y="55705"/>
                  </a:lnTo>
                  <a:lnTo>
                    <a:pt x="400192" y="36028"/>
                  </a:lnTo>
                  <a:lnTo>
                    <a:pt x="380819" y="19883"/>
                  </a:lnTo>
                  <a:lnTo>
                    <a:pt x="359895" y="8666"/>
                  </a:lnTo>
                  <a:lnTo>
                    <a:pt x="336890" y="2124"/>
                  </a:lnTo>
                  <a:lnTo>
                    <a:pt x="311272" y="0"/>
                  </a:lnTo>
                  <a:close/>
                </a:path>
                <a:path w="750570" h="872490">
                  <a:moveTo>
                    <a:pt x="675651" y="268540"/>
                  </a:moveTo>
                  <a:lnTo>
                    <a:pt x="425224" y="268540"/>
                  </a:lnTo>
                  <a:lnTo>
                    <a:pt x="441364" y="270108"/>
                  </a:lnTo>
                  <a:lnTo>
                    <a:pt x="456474" y="274798"/>
                  </a:lnTo>
                  <a:lnTo>
                    <a:pt x="470543" y="282591"/>
                  </a:lnTo>
                  <a:lnTo>
                    <a:pt x="483561" y="293467"/>
                  </a:lnTo>
                  <a:lnTo>
                    <a:pt x="491888" y="289877"/>
                  </a:lnTo>
                  <a:lnTo>
                    <a:pt x="500214" y="287288"/>
                  </a:lnTo>
                  <a:lnTo>
                    <a:pt x="508540" y="285720"/>
                  </a:lnTo>
                  <a:lnTo>
                    <a:pt x="516867" y="285193"/>
                  </a:lnTo>
                  <a:lnTo>
                    <a:pt x="701229" y="285193"/>
                  </a:lnTo>
                  <a:lnTo>
                    <a:pt x="689019" y="275322"/>
                  </a:lnTo>
                  <a:lnTo>
                    <a:pt x="675651" y="268540"/>
                  </a:lnTo>
                  <a:close/>
                </a:path>
                <a:path w="750570" h="872490">
                  <a:moveTo>
                    <a:pt x="419147" y="60955"/>
                  </a:moveTo>
                  <a:lnTo>
                    <a:pt x="311272" y="60955"/>
                  </a:lnTo>
                  <a:lnTo>
                    <a:pt x="324824" y="62422"/>
                  </a:lnTo>
                  <a:lnTo>
                    <a:pt x="336579" y="66480"/>
                  </a:lnTo>
                  <a:lnTo>
                    <a:pt x="370644" y="101422"/>
                  </a:lnTo>
                  <a:lnTo>
                    <a:pt x="375160" y="124634"/>
                  </a:lnTo>
                  <a:lnTo>
                    <a:pt x="375160" y="285193"/>
                  </a:lnTo>
                  <a:lnTo>
                    <a:pt x="380711" y="279642"/>
                  </a:lnTo>
                  <a:lnTo>
                    <a:pt x="389090" y="276919"/>
                  </a:lnTo>
                  <a:lnTo>
                    <a:pt x="397364" y="274091"/>
                  </a:lnTo>
                  <a:lnTo>
                    <a:pt x="412315" y="270294"/>
                  </a:lnTo>
                  <a:lnTo>
                    <a:pt x="418897" y="269025"/>
                  </a:lnTo>
                  <a:lnTo>
                    <a:pt x="425224" y="268540"/>
                  </a:lnTo>
                  <a:lnTo>
                    <a:pt x="675651" y="268540"/>
                  </a:lnTo>
                  <a:lnTo>
                    <a:pt x="663470" y="262361"/>
                  </a:lnTo>
                  <a:lnTo>
                    <a:pt x="634818" y="254584"/>
                  </a:lnTo>
                  <a:lnTo>
                    <a:pt x="603064" y="251992"/>
                  </a:lnTo>
                  <a:lnTo>
                    <a:pt x="583734" y="239481"/>
                  </a:lnTo>
                  <a:lnTo>
                    <a:pt x="563107" y="230849"/>
                  </a:lnTo>
                  <a:lnTo>
                    <a:pt x="540910" y="225849"/>
                  </a:lnTo>
                  <a:lnTo>
                    <a:pt x="516867" y="224237"/>
                  </a:lnTo>
                  <a:lnTo>
                    <a:pt x="494663" y="224237"/>
                  </a:lnTo>
                  <a:lnTo>
                    <a:pt x="481645" y="217012"/>
                  </a:lnTo>
                  <a:lnTo>
                    <a:pt x="467576" y="211839"/>
                  </a:lnTo>
                  <a:lnTo>
                    <a:pt x="452466" y="208728"/>
                  </a:lnTo>
                  <a:lnTo>
                    <a:pt x="436326" y="207689"/>
                  </a:lnTo>
                  <a:lnTo>
                    <a:pt x="436326" y="124634"/>
                  </a:lnTo>
                  <a:lnTo>
                    <a:pt x="434200" y="100244"/>
                  </a:lnTo>
                  <a:lnTo>
                    <a:pt x="427646" y="77189"/>
                  </a:lnTo>
                  <a:lnTo>
                    <a:pt x="419147" y="60955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98974" y="10743300"/>
              <a:ext cx="953926" cy="338084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7840334" y="6033880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1" name="object 21"/>
          <p:cNvSpPr txBox="1"/>
          <p:nvPr/>
        </p:nvSpPr>
        <p:spPr>
          <a:xfrm>
            <a:off x="7948567" y="6017098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9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532471" y="2095462"/>
            <a:ext cx="1130300" cy="255155"/>
            <a:chOff x="10479368" y="2305008"/>
            <a:chExt cx="1243330" cy="280670"/>
          </a:xfrm>
        </p:grpSpPr>
        <p:sp>
          <p:nvSpPr>
            <p:cNvPr id="23" name="object 23"/>
            <p:cNvSpPr/>
            <p:nvPr/>
          </p:nvSpPr>
          <p:spPr>
            <a:xfrm>
              <a:off x="10479368" y="2305008"/>
              <a:ext cx="1243330" cy="280670"/>
            </a:xfrm>
            <a:custGeom>
              <a:avLst/>
              <a:gdLst/>
              <a:ahLst/>
              <a:cxnLst/>
              <a:rect l="l" t="t" r="r" b="b"/>
              <a:pathLst>
                <a:path w="1243329" h="280669">
                  <a:moveTo>
                    <a:pt x="1196283" y="0"/>
                  </a:moveTo>
                  <a:lnTo>
                    <a:pt x="46711" y="0"/>
                  </a:lnTo>
                  <a:lnTo>
                    <a:pt x="28543" y="3675"/>
                  </a:lnTo>
                  <a:lnTo>
                    <a:pt x="13694" y="13694"/>
                  </a:lnTo>
                  <a:lnTo>
                    <a:pt x="3675" y="28543"/>
                  </a:lnTo>
                  <a:lnTo>
                    <a:pt x="0" y="46711"/>
                  </a:lnTo>
                  <a:lnTo>
                    <a:pt x="0" y="233559"/>
                  </a:lnTo>
                  <a:lnTo>
                    <a:pt x="3675" y="251727"/>
                  </a:lnTo>
                  <a:lnTo>
                    <a:pt x="13694" y="266576"/>
                  </a:lnTo>
                  <a:lnTo>
                    <a:pt x="28543" y="276595"/>
                  </a:lnTo>
                  <a:lnTo>
                    <a:pt x="46711" y="280270"/>
                  </a:lnTo>
                  <a:lnTo>
                    <a:pt x="1196283" y="280270"/>
                  </a:lnTo>
                  <a:lnTo>
                    <a:pt x="1214451" y="276595"/>
                  </a:lnTo>
                  <a:lnTo>
                    <a:pt x="1229301" y="266576"/>
                  </a:lnTo>
                  <a:lnTo>
                    <a:pt x="1239319" y="251727"/>
                  </a:lnTo>
                  <a:lnTo>
                    <a:pt x="1242995" y="233559"/>
                  </a:lnTo>
                  <a:lnTo>
                    <a:pt x="1242995" y="46711"/>
                  </a:lnTo>
                  <a:lnTo>
                    <a:pt x="1239319" y="28543"/>
                  </a:lnTo>
                  <a:lnTo>
                    <a:pt x="1229301" y="13694"/>
                  </a:lnTo>
                  <a:lnTo>
                    <a:pt x="1214451" y="3675"/>
                  </a:lnTo>
                  <a:lnTo>
                    <a:pt x="1196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79368" y="2305008"/>
              <a:ext cx="1243330" cy="280670"/>
            </a:xfrm>
            <a:custGeom>
              <a:avLst/>
              <a:gdLst/>
              <a:ahLst/>
              <a:cxnLst/>
              <a:rect l="l" t="t" r="r" b="b"/>
              <a:pathLst>
                <a:path w="1243329" h="280669">
                  <a:moveTo>
                    <a:pt x="0" y="46711"/>
                  </a:moveTo>
                  <a:lnTo>
                    <a:pt x="3675" y="28543"/>
                  </a:lnTo>
                  <a:lnTo>
                    <a:pt x="13694" y="13694"/>
                  </a:lnTo>
                  <a:lnTo>
                    <a:pt x="28543" y="3675"/>
                  </a:lnTo>
                  <a:lnTo>
                    <a:pt x="46711" y="0"/>
                  </a:lnTo>
                  <a:lnTo>
                    <a:pt x="1196283" y="0"/>
                  </a:lnTo>
                  <a:lnTo>
                    <a:pt x="1214451" y="3675"/>
                  </a:lnTo>
                  <a:lnTo>
                    <a:pt x="1229301" y="13694"/>
                  </a:lnTo>
                  <a:lnTo>
                    <a:pt x="1239319" y="28543"/>
                  </a:lnTo>
                  <a:lnTo>
                    <a:pt x="1242995" y="46711"/>
                  </a:lnTo>
                  <a:lnTo>
                    <a:pt x="1242995" y="233559"/>
                  </a:lnTo>
                  <a:lnTo>
                    <a:pt x="1239319" y="251727"/>
                  </a:lnTo>
                  <a:lnTo>
                    <a:pt x="1229301" y="266576"/>
                  </a:lnTo>
                  <a:lnTo>
                    <a:pt x="1214451" y="276595"/>
                  </a:lnTo>
                  <a:lnTo>
                    <a:pt x="1196283" y="280270"/>
                  </a:lnTo>
                  <a:lnTo>
                    <a:pt x="46711" y="280270"/>
                  </a:lnTo>
                  <a:lnTo>
                    <a:pt x="28543" y="276595"/>
                  </a:lnTo>
                  <a:lnTo>
                    <a:pt x="13694" y="266576"/>
                  </a:lnTo>
                  <a:lnTo>
                    <a:pt x="3675" y="251727"/>
                  </a:lnTo>
                  <a:lnTo>
                    <a:pt x="0" y="233559"/>
                  </a:lnTo>
                  <a:lnTo>
                    <a:pt x="0" y="46711"/>
                  </a:lnTo>
                  <a:close/>
                </a:path>
              </a:pathLst>
            </a:custGeom>
            <a:ln w="100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39" name="圖片 38">
            <a:extLst>
              <a:ext uri="{FF2B5EF4-FFF2-40B4-BE49-F238E27FC236}">
                <a16:creationId xmlns:a16="http://schemas.microsoft.com/office/drawing/2014/main" id="{ADC36030-925B-40E4-B5E0-31626162D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19100"/>
            <a:ext cx="15462827" cy="9231450"/>
          </a:xfrm>
          <a:prstGeom prst="rect">
            <a:avLst/>
          </a:prstGeom>
        </p:spPr>
      </p:pic>
      <p:sp>
        <p:nvSpPr>
          <p:cNvPr id="40" name="object 32">
            <a:extLst>
              <a:ext uri="{FF2B5EF4-FFF2-40B4-BE49-F238E27FC236}">
                <a16:creationId xmlns:a16="http://schemas.microsoft.com/office/drawing/2014/main" id="{19108521-286A-43CF-A411-239023D9D0F3}"/>
              </a:ext>
            </a:extLst>
          </p:cNvPr>
          <p:cNvSpPr/>
          <p:nvPr/>
        </p:nvSpPr>
        <p:spPr>
          <a:xfrm>
            <a:off x="10857845" y="5676900"/>
            <a:ext cx="4570741" cy="1881263"/>
          </a:xfrm>
          <a:custGeom>
            <a:avLst/>
            <a:gdLst/>
            <a:ahLst/>
            <a:cxnLst/>
            <a:rect l="l" t="t" r="r" b="b"/>
            <a:pathLst>
              <a:path w="4308475" h="794384">
                <a:moveTo>
                  <a:pt x="0" y="132385"/>
                </a:moveTo>
                <a:lnTo>
                  <a:pt x="6749" y="90544"/>
                </a:lnTo>
                <a:lnTo>
                  <a:pt x="25545" y="54204"/>
                </a:lnTo>
                <a:lnTo>
                  <a:pt x="54204" y="25545"/>
                </a:lnTo>
                <a:lnTo>
                  <a:pt x="90544" y="6749"/>
                </a:lnTo>
                <a:lnTo>
                  <a:pt x="132385" y="0"/>
                </a:lnTo>
                <a:lnTo>
                  <a:pt x="4175995" y="0"/>
                </a:lnTo>
                <a:lnTo>
                  <a:pt x="4217835" y="6749"/>
                </a:lnTo>
                <a:lnTo>
                  <a:pt x="4254176" y="25545"/>
                </a:lnTo>
                <a:lnTo>
                  <a:pt x="4282835" y="54204"/>
                </a:lnTo>
                <a:lnTo>
                  <a:pt x="4301630" y="90544"/>
                </a:lnTo>
                <a:lnTo>
                  <a:pt x="4308380" y="132385"/>
                </a:lnTo>
                <a:lnTo>
                  <a:pt x="4308380" y="661925"/>
                </a:lnTo>
                <a:lnTo>
                  <a:pt x="4301630" y="703765"/>
                </a:lnTo>
                <a:lnTo>
                  <a:pt x="4282835" y="740106"/>
                </a:lnTo>
                <a:lnTo>
                  <a:pt x="4254176" y="768765"/>
                </a:lnTo>
                <a:lnTo>
                  <a:pt x="4217835" y="787560"/>
                </a:lnTo>
                <a:lnTo>
                  <a:pt x="4175995" y="794310"/>
                </a:lnTo>
                <a:lnTo>
                  <a:pt x="132385" y="794310"/>
                </a:lnTo>
                <a:lnTo>
                  <a:pt x="90544" y="787560"/>
                </a:lnTo>
                <a:lnTo>
                  <a:pt x="54204" y="768765"/>
                </a:lnTo>
                <a:lnTo>
                  <a:pt x="25545" y="740106"/>
                </a:lnTo>
                <a:lnTo>
                  <a:pt x="6749" y="703765"/>
                </a:lnTo>
                <a:lnTo>
                  <a:pt x="0" y="661925"/>
                </a:lnTo>
                <a:lnTo>
                  <a:pt x="0" y="132385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5773" y="0"/>
            <a:ext cx="1409123" cy="10283536"/>
          </a:xfrm>
          <a:custGeom>
            <a:avLst/>
            <a:gdLst/>
            <a:ahLst/>
            <a:cxnLst/>
            <a:rect l="l" t="t" r="r" b="b"/>
            <a:pathLst>
              <a:path w="1550035" h="11311890">
                <a:moveTo>
                  <a:pt x="1549659" y="11311380"/>
                </a:moveTo>
                <a:lnTo>
                  <a:pt x="1549659" y="0"/>
                </a:lnTo>
                <a:lnTo>
                  <a:pt x="0" y="0"/>
                </a:lnTo>
                <a:lnTo>
                  <a:pt x="0" y="11311380"/>
                </a:lnTo>
                <a:lnTo>
                  <a:pt x="1549659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0AAC870-07C6-419A-AB88-9DFC7C19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73" y="622659"/>
            <a:ext cx="15107962" cy="8077200"/>
          </a:xfrm>
          <a:prstGeom prst="rect">
            <a:avLst/>
          </a:prstGeom>
        </p:spPr>
      </p:pic>
      <p:grpSp>
        <p:nvGrpSpPr>
          <p:cNvPr id="27" name="object 23">
            <a:extLst>
              <a:ext uri="{FF2B5EF4-FFF2-40B4-BE49-F238E27FC236}">
                <a16:creationId xmlns:a16="http://schemas.microsoft.com/office/drawing/2014/main" id="{4C736E65-10DF-4E0E-BDEE-011C6944EFFA}"/>
              </a:ext>
            </a:extLst>
          </p:cNvPr>
          <p:cNvGrpSpPr/>
          <p:nvPr/>
        </p:nvGrpSpPr>
        <p:grpSpPr>
          <a:xfrm>
            <a:off x="1414896" y="571500"/>
            <a:ext cx="2395104" cy="537096"/>
            <a:chOff x="14362142" y="1299552"/>
            <a:chExt cx="2090709" cy="432434"/>
          </a:xfrm>
        </p:grpSpPr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A187F2D0-D5C0-403B-AD8E-BFB8EC5E0AB6}"/>
                </a:ext>
              </a:extLst>
            </p:cNvPr>
            <p:cNvSpPr/>
            <p:nvPr/>
          </p:nvSpPr>
          <p:spPr>
            <a:xfrm>
              <a:off x="14911007" y="1299552"/>
              <a:ext cx="1541844" cy="408865"/>
            </a:xfrm>
            <a:custGeom>
              <a:avLst/>
              <a:gdLst/>
              <a:ahLst/>
              <a:cxnLst/>
              <a:rect l="l" t="t" r="r" b="b"/>
              <a:pathLst>
                <a:path w="1863090" h="373380">
                  <a:moveTo>
                    <a:pt x="0" y="62212"/>
                  </a:moveTo>
                  <a:lnTo>
                    <a:pt x="4889" y="37999"/>
                  </a:lnTo>
                  <a:lnTo>
                    <a:pt x="18223" y="18223"/>
                  </a:lnTo>
                  <a:lnTo>
                    <a:pt x="37999" y="4889"/>
                  </a:lnTo>
                  <a:lnTo>
                    <a:pt x="62212" y="0"/>
                  </a:lnTo>
                  <a:lnTo>
                    <a:pt x="1800395" y="0"/>
                  </a:lnTo>
                  <a:lnTo>
                    <a:pt x="1824608" y="4889"/>
                  </a:lnTo>
                  <a:lnTo>
                    <a:pt x="1844384" y="18223"/>
                  </a:lnTo>
                  <a:lnTo>
                    <a:pt x="1857718" y="37999"/>
                  </a:lnTo>
                  <a:lnTo>
                    <a:pt x="1862607" y="62212"/>
                  </a:lnTo>
                  <a:lnTo>
                    <a:pt x="1862607" y="311063"/>
                  </a:lnTo>
                  <a:lnTo>
                    <a:pt x="1857718" y="335276"/>
                  </a:lnTo>
                  <a:lnTo>
                    <a:pt x="1844384" y="355051"/>
                  </a:lnTo>
                  <a:lnTo>
                    <a:pt x="1824608" y="368385"/>
                  </a:lnTo>
                  <a:lnTo>
                    <a:pt x="1800395" y="373275"/>
                  </a:lnTo>
                  <a:lnTo>
                    <a:pt x="62212" y="373275"/>
                  </a:lnTo>
                  <a:lnTo>
                    <a:pt x="37999" y="368385"/>
                  </a:lnTo>
                  <a:lnTo>
                    <a:pt x="18223" y="355051"/>
                  </a:lnTo>
                  <a:lnTo>
                    <a:pt x="4889" y="335276"/>
                  </a:lnTo>
                  <a:lnTo>
                    <a:pt x="0" y="311063"/>
                  </a:lnTo>
                  <a:lnTo>
                    <a:pt x="0" y="62212"/>
                  </a:lnTo>
                  <a:close/>
                </a:path>
              </a:pathLst>
            </a:custGeom>
            <a:ln w="628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446BE5FE-DD73-461B-AE29-87AC867DCC91}"/>
                </a:ext>
              </a:extLst>
            </p:cNvPr>
            <p:cNvSpPr/>
            <p:nvPr/>
          </p:nvSpPr>
          <p:spPr>
            <a:xfrm>
              <a:off x="14362142" y="129955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32" name="object 26">
            <a:extLst>
              <a:ext uri="{FF2B5EF4-FFF2-40B4-BE49-F238E27FC236}">
                <a16:creationId xmlns:a16="http://schemas.microsoft.com/office/drawing/2014/main" id="{6AA9D81E-7078-41FB-9FF6-38F2D91CB8DF}"/>
              </a:ext>
            </a:extLst>
          </p:cNvPr>
          <p:cNvSpPr txBox="1"/>
          <p:nvPr/>
        </p:nvSpPr>
        <p:spPr>
          <a:xfrm>
            <a:off x="1525233" y="633050"/>
            <a:ext cx="318172" cy="384721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6">
              <a:spcBef>
                <a:spcPts val="86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EFD4EF3D-79A9-4D50-BA28-1B9C78505742}"/>
              </a:ext>
            </a:extLst>
          </p:cNvPr>
          <p:cNvSpPr txBox="1"/>
          <p:nvPr/>
        </p:nvSpPr>
        <p:spPr>
          <a:xfrm>
            <a:off x="11962644" y="1892353"/>
            <a:ext cx="177800" cy="458179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9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909" dirty="0">
              <a:latin typeface="Calibri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A6D773F-884A-4354-B34C-93745BC792AD}"/>
              </a:ext>
            </a:extLst>
          </p:cNvPr>
          <p:cNvSpPr txBox="1"/>
          <p:nvPr/>
        </p:nvSpPr>
        <p:spPr>
          <a:xfrm>
            <a:off x="11430000" y="4533900"/>
            <a:ext cx="4814327" cy="1206414"/>
          </a:xfrm>
          <a:prstGeom prst="rect">
            <a:avLst/>
          </a:prstGeom>
        </p:spPr>
        <p:txBody>
          <a:bodyPr vert="horz" wrap="square" lIns="0" tIns="151823" rIns="0" bIns="0" rtlCol="0">
            <a:spAutoFit/>
          </a:bodyPr>
          <a:lstStyle/>
          <a:p>
            <a:pPr marL="11546" marR="156442">
              <a:lnSpc>
                <a:spcPct val="152200"/>
              </a:lnSpc>
            </a:pPr>
            <a:r>
              <a:rPr lang="zh-TW" altLang="en-US" sz="2400" b="1" spc="23" dirty="0">
                <a:solidFill>
                  <a:srgbClr val="0000CC"/>
                </a:solidFill>
                <a:latin typeface="Microsoft JhengHei"/>
                <a:cs typeface="Microsoft JhengHei"/>
              </a:rPr>
              <a:t>此</a:t>
            </a:r>
            <a:r>
              <a:rPr sz="2400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系統</a:t>
            </a:r>
            <a:r>
              <a:rPr lang="en-US" altLang="zh-TW" sz="2400" b="1" spc="23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400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每半年</a:t>
            </a:r>
            <a:r>
              <a:rPr lang="en-US" altLang="zh-TW" sz="2400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sz="2400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會啟動自動驗證的機制，來確保您的所屬權益</a:t>
            </a:r>
            <a:r>
              <a:rPr sz="2400" b="1" spc="23" dirty="0">
                <a:solidFill>
                  <a:srgbClr val="0000CC"/>
                </a:solidFill>
                <a:latin typeface="Microsoft JhengHei"/>
                <a:cs typeface="Microsoft JhengHei"/>
              </a:rPr>
              <a:t>。</a:t>
            </a:r>
            <a:endParaRPr sz="2400" b="1" dirty="0">
              <a:solidFill>
                <a:srgbClr val="0000CC"/>
              </a:solidFill>
              <a:latin typeface="Microsoft JhengHei"/>
              <a:cs typeface="Microsoft JhengHei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4F27CF68-FBEF-4D49-A6F0-3402844F8F8B}"/>
              </a:ext>
            </a:extLst>
          </p:cNvPr>
          <p:cNvCxnSpPr/>
          <p:nvPr/>
        </p:nvCxnSpPr>
        <p:spPr>
          <a:xfrm flipV="1">
            <a:off x="14401800" y="3619500"/>
            <a:ext cx="304800" cy="1066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17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15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0911" y="260783"/>
            <a:ext cx="16517579" cy="9678842"/>
            <a:chOff x="1973208" y="664857"/>
            <a:chExt cx="17794063" cy="1064672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2060" y="664857"/>
              <a:ext cx="17775211" cy="63479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73208" y="7247426"/>
              <a:ext cx="17783175" cy="4064157"/>
            </a:xfrm>
            <a:custGeom>
              <a:avLst/>
              <a:gdLst/>
              <a:ahLst/>
              <a:cxnLst/>
              <a:rect l="l" t="t" r="r" b="b"/>
              <a:pathLst>
                <a:path w="17783175" h="4984750">
                  <a:moveTo>
                    <a:pt x="17782752" y="0"/>
                  </a:moveTo>
                  <a:lnTo>
                    <a:pt x="0" y="0"/>
                  </a:lnTo>
                  <a:lnTo>
                    <a:pt x="0" y="4984549"/>
                  </a:lnTo>
                  <a:lnTo>
                    <a:pt x="17782752" y="4984549"/>
                  </a:lnTo>
                  <a:lnTo>
                    <a:pt x="17782752" y="0"/>
                  </a:lnTo>
                  <a:close/>
                </a:path>
              </a:pathLst>
            </a:custGeom>
            <a:solidFill>
              <a:srgbClr val="D5EDE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9" name="object 19"/>
          <p:cNvSpPr/>
          <p:nvPr/>
        </p:nvSpPr>
        <p:spPr>
          <a:xfrm>
            <a:off x="3429000" y="6667500"/>
            <a:ext cx="488062" cy="469322"/>
          </a:xfrm>
          <a:custGeom>
            <a:avLst/>
            <a:gdLst/>
            <a:ahLst/>
            <a:cxnLst/>
            <a:rect l="l" t="t" r="r" b="b"/>
            <a:pathLst>
              <a:path w="483870" h="432434">
                <a:moveTo>
                  <a:pt x="241937" y="0"/>
                </a:moveTo>
                <a:lnTo>
                  <a:pt x="193172" y="4391"/>
                </a:lnTo>
                <a:lnTo>
                  <a:pt x="147754" y="16986"/>
                </a:lnTo>
                <a:lnTo>
                  <a:pt x="106657" y="36916"/>
                </a:lnTo>
                <a:lnTo>
                  <a:pt x="70853" y="63312"/>
                </a:lnTo>
                <a:lnTo>
                  <a:pt x="41313" y="95304"/>
                </a:lnTo>
                <a:lnTo>
                  <a:pt x="19009" y="132025"/>
                </a:lnTo>
                <a:lnTo>
                  <a:pt x="4914" y="172604"/>
                </a:lnTo>
                <a:lnTo>
                  <a:pt x="0" y="216173"/>
                </a:lnTo>
                <a:lnTo>
                  <a:pt x="4914" y="259742"/>
                </a:lnTo>
                <a:lnTo>
                  <a:pt x="19009" y="300321"/>
                </a:lnTo>
                <a:lnTo>
                  <a:pt x="41313" y="337041"/>
                </a:lnTo>
                <a:lnTo>
                  <a:pt x="70853" y="369033"/>
                </a:lnTo>
                <a:lnTo>
                  <a:pt x="106657" y="395429"/>
                </a:lnTo>
                <a:lnTo>
                  <a:pt x="147754" y="415359"/>
                </a:lnTo>
                <a:lnTo>
                  <a:pt x="193172" y="427954"/>
                </a:lnTo>
                <a:lnTo>
                  <a:pt x="241937" y="432346"/>
                </a:lnTo>
                <a:lnTo>
                  <a:pt x="290703" y="427954"/>
                </a:lnTo>
                <a:lnTo>
                  <a:pt x="336120" y="415359"/>
                </a:lnTo>
                <a:lnTo>
                  <a:pt x="377217" y="395429"/>
                </a:lnTo>
                <a:lnTo>
                  <a:pt x="413022" y="369033"/>
                </a:lnTo>
                <a:lnTo>
                  <a:pt x="442562" y="337041"/>
                </a:lnTo>
                <a:lnTo>
                  <a:pt x="464866" y="300321"/>
                </a:lnTo>
                <a:lnTo>
                  <a:pt x="478961" y="259742"/>
                </a:lnTo>
                <a:lnTo>
                  <a:pt x="483875" y="216173"/>
                </a:lnTo>
                <a:lnTo>
                  <a:pt x="478961" y="172604"/>
                </a:lnTo>
                <a:lnTo>
                  <a:pt x="464866" y="132025"/>
                </a:lnTo>
                <a:lnTo>
                  <a:pt x="442562" y="95304"/>
                </a:lnTo>
                <a:lnTo>
                  <a:pt x="413022" y="63312"/>
                </a:lnTo>
                <a:lnTo>
                  <a:pt x="377217" y="36916"/>
                </a:lnTo>
                <a:lnTo>
                  <a:pt x="336120" y="16986"/>
                </a:lnTo>
                <a:lnTo>
                  <a:pt x="290703" y="4391"/>
                </a:lnTo>
                <a:lnTo>
                  <a:pt x="241937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6"/>
          </a:p>
        </p:txBody>
      </p:sp>
      <p:sp>
        <p:nvSpPr>
          <p:cNvPr id="20" name="object 20"/>
          <p:cNvSpPr txBox="1"/>
          <p:nvPr/>
        </p:nvSpPr>
        <p:spPr>
          <a:xfrm>
            <a:off x="3593181" y="6542490"/>
            <a:ext cx="9522850" cy="1188664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lnSpc>
                <a:spcPct val="150000"/>
              </a:lnSpc>
              <a:spcBef>
                <a:spcPts val="104"/>
              </a:spcBef>
              <a:tabLst>
                <a:tab pos="331935" algn="l"/>
              </a:tabLst>
            </a:pPr>
            <a:r>
              <a:rPr sz="3614" b="1" spc="-6" baseline="10482" dirty="0">
                <a:solidFill>
                  <a:srgbClr val="FFFFFF"/>
                </a:solidFill>
                <a:latin typeface="Calibri"/>
                <a:cs typeface="Calibri"/>
              </a:rPr>
              <a:t>1	</a:t>
            </a:r>
            <a:r>
              <a:rPr lang="zh-TW" altLang="en-US" sz="3614" b="1" spc="-6" baseline="1048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82" b="1" spc="14" dirty="0" err="1">
                <a:solidFill>
                  <a:srgbClr val="001F5F"/>
                </a:solidFill>
                <a:latin typeface="Microsoft JhengHei"/>
                <a:cs typeface="Microsoft JhengHei"/>
              </a:rPr>
              <a:t>提交文檔</a:t>
            </a:r>
            <a:endParaRPr lang="en-US" altLang="zh-TW" sz="2682" b="1" dirty="0">
              <a:latin typeface="Microsoft JhengHei"/>
              <a:cs typeface="Microsoft JhengHei"/>
            </a:endParaRPr>
          </a:p>
          <a:p>
            <a:pPr marL="11546">
              <a:lnSpc>
                <a:spcPct val="150000"/>
              </a:lnSpc>
              <a:spcBef>
                <a:spcPts val="104"/>
              </a:spcBef>
              <a:tabLst>
                <a:tab pos="331935" algn="l"/>
              </a:tabLst>
            </a:pPr>
            <a:r>
              <a:rPr lang="zh-TW" altLang="en-US" sz="2682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     </a:t>
            </a:r>
            <a:r>
              <a:rPr sz="2182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點選</a:t>
            </a:r>
            <a:r>
              <a:rPr sz="2182" spc="-5" dirty="0">
                <a:solidFill>
                  <a:srgbClr val="666666"/>
                </a:solidFill>
                <a:latin typeface="Microsoft JhengHei"/>
                <a:cs typeface="Microsoft JhengHei"/>
              </a:rPr>
              <a:t> </a:t>
            </a:r>
            <a:r>
              <a:rPr sz="2182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「</a:t>
            </a:r>
            <a:r>
              <a:rPr sz="2182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上傳檔案</a:t>
            </a:r>
            <a:r>
              <a:rPr sz="2182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」</a:t>
            </a:r>
            <a:r>
              <a:rPr sz="2182" dirty="0">
                <a:solidFill>
                  <a:srgbClr val="6C75A3"/>
                </a:solidFill>
                <a:latin typeface="Microsoft JhengHei"/>
                <a:cs typeface="Microsoft JhengHei"/>
              </a:rPr>
              <a:t> </a:t>
            </a:r>
            <a:r>
              <a:rPr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後，即可進入文檔上傳頁面。</a:t>
            </a: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119884" y="2125252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2" name="object 22"/>
          <p:cNvSpPr txBox="1"/>
          <p:nvPr/>
        </p:nvSpPr>
        <p:spPr>
          <a:xfrm>
            <a:off x="15254420" y="2104109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73" y="0"/>
            <a:ext cx="1409123" cy="10283536"/>
          </a:xfrm>
          <a:custGeom>
            <a:avLst/>
            <a:gdLst/>
            <a:ahLst/>
            <a:cxnLst/>
            <a:rect l="l" t="t" r="r" b="b"/>
            <a:pathLst>
              <a:path w="1550035" h="11311890">
                <a:moveTo>
                  <a:pt x="1549659" y="11311380"/>
                </a:moveTo>
                <a:lnTo>
                  <a:pt x="1549659" y="0"/>
                </a:lnTo>
                <a:lnTo>
                  <a:pt x="0" y="0"/>
                </a:lnTo>
                <a:lnTo>
                  <a:pt x="0" y="11311380"/>
                </a:lnTo>
                <a:lnTo>
                  <a:pt x="1549659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40" name="object 40"/>
          <p:cNvGrpSpPr/>
          <p:nvPr/>
        </p:nvGrpSpPr>
        <p:grpSpPr>
          <a:xfrm>
            <a:off x="15539566" y="2128917"/>
            <a:ext cx="2235200" cy="1377950"/>
            <a:chOff x="17308931" y="2374133"/>
            <a:chExt cx="2458720" cy="1515745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43410" y="2374133"/>
              <a:ext cx="2323860" cy="980319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object 42"/>
            <p:cNvSpPr/>
            <p:nvPr/>
          </p:nvSpPr>
          <p:spPr>
            <a:xfrm>
              <a:off x="17340351" y="2408067"/>
              <a:ext cx="2312670" cy="913765"/>
            </a:xfrm>
            <a:custGeom>
              <a:avLst/>
              <a:gdLst/>
              <a:ahLst/>
              <a:cxnLst/>
              <a:rect l="l" t="t" r="r" b="b"/>
              <a:pathLst>
                <a:path w="2312669" h="913764">
                  <a:moveTo>
                    <a:pt x="0" y="152284"/>
                  </a:moveTo>
                  <a:lnTo>
                    <a:pt x="7763" y="104151"/>
                  </a:lnTo>
                  <a:lnTo>
                    <a:pt x="29382" y="62348"/>
                  </a:lnTo>
                  <a:lnTo>
                    <a:pt x="62348" y="29382"/>
                  </a:lnTo>
                  <a:lnTo>
                    <a:pt x="104151" y="7763"/>
                  </a:lnTo>
                  <a:lnTo>
                    <a:pt x="152284" y="0"/>
                  </a:lnTo>
                  <a:lnTo>
                    <a:pt x="2160264" y="0"/>
                  </a:lnTo>
                  <a:lnTo>
                    <a:pt x="2208397" y="7763"/>
                  </a:lnTo>
                  <a:lnTo>
                    <a:pt x="2250201" y="29382"/>
                  </a:lnTo>
                  <a:lnTo>
                    <a:pt x="2283166" y="62348"/>
                  </a:lnTo>
                  <a:lnTo>
                    <a:pt x="2304785" y="104151"/>
                  </a:lnTo>
                  <a:lnTo>
                    <a:pt x="2312549" y="152284"/>
                  </a:lnTo>
                  <a:lnTo>
                    <a:pt x="2312549" y="761423"/>
                  </a:lnTo>
                  <a:lnTo>
                    <a:pt x="2304785" y="809556"/>
                  </a:lnTo>
                  <a:lnTo>
                    <a:pt x="2283166" y="851360"/>
                  </a:lnTo>
                  <a:lnTo>
                    <a:pt x="2250201" y="884325"/>
                  </a:lnTo>
                  <a:lnTo>
                    <a:pt x="2208397" y="905944"/>
                  </a:lnTo>
                  <a:lnTo>
                    <a:pt x="2160264" y="913708"/>
                  </a:lnTo>
                  <a:lnTo>
                    <a:pt x="152284" y="913708"/>
                  </a:lnTo>
                  <a:lnTo>
                    <a:pt x="104151" y="905944"/>
                  </a:lnTo>
                  <a:lnTo>
                    <a:pt x="62348" y="884325"/>
                  </a:lnTo>
                  <a:lnTo>
                    <a:pt x="29382" y="851360"/>
                  </a:lnTo>
                  <a:lnTo>
                    <a:pt x="7763" y="809556"/>
                  </a:lnTo>
                  <a:lnTo>
                    <a:pt x="0" y="761423"/>
                  </a:lnTo>
                  <a:lnTo>
                    <a:pt x="0" y="152284"/>
                  </a:lnTo>
                  <a:close/>
                </a:path>
              </a:pathLst>
            </a:custGeom>
            <a:ln w="62841">
              <a:noFill/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43" name="object 43"/>
            <p:cNvSpPr/>
            <p:nvPr/>
          </p:nvSpPr>
          <p:spPr>
            <a:xfrm>
              <a:off x="18813344" y="3016369"/>
              <a:ext cx="750570" cy="873760"/>
            </a:xfrm>
            <a:custGeom>
              <a:avLst/>
              <a:gdLst/>
              <a:ahLst/>
              <a:cxnLst/>
              <a:rect l="l" t="t" r="r" b="b"/>
              <a:pathLst>
                <a:path w="750569" h="873760">
                  <a:moveTo>
                    <a:pt x="125053" y="296714"/>
                  </a:moveTo>
                  <a:lnTo>
                    <a:pt x="72974" y="306755"/>
                  </a:lnTo>
                  <a:lnTo>
                    <a:pt x="33305" y="335571"/>
                  </a:lnTo>
                  <a:lnTo>
                    <a:pt x="8326" y="381274"/>
                  </a:lnTo>
                  <a:lnTo>
                    <a:pt x="0" y="435383"/>
                  </a:lnTo>
                  <a:lnTo>
                    <a:pt x="528" y="445284"/>
                  </a:lnTo>
                  <a:lnTo>
                    <a:pt x="18760" y="484897"/>
                  </a:lnTo>
                  <a:lnTo>
                    <a:pt x="33305" y="496339"/>
                  </a:lnTo>
                  <a:lnTo>
                    <a:pt x="41250" y="502137"/>
                  </a:lnTo>
                  <a:lnTo>
                    <a:pt x="48636" y="507140"/>
                  </a:lnTo>
                  <a:lnTo>
                    <a:pt x="56002" y="511612"/>
                  </a:lnTo>
                  <a:lnTo>
                    <a:pt x="63888" y="515820"/>
                  </a:lnTo>
                  <a:lnTo>
                    <a:pt x="71082" y="520408"/>
                  </a:lnTo>
                  <a:lnTo>
                    <a:pt x="79572" y="525508"/>
                  </a:lnTo>
                  <a:lnTo>
                    <a:pt x="88573" y="530607"/>
                  </a:lnTo>
                  <a:lnTo>
                    <a:pt x="97298" y="535196"/>
                  </a:lnTo>
                  <a:lnTo>
                    <a:pt x="107114" y="539359"/>
                  </a:lnTo>
                  <a:lnTo>
                    <a:pt x="115653" y="543522"/>
                  </a:lnTo>
                  <a:lnTo>
                    <a:pt x="122661" y="547685"/>
                  </a:lnTo>
                  <a:lnTo>
                    <a:pt x="127881" y="551848"/>
                  </a:lnTo>
                  <a:lnTo>
                    <a:pt x="142518" y="561171"/>
                  </a:lnTo>
                  <a:lnTo>
                    <a:pt x="157704" y="572311"/>
                  </a:lnTo>
                  <a:lnTo>
                    <a:pt x="191769" y="598979"/>
                  </a:lnTo>
                  <a:lnTo>
                    <a:pt x="200043" y="607253"/>
                  </a:lnTo>
                  <a:lnTo>
                    <a:pt x="205594" y="610081"/>
                  </a:lnTo>
                  <a:lnTo>
                    <a:pt x="208422" y="612804"/>
                  </a:lnTo>
                  <a:lnTo>
                    <a:pt x="236177" y="640559"/>
                  </a:lnTo>
                  <a:lnTo>
                    <a:pt x="239005" y="643282"/>
                  </a:lnTo>
                  <a:lnTo>
                    <a:pt x="241728" y="648833"/>
                  </a:lnTo>
                  <a:lnTo>
                    <a:pt x="244556" y="651661"/>
                  </a:lnTo>
                  <a:lnTo>
                    <a:pt x="247279" y="657212"/>
                  </a:lnTo>
                  <a:lnTo>
                    <a:pt x="247279" y="659935"/>
                  </a:lnTo>
                  <a:lnTo>
                    <a:pt x="250107" y="662763"/>
                  </a:lnTo>
                  <a:lnTo>
                    <a:pt x="250107" y="809706"/>
                  </a:lnTo>
                  <a:lnTo>
                    <a:pt x="278442" y="862974"/>
                  </a:lnTo>
                  <a:lnTo>
                    <a:pt x="311272" y="873490"/>
                  </a:lnTo>
                  <a:lnTo>
                    <a:pt x="625268" y="873490"/>
                  </a:lnTo>
                  <a:lnTo>
                    <a:pt x="669780" y="854114"/>
                  </a:lnTo>
                  <a:lnTo>
                    <a:pt x="686433" y="809706"/>
                  </a:lnTo>
                  <a:lnTo>
                    <a:pt x="586411" y="809706"/>
                  </a:lnTo>
                  <a:lnTo>
                    <a:pt x="578032" y="806983"/>
                  </a:lnTo>
                  <a:lnTo>
                    <a:pt x="572481" y="801432"/>
                  </a:lnTo>
                  <a:lnTo>
                    <a:pt x="564102" y="795881"/>
                  </a:lnTo>
                  <a:lnTo>
                    <a:pt x="561379" y="787502"/>
                  </a:lnTo>
                  <a:lnTo>
                    <a:pt x="561379" y="770849"/>
                  </a:lnTo>
                  <a:lnTo>
                    <a:pt x="564102" y="762575"/>
                  </a:lnTo>
                  <a:lnTo>
                    <a:pt x="572481" y="757024"/>
                  </a:lnTo>
                  <a:lnTo>
                    <a:pt x="578032" y="751473"/>
                  </a:lnTo>
                  <a:lnTo>
                    <a:pt x="586411" y="748750"/>
                  </a:lnTo>
                  <a:lnTo>
                    <a:pt x="686433" y="748750"/>
                  </a:lnTo>
                  <a:lnTo>
                    <a:pt x="686433" y="684967"/>
                  </a:lnTo>
                  <a:lnTo>
                    <a:pt x="311272" y="684967"/>
                  </a:lnTo>
                  <a:lnTo>
                    <a:pt x="311272" y="671037"/>
                  </a:lnTo>
                  <a:lnTo>
                    <a:pt x="309658" y="652810"/>
                  </a:lnTo>
                  <a:lnTo>
                    <a:pt x="283413" y="601702"/>
                  </a:lnTo>
                  <a:lnTo>
                    <a:pt x="233454" y="551848"/>
                  </a:lnTo>
                  <a:lnTo>
                    <a:pt x="195199" y="521344"/>
                  </a:lnTo>
                  <a:lnTo>
                    <a:pt x="161187" y="499167"/>
                  </a:lnTo>
                  <a:lnTo>
                    <a:pt x="156025" y="494959"/>
                  </a:lnTo>
                  <a:lnTo>
                    <a:pt x="149037" y="490487"/>
                  </a:lnTo>
                  <a:lnTo>
                    <a:pt x="130604" y="479686"/>
                  </a:lnTo>
                  <a:lnTo>
                    <a:pt x="101020" y="464604"/>
                  </a:lnTo>
                  <a:lnTo>
                    <a:pt x="79232" y="452350"/>
                  </a:lnTo>
                  <a:lnTo>
                    <a:pt x="65770" y="442688"/>
                  </a:lnTo>
                  <a:lnTo>
                    <a:pt x="61165" y="435383"/>
                  </a:lnTo>
                  <a:lnTo>
                    <a:pt x="62206" y="419301"/>
                  </a:lnTo>
                  <a:lnTo>
                    <a:pt x="77818" y="379873"/>
                  </a:lnTo>
                  <a:lnTo>
                    <a:pt x="125053" y="357670"/>
                  </a:lnTo>
                  <a:lnTo>
                    <a:pt x="250107" y="357670"/>
                  </a:lnTo>
                  <a:lnTo>
                    <a:pt x="250107" y="307816"/>
                  </a:lnTo>
                  <a:lnTo>
                    <a:pt x="186218" y="307816"/>
                  </a:lnTo>
                  <a:lnTo>
                    <a:pt x="171565" y="302546"/>
                  </a:lnTo>
                  <a:lnTo>
                    <a:pt x="156657" y="299123"/>
                  </a:lnTo>
                  <a:lnTo>
                    <a:pt x="141238" y="297270"/>
                  </a:lnTo>
                  <a:lnTo>
                    <a:pt x="125053" y="296714"/>
                  </a:lnTo>
                  <a:close/>
                </a:path>
                <a:path w="750569" h="873760">
                  <a:moveTo>
                    <a:pt x="686433" y="748750"/>
                  </a:moveTo>
                  <a:lnTo>
                    <a:pt x="603064" y="748750"/>
                  </a:lnTo>
                  <a:lnTo>
                    <a:pt x="608615" y="751473"/>
                  </a:lnTo>
                  <a:lnTo>
                    <a:pt x="616889" y="757024"/>
                  </a:lnTo>
                  <a:lnTo>
                    <a:pt x="622440" y="762575"/>
                  </a:lnTo>
                  <a:lnTo>
                    <a:pt x="625268" y="770849"/>
                  </a:lnTo>
                  <a:lnTo>
                    <a:pt x="625268" y="787502"/>
                  </a:lnTo>
                  <a:lnTo>
                    <a:pt x="622440" y="795881"/>
                  </a:lnTo>
                  <a:lnTo>
                    <a:pt x="616889" y="801432"/>
                  </a:lnTo>
                  <a:lnTo>
                    <a:pt x="608615" y="806983"/>
                  </a:lnTo>
                  <a:lnTo>
                    <a:pt x="603064" y="809706"/>
                  </a:lnTo>
                  <a:lnTo>
                    <a:pt x="686433" y="809706"/>
                  </a:lnTo>
                  <a:lnTo>
                    <a:pt x="686433" y="748750"/>
                  </a:lnTo>
                  <a:close/>
                </a:path>
                <a:path w="750569" h="873760">
                  <a:moveTo>
                    <a:pt x="727897" y="316090"/>
                  </a:moveTo>
                  <a:lnTo>
                    <a:pt x="605787" y="316090"/>
                  </a:lnTo>
                  <a:lnTo>
                    <a:pt x="641850" y="321821"/>
                  </a:lnTo>
                  <a:lnTo>
                    <a:pt x="666965" y="339001"/>
                  </a:lnTo>
                  <a:lnTo>
                    <a:pt x="681653" y="367610"/>
                  </a:lnTo>
                  <a:lnTo>
                    <a:pt x="686433" y="407628"/>
                  </a:lnTo>
                  <a:lnTo>
                    <a:pt x="685435" y="427294"/>
                  </a:lnTo>
                  <a:lnTo>
                    <a:pt x="678214" y="470828"/>
                  </a:lnTo>
                  <a:lnTo>
                    <a:pt x="664177" y="518065"/>
                  </a:lnTo>
                  <a:lnTo>
                    <a:pt x="647524" y="564960"/>
                  </a:lnTo>
                  <a:lnTo>
                    <a:pt x="639197" y="587877"/>
                  </a:lnTo>
                  <a:lnTo>
                    <a:pt x="633486" y="611416"/>
                  </a:lnTo>
                  <a:lnTo>
                    <a:pt x="629090" y="632599"/>
                  </a:lnTo>
                  <a:lnTo>
                    <a:pt x="626266" y="652211"/>
                  </a:lnTo>
                  <a:lnTo>
                    <a:pt x="625268" y="671037"/>
                  </a:lnTo>
                  <a:lnTo>
                    <a:pt x="625268" y="684967"/>
                  </a:lnTo>
                  <a:lnTo>
                    <a:pt x="686433" y="684967"/>
                  </a:lnTo>
                  <a:lnTo>
                    <a:pt x="686433" y="671037"/>
                  </a:lnTo>
                  <a:lnTo>
                    <a:pt x="688472" y="653382"/>
                  </a:lnTo>
                  <a:lnTo>
                    <a:pt x="694419" y="629483"/>
                  </a:lnTo>
                  <a:lnTo>
                    <a:pt x="704019" y="599339"/>
                  </a:lnTo>
                  <a:lnTo>
                    <a:pt x="717016" y="562950"/>
                  </a:lnTo>
                  <a:lnTo>
                    <a:pt x="731587" y="517577"/>
                  </a:lnTo>
                  <a:lnTo>
                    <a:pt x="741995" y="476622"/>
                  </a:lnTo>
                  <a:lnTo>
                    <a:pt x="748240" y="439320"/>
                  </a:lnTo>
                  <a:lnTo>
                    <a:pt x="750177" y="407283"/>
                  </a:lnTo>
                  <a:lnTo>
                    <a:pt x="750186" y="403151"/>
                  </a:lnTo>
                  <a:lnTo>
                    <a:pt x="747755" y="371534"/>
                  </a:lnTo>
                  <a:lnTo>
                    <a:pt x="740241" y="342090"/>
                  </a:lnTo>
                  <a:lnTo>
                    <a:pt x="728052" y="316299"/>
                  </a:lnTo>
                  <a:lnTo>
                    <a:pt x="727897" y="316090"/>
                  </a:lnTo>
                  <a:close/>
                </a:path>
                <a:path w="750569" h="873760">
                  <a:moveTo>
                    <a:pt x="250107" y="357670"/>
                  </a:moveTo>
                  <a:lnTo>
                    <a:pt x="125053" y="357670"/>
                  </a:lnTo>
                  <a:lnTo>
                    <a:pt x="135484" y="358198"/>
                  </a:lnTo>
                  <a:lnTo>
                    <a:pt x="145895" y="359777"/>
                  </a:lnTo>
                  <a:lnTo>
                    <a:pt x="185511" y="374375"/>
                  </a:lnTo>
                  <a:lnTo>
                    <a:pt x="225075" y="399354"/>
                  </a:lnTo>
                  <a:lnTo>
                    <a:pt x="239673" y="403151"/>
                  </a:lnTo>
                  <a:lnTo>
                    <a:pt x="245415" y="404421"/>
                  </a:lnTo>
                  <a:lnTo>
                    <a:pt x="250107" y="404905"/>
                  </a:lnTo>
                  <a:lnTo>
                    <a:pt x="250107" y="357670"/>
                  </a:lnTo>
                  <a:close/>
                </a:path>
                <a:path w="750569" h="873760">
                  <a:moveTo>
                    <a:pt x="701239" y="285612"/>
                  </a:moveTo>
                  <a:lnTo>
                    <a:pt x="516867" y="285612"/>
                  </a:lnTo>
                  <a:lnTo>
                    <a:pt x="525635" y="286139"/>
                  </a:lnTo>
                  <a:lnTo>
                    <a:pt x="534934" y="287707"/>
                  </a:lnTo>
                  <a:lnTo>
                    <a:pt x="573340" y="311103"/>
                  </a:lnTo>
                  <a:lnTo>
                    <a:pt x="578032" y="318918"/>
                  </a:lnTo>
                  <a:lnTo>
                    <a:pt x="585889" y="317283"/>
                  </a:lnTo>
                  <a:lnTo>
                    <a:pt x="592970" y="316443"/>
                  </a:lnTo>
                  <a:lnTo>
                    <a:pt x="599521" y="316134"/>
                  </a:lnTo>
                  <a:lnTo>
                    <a:pt x="727897" y="316090"/>
                  </a:lnTo>
                  <a:lnTo>
                    <a:pt x="711465" y="293886"/>
                  </a:lnTo>
                  <a:lnTo>
                    <a:pt x="701239" y="285612"/>
                  </a:lnTo>
                  <a:close/>
                </a:path>
                <a:path w="750569" h="873760">
                  <a:moveTo>
                    <a:pt x="311272" y="0"/>
                  </a:moveTo>
                  <a:lnTo>
                    <a:pt x="265032" y="8666"/>
                  </a:lnTo>
                  <a:lnTo>
                    <a:pt x="225075" y="36028"/>
                  </a:lnTo>
                  <a:lnTo>
                    <a:pt x="196260" y="77281"/>
                  </a:lnTo>
                  <a:lnTo>
                    <a:pt x="186218" y="124739"/>
                  </a:lnTo>
                  <a:lnTo>
                    <a:pt x="186218" y="307816"/>
                  </a:lnTo>
                  <a:lnTo>
                    <a:pt x="250107" y="307816"/>
                  </a:lnTo>
                  <a:lnTo>
                    <a:pt x="250107" y="124739"/>
                  </a:lnTo>
                  <a:lnTo>
                    <a:pt x="251192" y="112779"/>
                  </a:lnTo>
                  <a:lnTo>
                    <a:pt x="278442" y="72709"/>
                  </a:lnTo>
                  <a:lnTo>
                    <a:pt x="311272" y="60955"/>
                  </a:lnTo>
                  <a:lnTo>
                    <a:pt x="419123" y="60955"/>
                  </a:lnTo>
                  <a:lnTo>
                    <a:pt x="416398" y="55737"/>
                  </a:lnTo>
                  <a:lnTo>
                    <a:pt x="400192" y="36028"/>
                  </a:lnTo>
                  <a:lnTo>
                    <a:pt x="380819" y="19883"/>
                  </a:lnTo>
                  <a:lnTo>
                    <a:pt x="359895" y="8666"/>
                  </a:lnTo>
                  <a:lnTo>
                    <a:pt x="336890" y="2124"/>
                  </a:lnTo>
                  <a:lnTo>
                    <a:pt x="311272" y="0"/>
                  </a:lnTo>
                  <a:close/>
                </a:path>
                <a:path w="750569" h="873760">
                  <a:moveTo>
                    <a:pt x="675720" y="268959"/>
                  </a:moveTo>
                  <a:lnTo>
                    <a:pt x="425224" y="268959"/>
                  </a:lnTo>
                  <a:lnTo>
                    <a:pt x="441364" y="270527"/>
                  </a:lnTo>
                  <a:lnTo>
                    <a:pt x="456474" y="275217"/>
                  </a:lnTo>
                  <a:lnTo>
                    <a:pt x="470543" y="283010"/>
                  </a:lnTo>
                  <a:lnTo>
                    <a:pt x="483561" y="293886"/>
                  </a:lnTo>
                  <a:lnTo>
                    <a:pt x="491888" y="290296"/>
                  </a:lnTo>
                  <a:lnTo>
                    <a:pt x="500214" y="287707"/>
                  </a:lnTo>
                  <a:lnTo>
                    <a:pt x="508540" y="286139"/>
                  </a:lnTo>
                  <a:lnTo>
                    <a:pt x="516867" y="285612"/>
                  </a:lnTo>
                  <a:lnTo>
                    <a:pt x="701239" y="285612"/>
                  </a:lnTo>
                  <a:lnTo>
                    <a:pt x="689019" y="275724"/>
                  </a:lnTo>
                  <a:lnTo>
                    <a:pt x="675720" y="268959"/>
                  </a:lnTo>
                  <a:close/>
                </a:path>
                <a:path w="750569" h="873760">
                  <a:moveTo>
                    <a:pt x="419123" y="60955"/>
                  </a:moveTo>
                  <a:lnTo>
                    <a:pt x="311272" y="60955"/>
                  </a:lnTo>
                  <a:lnTo>
                    <a:pt x="324824" y="62438"/>
                  </a:lnTo>
                  <a:lnTo>
                    <a:pt x="336579" y="66532"/>
                  </a:lnTo>
                  <a:lnTo>
                    <a:pt x="370644" y="101566"/>
                  </a:lnTo>
                  <a:lnTo>
                    <a:pt x="375160" y="124739"/>
                  </a:lnTo>
                  <a:lnTo>
                    <a:pt x="375160" y="285612"/>
                  </a:lnTo>
                  <a:lnTo>
                    <a:pt x="380711" y="280061"/>
                  </a:lnTo>
                  <a:lnTo>
                    <a:pt x="389090" y="277338"/>
                  </a:lnTo>
                  <a:lnTo>
                    <a:pt x="397364" y="274510"/>
                  </a:lnTo>
                  <a:lnTo>
                    <a:pt x="412315" y="270713"/>
                  </a:lnTo>
                  <a:lnTo>
                    <a:pt x="418897" y="269443"/>
                  </a:lnTo>
                  <a:lnTo>
                    <a:pt x="425224" y="268959"/>
                  </a:lnTo>
                  <a:lnTo>
                    <a:pt x="675720" y="268959"/>
                  </a:lnTo>
                  <a:lnTo>
                    <a:pt x="663470" y="262727"/>
                  </a:lnTo>
                  <a:lnTo>
                    <a:pt x="634818" y="254915"/>
                  </a:lnTo>
                  <a:lnTo>
                    <a:pt x="603064" y="252306"/>
                  </a:lnTo>
                  <a:lnTo>
                    <a:pt x="583734" y="239812"/>
                  </a:lnTo>
                  <a:lnTo>
                    <a:pt x="563107" y="231215"/>
                  </a:lnTo>
                  <a:lnTo>
                    <a:pt x="540910" y="226252"/>
                  </a:lnTo>
                  <a:lnTo>
                    <a:pt x="516867" y="224656"/>
                  </a:lnTo>
                  <a:lnTo>
                    <a:pt x="494663" y="224656"/>
                  </a:lnTo>
                  <a:lnTo>
                    <a:pt x="481645" y="217371"/>
                  </a:lnTo>
                  <a:lnTo>
                    <a:pt x="467576" y="212166"/>
                  </a:lnTo>
                  <a:lnTo>
                    <a:pt x="452466" y="209044"/>
                  </a:lnTo>
                  <a:lnTo>
                    <a:pt x="436326" y="208003"/>
                  </a:lnTo>
                  <a:lnTo>
                    <a:pt x="436326" y="124739"/>
                  </a:lnTo>
                  <a:lnTo>
                    <a:pt x="434200" y="100377"/>
                  </a:lnTo>
                  <a:lnTo>
                    <a:pt x="427646" y="77281"/>
                  </a:lnTo>
                  <a:lnTo>
                    <a:pt x="419123" y="60955"/>
                  </a:lnTo>
                  <a:close/>
                </a:path>
              </a:pathLst>
            </a:custGeom>
            <a:solidFill>
              <a:srgbClr val="202335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30" name="object 24">
            <a:extLst>
              <a:ext uri="{FF2B5EF4-FFF2-40B4-BE49-F238E27FC236}">
                <a16:creationId xmlns:a16="http://schemas.microsoft.com/office/drawing/2014/main" id="{DB303DA6-AA96-49C7-9137-630DB76AA785}"/>
              </a:ext>
            </a:extLst>
          </p:cNvPr>
          <p:cNvSpPr/>
          <p:nvPr/>
        </p:nvSpPr>
        <p:spPr>
          <a:xfrm>
            <a:off x="15668159" y="2242245"/>
            <a:ext cx="2019899" cy="736209"/>
          </a:xfrm>
          <a:custGeom>
            <a:avLst/>
            <a:gdLst/>
            <a:ahLst/>
            <a:cxnLst/>
            <a:rect l="l" t="t" r="r" b="b"/>
            <a:pathLst>
              <a:path w="1863090" h="373380">
                <a:moveTo>
                  <a:pt x="0" y="62212"/>
                </a:moveTo>
                <a:lnTo>
                  <a:pt x="4889" y="37999"/>
                </a:lnTo>
                <a:lnTo>
                  <a:pt x="18223" y="18223"/>
                </a:lnTo>
                <a:lnTo>
                  <a:pt x="37999" y="4889"/>
                </a:lnTo>
                <a:lnTo>
                  <a:pt x="62212" y="0"/>
                </a:lnTo>
                <a:lnTo>
                  <a:pt x="1800395" y="0"/>
                </a:lnTo>
                <a:lnTo>
                  <a:pt x="1824608" y="4889"/>
                </a:lnTo>
                <a:lnTo>
                  <a:pt x="1844384" y="18223"/>
                </a:lnTo>
                <a:lnTo>
                  <a:pt x="1857718" y="37999"/>
                </a:lnTo>
                <a:lnTo>
                  <a:pt x="1862607" y="62212"/>
                </a:lnTo>
                <a:lnTo>
                  <a:pt x="1862607" y="311063"/>
                </a:lnTo>
                <a:lnTo>
                  <a:pt x="1857718" y="335276"/>
                </a:lnTo>
                <a:lnTo>
                  <a:pt x="1844384" y="355051"/>
                </a:lnTo>
                <a:lnTo>
                  <a:pt x="1824608" y="368385"/>
                </a:lnTo>
                <a:lnTo>
                  <a:pt x="1800395" y="373275"/>
                </a:lnTo>
                <a:lnTo>
                  <a:pt x="62212" y="373275"/>
                </a:lnTo>
                <a:lnTo>
                  <a:pt x="37999" y="368385"/>
                </a:lnTo>
                <a:lnTo>
                  <a:pt x="18223" y="355051"/>
                </a:lnTo>
                <a:lnTo>
                  <a:pt x="4889" y="335276"/>
                </a:lnTo>
                <a:lnTo>
                  <a:pt x="0" y="311063"/>
                </a:lnTo>
                <a:lnTo>
                  <a:pt x="0" y="62212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C2BB68AD-BC11-46DE-AA81-E0A83673EF0A}"/>
              </a:ext>
            </a:extLst>
          </p:cNvPr>
          <p:cNvSpPr txBox="1"/>
          <p:nvPr/>
        </p:nvSpPr>
        <p:spPr>
          <a:xfrm>
            <a:off x="13064337" y="934154"/>
            <a:ext cx="318172" cy="384721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6">
              <a:spcBef>
                <a:spcPts val="86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55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16</a:t>
            </a:r>
            <a:endParaRPr sz="1318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8632" y="5855118"/>
            <a:ext cx="16250805" cy="4436918"/>
          </a:xfrm>
          <a:custGeom>
            <a:avLst/>
            <a:gdLst/>
            <a:ahLst/>
            <a:cxnLst/>
            <a:rect l="l" t="t" r="r" b="b"/>
            <a:pathLst>
              <a:path w="17875885" h="4880609">
                <a:moveTo>
                  <a:pt x="17875757" y="0"/>
                </a:moveTo>
                <a:lnTo>
                  <a:pt x="0" y="0"/>
                </a:lnTo>
                <a:lnTo>
                  <a:pt x="0" y="4880233"/>
                </a:lnTo>
                <a:lnTo>
                  <a:pt x="17875757" y="4880233"/>
                </a:lnTo>
                <a:lnTo>
                  <a:pt x="17875757" y="0"/>
                </a:lnTo>
                <a:close/>
              </a:path>
            </a:pathLst>
          </a:custGeom>
          <a:solidFill>
            <a:srgbClr val="D5EDE4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1" name="object 11"/>
          <p:cNvSpPr txBox="1"/>
          <p:nvPr/>
        </p:nvSpPr>
        <p:spPr>
          <a:xfrm>
            <a:off x="3255105" y="6921057"/>
            <a:ext cx="3108036" cy="426147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文檔上傳方式與限制</a:t>
            </a:r>
            <a:endParaRPr sz="2682" dirty="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5105" y="7746902"/>
            <a:ext cx="11197740" cy="406801"/>
          </a:xfrm>
          <a:prstGeom prst="rect">
            <a:avLst/>
          </a:prstGeom>
        </p:spPr>
        <p:txBody>
          <a:bodyPr vert="horz" wrap="square" lIns="0" tIns="15009" rIns="0" bIns="0" rtlCol="0">
            <a:spAutoFit/>
          </a:bodyPr>
          <a:lstStyle/>
          <a:p>
            <a:pPr marL="11546">
              <a:spcBef>
                <a:spcPts val="118"/>
              </a:spcBef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按下</a:t>
            </a:r>
            <a:r>
              <a:rPr sz="2545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「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瀏覽檔案</a:t>
            </a:r>
            <a:r>
              <a:rPr sz="2545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」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後，即可選擇欲進行上傳比對的文檔。</a:t>
            </a: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55105" y="8295847"/>
            <a:ext cx="13592061" cy="1705618"/>
          </a:xfrm>
          <a:prstGeom prst="rect">
            <a:avLst/>
          </a:prstGeom>
        </p:spPr>
        <p:txBody>
          <a:bodyPr vert="horz" wrap="square" lIns="0" tIns="15009" rIns="0" bIns="0" rtlCol="0">
            <a:spAutoFit/>
          </a:bodyPr>
          <a:lstStyle/>
          <a:p>
            <a:pPr marL="568619" indent="-557651">
              <a:lnSpc>
                <a:spcPct val="150000"/>
              </a:lnSpc>
              <a:spcBef>
                <a:spcPts val="118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完全保留文檔的排版，不需要將表格及圖表從文檔中</a:t>
            </a:r>
            <a:r>
              <a:rPr lang="zh-TW" altLang="en-US"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刪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除。</a:t>
            </a:r>
            <a:endParaRPr sz="2545" dirty="0">
              <a:latin typeface="Microsoft JhengHei"/>
              <a:cs typeface="Microsoft JhengHei"/>
            </a:endParaRPr>
          </a:p>
          <a:p>
            <a:pPr marL="568619" indent="-557651">
              <a:lnSpc>
                <a:spcPct val="150000"/>
              </a:lnSpc>
              <a:spcBef>
                <a:spcPts val="32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上傳檔案，支援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未加密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之文字型</a:t>
            </a:r>
            <a:r>
              <a:rPr sz="2545" b="1" spc="14" dirty="0">
                <a:solidFill>
                  <a:srgbClr val="C00000"/>
                </a:solidFill>
                <a:latin typeface="Microsoft JhengHei"/>
                <a:cs typeface="Microsoft JhengHei"/>
              </a:rPr>
              <a:t>PDF</a:t>
            </a:r>
            <a:r>
              <a:rPr sz="2545" b="1" spc="5" dirty="0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、</a:t>
            </a:r>
            <a:r>
              <a:rPr sz="2545" b="1" spc="5" dirty="0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sz="2545" b="1" spc="18" dirty="0">
                <a:solidFill>
                  <a:srgbClr val="C00000"/>
                </a:solidFill>
                <a:latin typeface="Microsoft JhengHei"/>
                <a:cs typeface="Microsoft JhengHei"/>
              </a:rPr>
              <a:t>DOC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、</a:t>
            </a:r>
            <a:r>
              <a:rPr sz="2545" b="1" spc="18" dirty="0">
                <a:solidFill>
                  <a:srgbClr val="C00000"/>
                </a:solidFill>
                <a:latin typeface="Microsoft JhengHei"/>
                <a:cs typeface="Microsoft JhengHei"/>
              </a:rPr>
              <a:t>DOCX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文檔。</a:t>
            </a:r>
            <a:endParaRPr sz="2545" dirty="0">
              <a:latin typeface="Microsoft JhengHei"/>
              <a:cs typeface="Microsoft JhengHei"/>
            </a:endParaRPr>
          </a:p>
          <a:p>
            <a:pPr marL="568619" indent="-557651">
              <a:lnSpc>
                <a:spcPct val="150000"/>
              </a:lnSpc>
              <a:spcBef>
                <a:spcPts val="32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一次可上傳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五篇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，或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總容量50MB以內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的文檔。</a:t>
            </a:r>
            <a:endParaRPr sz="2545" dirty="0"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05055" y="6926223"/>
            <a:ext cx="14746432" cy="3166341"/>
            <a:chOff x="3079210" y="7618845"/>
            <a:chExt cx="16221075" cy="34829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45808" y="10763410"/>
              <a:ext cx="953926" cy="3380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79210" y="761884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12811" y="6909440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73" y="0"/>
            <a:ext cx="1409123" cy="10283536"/>
          </a:xfrm>
          <a:custGeom>
            <a:avLst/>
            <a:gdLst/>
            <a:ahLst/>
            <a:cxnLst/>
            <a:rect l="l" t="t" r="r" b="b"/>
            <a:pathLst>
              <a:path w="1550035" h="11311890">
                <a:moveTo>
                  <a:pt x="1549659" y="11311380"/>
                </a:moveTo>
                <a:lnTo>
                  <a:pt x="1549659" y="0"/>
                </a:lnTo>
                <a:lnTo>
                  <a:pt x="0" y="0"/>
                </a:lnTo>
                <a:lnTo>
                  <a:pt x="0" y="11311380"/>
                </a:lnTo>
                <a:lnTo>
                  <a:pt x="1549659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27" name="object 27"/>
          <p:cNvGrpSpPr/>
          <p:nvPr/>
        </p:nvGrpSpPr>
        <p:grpSpPr>
          <a:xfrm>
            <a:off x="7397019" y="5584842"/>
            <a:ext cx="2524414" cy="721014"/>
            <a:chOff x="8130371" y="6143326"/>
            <a:chExt cx="2776855" cy="793115"/>
          </a:xfrm>
        </p:grpSpPr>
        <p:sp>
          <p:nvSpPr>
            <p:cNvPr id="28" name="object 28"/>
            <p:cNvSpPr/>
            <p:nvPr/>
          </p:nvSpPr>
          <p:spPr>
            <a:xfrm>
              <a:off x="8651951" y="6174758"/>
              <a:ext cx="2223770" cy="730250"/>
            </a:xfrm>
            <a:custGeom>
              <a:avLst/>
              <a:gdLst/>
              <a:ahLst/>
              <a:cxnLst/>
              <a:rect l="l" t="t" r="r" b="b"/>
              <a:pathLst>
                <a:path w="2223770" h="730250">
                  <a:moveTo>
                    <a:pt x="0" y="121702"/>
                  </a:moveTo>
                  <a:lnTo>
                    <a:pt x="9560" y="74319"/>
                  </a:lnTo>
                  <a:lnTo>
                    <a:pt x="35636" y="35636"/>
                  </a:lnTo>
                  <a:lnTo>
                    <a:pt x="74319" y="9560"/>
                  </a:lnTo>
                  <a:lnTo>
                    <a:pt x="121702" y="0"/>
                  </a:lnTo>
                  <a:lnTo>
                    <a:pt x="2101613" y="0"/>
                  </a:lnTo>
                  <a:lnTo>
                    <a:pt x="2148996" y="9560"/>
                  </a:lnTo>
                  <a:lnTo>
                    <a:pt x="2187679" y="35636"/>
                  </a:lnTo>
                  <a:lnTo>
                    <a:pt x="2213755" y="74319"/>
                  </a:lnTo>
                  <a:lnTo>
                    <a:pt x="2223315" y="121702"/>
                  </a:lnTo>
                  <a:lnTo>
                    <a:pt x="2223315" y="608510"/>
                  </a:lnTo>
                  <a:lnTo>
                    <a:pt x="2213755" y="655893"/>
                  </a:lnTo>
                  <a:lnTo>
                    <a:pt x="2187679" y="694576"/>
                  </a:lnTo>
                  <a:lnTo>
                    <a:pt x="2148996" y="720652"/>
                  </a:lnTo>
                  <a:lnTo>
                    <a:pt x="2101613" y="730212"/>
                  </a:lnTo>
                  <a:lnTo>
                    <a:pt x="121702" y="730212"/>
                  </a:lnTo>
                  <a:lnTo>
                    <a:pt x="74319" y="720652"/>
                  </a:lnTo>
                  <a:lnTo>
                    <a:pt x="35636" y="694576"/>
                  </a:lnTo>
                  <a:lnTo>
                    <a:pt x="9560" y="655893"/>
                  </a:lnTo>
                  <a:lnTo>
                    <a:pt x="0" y="608510"/>
                  </a:lnTo>
                  <a:lnTo>
                    <a:pt x="0" y="121702"/>
                  </a:lnTo>
                  <a:close/>
                </a:path>
              </a:pathLst>
            </a:custGeom>
            <a:ln w="62841">
              <a:solidFill>
                <a:srgbClr val="85CCAF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29" name="object 29"/>
            <p:cNvSpPr/>
            <p:nvPr/>
          </p:nvSpPr>
          <p:spPr>
            <a:xfrm>
              <a:off x="8130371" y="6300440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516988" y="5798418"/>
            <a:ext cx="154709" cy="30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2"/>
              </a:lnSpc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9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14896" y="161353"/>
            <a:ext cx="16572923" cy="6427355"/>
            <a:chOff x="1873919" y="188523"/>
            <a:chExt cx="18230215" cy="7070090"/>
          </a:xfrm>
        </p:grpSpPr>
        <p:sp>
          <p:nvSpPr>
            <p:cNvPr id="32" name="object 32"/>
            <p:cNvSpPr/>
            <p:nvPr/>
          </p:nvSpPr>
          <p:spPr>
            <a:xfrm>
              <a:off x="18212584" y="188523"/>
              <a:ext cx="1891664" cy="926465"/>
            </a:xfrm>
            <a:custGeom>
              <a:avLst/>
              <a:gdLst/>
              <a:ahLst/>
              <a:cxnLst/>
              <a:rect l="l" t="t" r="r" b="b"/>
              <a:pathLst>
                <a:path w="1891665" h="926465">
                  <a:moveTo>
                    <a:pt x="0" y="926276"/>
                  </a:moveTo>
                  <a:lnTo>
                    <a:pt x="1891513" y="926276"/>
                  </a:lnTo>
                  <a:lnTo>
                    <a:pt x="1891513" y="0"/>
                  </a:lnTo>
                  <a:lnTo>
                    <a:pt x="0" y="0"/>
                  </a:lnTo>
                  <a:lnTo>
                    <a:pt x="0" y="926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3919" y="253877"/>
              <a:ext cx="17875757" cy="700426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2313472" y="347339"/>
            <a:ext cx="2139373" cy="29614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091" rIns="0" bIns="0" rtlCol="0">
            <a:spAutoFit/>
          </a:bodyPr>
          <a:lstStyle/>
          <a:p>
            <a:pPr marL="121228">
              <a:spcBef>
                <a:spcPts val="182"/>
              </a:spcBef>
            </a:pPr>
            <a:r>
              <a:rPr sz="1773" spc="9" dirty="0">
                <a:solidFill>
                  <a:srgbClr val="9F9F9F"/>
                </a:solidFill>
                <a:latin typeface="Calibri"/>
                <a:cs typeface="Calibri"/>
                <a:hlinkClick r:id="rId4"/>
              </a:rPr>
              <a:t>almalee@airiti.com</a:t>
            </a:r>
            <a:endParaRPr sz="1773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729897" y="5598821"/>
            <a:ext cx="2043049" cy="1210221"/>
            <a:chOff x="8694772" y="6145851"/>
            <a:chExt cx="2247354" cy="1331243"/>
          </a:xfrm>
        </p:grpSpPr>
        <p:sp>
          <p:nvSpPr>
            <p:cNvPr id="36" name="object 36"/>
            <p:cNvSpPr/>
            <p:nvPr/>
          </p:nvSpPr>
          <p:spPr>
            <a:xfrm>
              <a:off x="8694772" y="6145851"/>
              <a:ext cx="1996070" cy="740410"/>
            </a:xfrm>
            <a:custGeom>
              <a:avLst/>
              <a:gdLst/>
              <a:ahLst/>
              <a:cxnLst/>
              <a:rect l="l" t="t" r="r" b="b"/>
              <a:pathLst>
                <a:path w="1787525" h="740409">
                  <a:moveTo>
                    <a:pt x="0" y="123377"/>
                  </a:moveTo>
                  <a:lnTo>
                    <a:pt x="9689" y="75335"/>
                  </a:lnTo>
                  <a:lnTo>
                    <a:pt x="36120" y="36120"/>
                  </a:lnTo>
                  <a:lnTo>
                    <a:pt x="75335" y="9689"/>
                  </a:lnTo>
                  <a:lnTo>
                    <a:pt x="123377" y="0"/>
                  </a:lnTo>
                  <a:lnTo>
                    <a:pt x="1663820" y="0"/>
                  </a:lnTo>
                  <a:lnTo>
                    <a:pt x="1711863" y="9689"/>
                  </a:lnTo>
                  <a:lnTo>
                    <a:pt x="1751078" y="36120"/>
                  </a:lnTo>
                  <a:lnTo>
                    <a:pt x="1777509" y="75335"/>
                  </a:lnTo>
                  <a:lnTo>
                    <a:pt x="1787198" y="123377"/>
                  </a:lnTo>
                  <a:lnTo>
                    <a:pt x="1787198" y="616889"/>
                  </a:lnTo>
                  <a:lnTo>
                    <a:pt x="1777509" y="664931"/>
                  </a:lnTo>
                  <a:lnTo>
                    <a:pt x="1751078" y="704146"/>
                  </a:lnTo>
                  <a:lnTo>
                    <a:pt x="1711863" y="730577"/>
                  </a:lnTo>
                  <a:lnTo>
                    <a:pt x="1663820" y="740267"/>
                  </a:lnTo>
                  <a:lnTo>
                    <a:pt x="123377" y="740267"/>
                  </a:lnTo>
                  <a:lnTo>
                    <a:pt x="75335" y="730577"/>
                  </a:lnTo>
                  <a:lnTo>
                    <a:pt x="36120" y="704146"/>
                  </a:lnTo>
                  <a:lnTo>
                    <a:pt x="9689" y="664931"/>
                  </a:lnTo>
                  <a:lnTo>
                    <a:pt x="0" y="616889"/>
                  </a:lnTo>
                  <a:lnTo>
                    <a:pt x="0" y="123377"/>
                  </a:lnTo>
                  <a:close/>
                </a:path>
              </a:pathLst>
            </a:custGeom>
            <a:ln w="628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91556" y="6603334"/>
              <a:ext cx="750570" cy="873760"/>
            </a:xfrm>
            <a:custGeom>
              <a:avLst/>
              <a:gdLst/>
              <a:ahLst/>
              <a:cxnLst/>
              <a:rect l="l" t="t" r="r" b="b"/>
              <a:pathLst>
                <a:path w="750570" h="873759">
                  <a:moveTo>
                    <a:pt x="125053" y="296714"/>
                  </a:moveTo>
                  <a:lnTo>
                    <a:pt x="72974" y="306755"/>
                  </a:lnTo>
                  <a:lnTo>
                    <a:pt x="33305" y="335571"/>
                  </a:lnTo>
                  <a:lnTo>
                    <a:pt x="8326" y="381274"/>
                  </a:lnTo>
                  <a:lnTo>
                    <a:pt x="0" y="435383"/>
                  </a:lnTo>
                  <a:lnTo>
                    <a:pt x="528" y="445284"/>
                  </a:lnTo>
                  <a:lnTo>
                    <a:pt x="18760" y="484897"/>
                  </a:lnTo>
                  <a:lnTo>
                    <a:pt x="33305" y="496339"/>
                  </a:lnTo>
                  <a:lnTo>
                    <a:pt x="41250" y="502137"/>
                  </a:lnTo>
                  <a:lnTo>
                    <a:pt x="48636" y="507140"/>
                  </a:lnTo>
                  <a:lnTo>
                    <a:pt x="56002" y="511612"/>
                  </a:lnTo>
                  <a:lnTo>
                    <a:pt x="63888" y="515820"/>
                  </a:lnTo>
                  <a:lnTo>
                    <a:pt x="71082" y="520408"/>
                  </a:lnTo>
                  <a:lnTo>
                    <a:pt x="79572" y="525508"/>
                  </a:lnTo>
                  <a:lnTo>
                    <a:pt x="88573" y="530607"/>
                  </a:lnTo>
                  <a:lnTo>
                    <a:pt x="97298" y="535196"/>
                  </a:lnTo>
                  <a:lnTo>
                    <a:pt x="107114" y="539359"/>
                  </a:lnTo>
                  <a:lnTo>
                    <a:pt x="115653" y="543522"/>
                  </a:lnTo>
                  <a:lnTo>
                    <a:pt x="122661" y="547685"/>
                  </a:lnTo>
                  <a:lnTo>
                    <a:pt x="127881" y="551848"/>
                  </a:lnTo>
                  <a:lnTo>
                    <a:pt x="142518" y="561171"/>
                  </a:lnTo>
                  <a:lnTo>
                    <a:pt x="157704" y="572311"/>
                  </a:lnTo>
                  <a:lnTo>
                    <a:pt x="191769" y="598979"/>
                  </a:lnTo>
                  <a:lnTo>
                    <a:pt x="200043" y="607253"/>
                  </a:lnTo>
                  <a:lnTo>
                    <a:pt x="205594" y="610081"/>
                  </a:lnTo>
                  <a:lnTo>
                    <a:pt x="208422" y="612804"/>
                  </a:lnTo>
                  <a:lnTo>
                    <a:pt x="236177" y="640559"/>
                  </a:lnTo>
                  <a:lnTo>
                    <a:pt x="239005" y="643282"/>
                  </a:lnTo>
                  <a:lnTo>
                    <a:pt x="241728" y="648833"/>
                  </a:lnTo>
                  <a:lnTo>
                    <a:pt x="244556" y="651661"/>
                  </a:lnTo>
                  <a:lnTo>
                    <a:pt x="247279" y="657212"/>
                  </a:lnTo>
                  <a:lnTo>
                    <a:pt x="247279" y="659935"/>
                  </a:lnTo>
                  <a:lnTo>
                    <a:pt x="250107" y="662763"/>
                  </a:lnTo>
                  <a:lnTo>
                    <a:pt x="250107" y="809706"/>
                  </a:lnTo>
                  <a:lnTo>
                    <a:pt x="278442" y="862974"/>
                  </a:lnTo>
                  <a:lnTo>
                    <a:pt x="311272" y="873490"/>
                  </a:lnTo>
                  <a:lnTo>
                    <a:pt x="625268" y="873490"/>
                  </a:lnTo>
                  <a:lnTo>
                    <a:pt x="669780" y="854114"/>
                  </a:lnTo>
                  <a:lnTo>
                    <a:pt x="686433" y="809706"/>
                  </a:lnTo>
                  <a:lnTo>
                    <a:pt x="586411" y="809706"/>
                  </a:lnTo>
                  <a:lnTo>
                    <a:pt x="578032" y="806983"/>
                  </a:lnTo>
                  <a:lnTo>
                    <a:pt x="572481" y="801432"/>
                  </a:lnTo>
                  <a:lnTo>
                    <a:pt x="564102" y="795881"/>
                  </a:lnTo>
                  <a:lnTo>
                    <a:pt x="561379" y="787502"/>
                  </a:lnTo>
                  <a:lnTo>
                    <a:pt x="561379" y="770849"/>
                  </a:lnTo>
                  <a:lnTo>
                    <a:pt x="564102" y="762575"/>
                  </a:lnTo>
                  <a:lnTo>
                    <a:pt x="572481" y="757024"/>
                  </a:lnTo>
                  <a:lnTo>
                    <a:pt x="578032" y="751473"/>
                  </a:lnTo>
                  <a:lnTo>
                    <a:pt x="586411" y="748750"/>
                  </a:lnTo>
                  <a:lnTo>
                    <a:pt x="686433" y="748750"/>
                  </a:lnTo>
                  <a:lnTo>
                    <a:pt x="686433" y="684967"/>
                  </a:lnTo>
                  <a:lnTo>
                    <a:pt x="311272" y="684967"/>
                  </a:lnTo>
                  <a:lnTo>
                    <a:pt x="311272" y="671037"/>
                  </a:lnTo>
                  <a:lnTo>
                    <a:pt x="309658" y="652810"/>
                  </a:lnTo>
                  <a:lnTo>
                    <a:pt x="283413" y="601702"/>
                  </a:lnTo>
                  <a:lnTo>
                    <a:pt x="233454" y="551848"/>
                  </a:lnTo>
                  <a:lnTo>
                    <a:pt x="195199" y="521344"/>
                  </a:lnTo>
                  <a:lnTo>
                    <a:pt x="161187" y="499167"/>
                  </a:lnTo>
                  <a:lnTo>
                    <a:pt x="156025" y="494959"/>
                  </a:lnTo>
                  <a:lnTo>
                    <a:pt x="149037" y="490487"/>
                  </a:lnTo>
                  <a:lnTo>
                    <a:pt x="130604" y="479686"/>
                  </a:lnTo>
                  <a:lnTo>
                    <a:pt x="101020" y="464604"/>
                  </a:lnTo>
                  <a:lnTo>
                    <a:pt x="79232" y="452350"/>
                  </a:lnTo>
                  <a:lnTo>
                    <a:pt x="65770" y="442688"/>
                  </a:lnTo>
                  <a:lnTo>
                    <a:pt x="61165" y="435383"/>
                  </a:lnTo>
                  <a:lnTo>
                    <a:pt x="62206" y="419301"/>
                  </a:lnTo>
                  <a:lnTo>
                    <a:pt x="77818" y="379873"/>
                  </a:lnTo>
                  <a:lnTo>
                    <a:pt x="125053" y="357670"/>
                  </a:lnTo>
                  <a:lnTo>
                    <a:pt x="250107" y="357670"/>
                  </a:lnTo>
                  <a:lnTo>
                    <a:pt x="250107" y="307816"/>
                  </a:lnTo>
                  <a:lnTo>
                    <a:pt x="186218" y="307816"/>
                  </a:lnTo>
                  <a:lnTo>
                    <a:pt x="171565" y="302546"/>
                  </a:lnTo>
                  <a:lnTo>
                    <a:pt x="156657" y="299123"/>
                  </a:lnTo>
                  <a:lnTo>
                    <a:pt x="141238" y="297270"/>
                  </a:lnTo>
                  <a:lnTo>
                    <a:pt x="125053" y="296714"/>
                  </a:lnTo>
                  <a:close/>
                </a:path>
                <a:path w="750570" h="873759">
                  <a:moveTo>
                    <a:pt x="686433" y="748750"/>
                  </a:moveTo>
                  <a:lnTo>
                    <a:pt x="603064" y="748750"/>
                  </a:lnTo>
                  <a:lnTo>
                    <a:pt x="608615" y="751473"/>
                  </a:lnTo>
                  <a:lnTo>
                    <a:pt x="616889" y="757024"/>
                  </a:lnTo>
                  <a:lnTo>
                    <a:pt x="622440" y="762575"/>
                  </a:lnTo>
                  <a:lnTo>
                    <a:pt x="625268" y="770849"/>
                  </a:lnTo>
                  <a:lnTo>
                    <a:pt x="625268" y="787502"/>
                  </a:lnTo>
                  <a:lnTo>
                    <a:pt x="622440" y="795881"/>
                  </a:lnTo>
                  <a:lnTo>
                    <a:pt x="616889" y="801432"/>
                  </a:lnTo>
                  <a:lnTo>
                    <a:pt x="608615" y="806983"/>
                  </a:lnTo>
                  <a:lnTo>
                    <a:pt x="603064" y="809706"/>
                  </a:lnTo>
                  <a:lnTo>
                    <a:pt x="686433" y="809706"/>
                  </a:lnTo>
                  <a:lnTo>
                    <a:pt x="686433" y="748750"/>
                  </a:lnTo>
                  <a:close/>
                </a:path>
                <a:path w="750570" h="873759">
                  <a:moveTo>
                    <a:pt x="727897" y="316090"/>
                  </a:moveTo>
                  <a:lnTo>
                    <a:pt x="605787" y="316090"/>
                  </a:lnTo>
                  <a:lnTo>
                    <a:pt x="641850" y="321821"/>
                  </a:lnTo>
                  <a:lnTo>
                    <a:pt x="666965" y="339001"/>
                  </a:lnTo>
                  <a:lnTo>
                    <a:pt x="681653" y="367610"/>
                  </a:lnTo>
                  <a:lnTo>
                    <a:pt x="686433" y="407628"/>
                  </a:lnTo>
                  <a:lnTo>
                    <a:pt x="685435" y="427294"/>
                  </a:lnTo>
                  <a:lnTo>
                    <a:pt x="678214" y="470828"/>
                  </a:lnTo>
                  <a:lnTo>
                    <a:pt x="664177" y="518065"/>
                  </a:lnTo>
                  <a:lnTo>
                    <a:pt x="647524" y="564960"/>
                  </a:lnTo>
                  <a:lnTo>
                    <a:pt x="639197" y="587877"/>
                  </a:lnTo>
                  <a:lnTo>
                    <a:pt x="633486" y="611416"/>
                  </a:lnTo>
                  <a:lnTo>
                    <a:pt x="629090" y="632599"/>
                  </a:lnTo>
                  <a:lnTo>
                    <a:pt x="626266" y="652211"/>
                  </a:lnTo>
                  <a:lnTo>
                    <a:pt x="625268" y="671037"/>
                  </a:lnTo>
                  <a:lnTo>
                    <a:pt x="625268" y="684967"/>
                  </a:lnTo>
                  <a:lnTo>
                    <a:pt x="686433" y="684967"/>
                  </a:lnTo>
                  <a:lnTo>
                    <a:pt x="686433" y="671037"/>
                  </a:lnTo>
                  <a:lnTo>
                    <a:pt x="688472" y="653382"/>
                  </a:lnTo>
                  <a:lnTo>
                    <a:pt x="694419" y="629483"/>
                  </a:lnTo>
                  <a:lnTo>
                    <a:pt x="704019" y="599339"/>
                  </a:lnTo>
                  <a:lnTo>
                    <a:pt x="717016" y="562950"/>
                  </a:lnTo>
                  <a:lnTo>
                    <a:pt x="731587" y="517577"/>
                  </a:lnTo>
                  <a:lnTo>
                    <a:pt x="741995" y="476622"/>
                  </a:lnTo>
                  <a:lnTo>
                    <a:pt x="748240" y="439320"/>
                  </a:lnTo>
                  <a:lnTo>
                    <a:pt x="750177" y="407283"/>
                  </a:lnTo>
                  <a:lnTo>
                    <a:pt x="750186" y="403151"/>
                  </a:lnTo>
                  <a:lnTo>
                    <a:pt x="747755" y="371534"/>
                  </a:lnTo>
                  <a:lnTo>
                    <a:pt x="740241" y="342090"/>
                  </a:lnTo>
                  <a:lnTo>
                    <a:pt x="728052" y="316299"/>
                  </a:lnTo>
                  <a:lnTo>
                    <a:pt x="727897" y="316090"/>
                  </a:lnTo>
                  <a:close/>
                </a:path>
                <a:path w="750570" h="873759">
                  <a:moveTo>
                    <a:pt x="250107" y="357670"/>
                  </a:moveTo>
                  <a:lnTo>
                    <a:pt x="125053" y="357670"/>
                  </a:lnTo>
                  <a:lnTo>
                    <a:pt x="135484" y="358198"/>
                  </a:lnTo>
                  <a:lnTo>
                    <a:pt x="145895" y="359777"/>
                  </a:lnTo>
                  <a:lnTo>
                    <a:pt x="185511" y="374375"/>
                  </a:lnTo>
                  <a:lnTo>
                    <a:pt x="225075" y="399354"/>
                  </a:lnTo>
                  <a:lnTo>
                    <a:pt x="239673" y="403151"/>
                  </a:lnTo>
                  <a:lnTo>
                    <a:pt x="245415" y="404421"/>
                  </a:lnTo>
                  <a:lnTo>
                    <a:pt x="250107" y="404905"/>
                  </a:lnTo>
                  <a:lnTo>
                    <a:pt x="250107" y="357670"/>
                  </a:lnTo>
                  <a:close/>
                </a:path>
                <a:path w="750570" h="873759">
                  <a:moveTo>
                    <a:pt x="701239" y="285612"/>
                  </a:moveTo>
                  <a:lnTo>
                    <a:pt x="516867" y="285612"/>
                  </a:lnTo>
                  <a:lnTo>
                    <a:pt x="525635" y="286139"/>
                  </a:lnTo>
                  <a:lnTo>
                    <a:pt x="534934" y="287707"/>
                  </a:lnTo>
                  <a:lnTo>
                    <a:pt x="573340" y="311103"/>
                  </a:lnTo>
                  <a:lnTo>
                    <a:pt x="578032" y="318918"/>
                  </a:lnTo>
                  <a:lnTo>
                    <a:pt x="585889" y="317283"/>
                  </a:lnTo>
                  <a:lnTo>
                    <a:pt x="592970" y="316443"/>
                  </a:lnTo>
                  <a:lnTo>
                    <a:pt x="599521" y="316134"/>
                  </a:lnTo>
                  <a:lnTo>
                    <a:pt x="727897" y="316090"/>
                  </a:lnTo>
                  <a:lnTo>
                    <a:pt x="711465" y="293886"/>
                  </a:lnTo>
                  <a:lnTo>
                    <a:pt x="701239" y="285612"/>
                  </a:lnTo>
                  <a:close/>
                </a:path>
                <a:path w="750570" h="873759">
                  <a:moveTo>
                    <a:pt x="311272" y="0"/>
                  </a:moveTo>
                  <a:lnTo>
                    <a:pt x="265032" y="8666"/>
                  </a:lnTo>
                  <a:lnTo>
                    <a:pt x="225075" y="36028"/>
                  </a:lnTo>
                  <a:lnTo>
                    <a:pt x="196260" y="77281"/>
                  </a:lnTo>
                  <a:lnTo>
                    <a:pt x="186218" y="124739"/>
                  </a:lnTo>
                  <a:lnTo>
                    <a:pt x="186218" y="307816"/>
                  </a:lnTo>
                  <a:lnTo>
                    <a:pt x="250107" y="307816"/>
                  </a:lnTo>
                  <a:lnTo>
                    <a:pt x="250107" y="124739"/>
                  </a:lnTo>
                  <a:lnTo>
                    <a:pt x="251192" y="112779"/>
                  </a:lnTo>
                  <a:lnTo>
                    <a:pt x="278442" y="72709"/>
                  </a:lnTo>
                  <a:lnTo>
                    <a:pt x="311272" y="60955"/>
                  </a:lnTo>
                  <a:lnTo>
                    <a:pt x="419123" y="60955"/>
                  </a:lnTo>
                  <a:lnTo>
                    <a:pt x="416398" y="55737"/>
                  </a:lnTo>
                  <a:lnTo>
                    <a:pt x="400192" y="36028"/>
                  </a:lnTo>
                  <a:lnTo>
                    <a:pt x="380819" y="19883"/>
                  </a:lnTo>
                  <a:lnTo>
                    <a:pt x="359895" y="8666"/>
                  </a:lnTo>
                  <a:lnTo>
                    <a:pt x="336890" y="2124"/>
                  </a:lnTo>
                  <a:lnTo>
                    <a:pt x="311272" y="0"/>
                  </a:lnTo>
                  <a:close/>
                </a:path>
                <a:path w="750570" h="873759">
                  <a:moveTo>
                    <a:pt x="675720" y="268959"/>
                  </a:moveTo>
                  <a:lnTo>
                    <a:pt x="425224" y="268959"/>
                  </a:lnTo>
                  <a:lnTo>
                    <a:pt x="441364" y="270527"/>
                  </a:lnTo>
                  <a:lnTo>
                    <a:pt x="456474" y="275217"/>
                  </a:lnTo>
                  <a:lnTo>
                    <a:pt x="470543" y="283010"/>
                  </a:lnTo>
                  <a:lnTo>
                    <a:pt x="483561" y="293886"/>
                  </a:lnTo>
                  <a:lnTo>
                    <a:pt x="491888" y="290296"/>
                  </a:lnTo>
                  <a:lnTo>
                    <a:pt x="500214" y="287707"/>
                  </a:lnTo>
                  <a:lnTo>
                    <a:pt x="508540" y="286139"/>
                  </a:lnTo>
                  <a:lnTo>
                    <a:pt x="516867" y="285612"/>
                  </a:lnTo>
                  <a:lnTo>
                    <a:pt x="701239" y="285612"/>
                  </a:lnTo>
                  <a:lnTo>
                    <a:pt x="689019" y="275724"/>
                  </a:lnTo>
                  <a:lnTo>
                    <a:pt x="675720" y="268959"/>
                  </a:lnTo>
                  <a:close/>
                </a:path>
                <a:path w="750570" h="873759">
                  <a:moveTo>
                    <a:pt x="419123" y="60955"/>
                  </a:moveTo>
                  <a:lnTo>
                    <a:pt x="311272" y="60955"/>
                  </a:lnTo>
                  <a:lnTo>
                    <a:pt x="324824" y="62438"/>
                  </a:lnTo>
                  <a:lnTo>
                    <a:pt x="336579" y="66532"/>
                  </a:lnTo>
                  <a:lnTo>
                    <a:pt x="370644" y="101566"/>
                  </a:lnTo>
                  <a:lnTo>
                    <a:pt x="375160" y="124739"/>
                  </a:lnTo>
                  <a:lnTo>
                    <a:pt x="375160" y="285612"/>
                  </a:lnTo>
                  <a:lnTo>
                    <a:pt x="380711" y="280061"/>
                  </a:lnTo>
                  <a:lnTo>
                    <a:pt x="389090" y="277338"/>
                  </a:lnTo>
                  <a:lnTo>
                    <a:pt x="397364" y="274510"/>
                  </a:lnTo>
                  <a:lnTo>
                    <a:pt x="412315" y="270713"/>
                  </a:lnTo>
                  <a:lnTo>
                    <a:pt x="418897" y="269443"/>
                  </a:lnTo>
                  <a:lnTo>
                    <a:pt x="425224" y="268959"/>
                  </a:lnTo>
                  <a:lnTo>
                    <a:pt x="675720" y="268959"/>
                  </a:lnTo>
                  <a:lnTo>
                    <a:pt x="663470" y="262727"/>
                  </a:lnTo>
                  <a:lnTo>
                    <a:pt x="634818" y="254915"/>
                  </a:lnTo>
                  <a:lnTo>
                    <a:pt x="603064" y="252306"/>
                  </a:lnTo>
                  <a:lnTo>
                    <a:pt x="583734" y="239812"/>
                  </a:lnTo>
                  <a:lnTo>
                    <a:pt x="563107" y="231215"/>
                  </a:lnTo>
                  <a:lnTo>
                    <a:pt x="540910" y="226252"/>
                  </a:lnTo>
                  <a:lnTo>
                    <a:pt x="516867" y="224656"/>
                  </a:lnTo>
                  <a:lnTo>
                    <a:pt x="494663" y="224656"/>
                  </a:lnTo>
                  <a:lnTo>
                    <a:pt x="481645" y="217371"/>
                  </a:lnTo>
                  <a:lnTo>
                    <a:pt x="467576" y="212166"/>
                  </a:lnTo>
                  <a:lnTo>
                    <a:pt x="452466" y="209044"/>
                  </a:lnTo>
                  <a:lnTo>
                    <a:pt x="436326" y="208003"/>
                  </a:lnTo>
                  <a:lnTo>
                    <a:pt x="436326" y="124739"/>
                  </a:lnTo>
                  <a:lnTo>
                    <a:pt x="434200" y="100377"/>
                  </a:lnTo>
                  <a:lnTo>
                    <a:pt x="427646" y="77281"/>
                  </a:lnTo>
                  <a:lnTo>
                    <a:pt x="419123" y="60955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25" name="object 21">
            <a:extLst>
              <a:ext uri="{FF2B5EF4-FFF2-40B4-BE49-F238E27FC236}">
                <a16:creationId xmlns:a16="http://schemas.microsoft.com/office/drawing/2014/main" id="{6E5FA7E7-0B0C-40A3-AE97-20CAF9F07272}"/>
              </a:ext>
            </a:extLst>
          </p:cNvPr>
          <p:cNvSpPr/>
          <p:nvPr/>
        </p:nvSpPr>
        <p:spPr>
          <a:xfrm>
            <a:off x="7330841" y="5509396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r>
              <a:rPr lang="zh-TW" altLang="en-US" sz="2909" dirty="0">
                <a:solidFill>
                  <a:schemeClr val="bg1"/>
                </a:solidFill>
              </a:rPr>
              <a:t> </a:t>
            </a:r>
            <a:r>
              <a:rPr lang="en-US" altLang="zh-TW" sz="2545" dirty="0">
                <a:solidFill>
                  <a:schemeClr val="bg1"/>
                </a:solidFill>
              </a:rPr>
              <a:t>3</a:t>
            </a:r>
            <a:endParaRPr sz="290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7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16660" y="687907"/>
            <a:ext cx="19159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17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08232" y="0"/>
            <a:ext cx="16338550" cy="10259291"/>
            <a:chOff x="1965667" y="26393"/>
            <a:chExt cx="17815560" cy="11285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667" y="26393"/>
              <a:ext cx="17812916" cy="74366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66924" y="7212891"/>
              <a:ext cx="17814290" cy="4098925"/>
            </a:xfrm>
            <a:custGeom>
              <a:avLst/>
              <a:gdLst/>
              <a:ahLst/>
              <a:cxnLst/>
              <a:rect l="l" t="t" r="r" b="b"/>
              <a:pathLst>
                <a:path w="17814290" h="4098925">
                  <a:moveTo>
                    <a:pt x="17814173" y="0"/>
                  </a:moveTo>
                  <a:lnTo>
                    <a:pt x="0" y="0"/>
                  </a:lnTo>
                  <a:lnTo>
                    <a:pt x="0" y="4098491"/>
                  </a:lnTo>
                  <a:lnTo>
                    <a:pt x="17814173" y="4098491"/>
                  </a:lnTo>
                  <a:lnTo>
                    <a:pt x="17814173" y="0"/>
                  </a:lnTo>
                  <a:close/>
                </a:path>
              </a:pathLst>
            </a:custGeom>
            <a:solidFill>
              <a:srgbClr val="D5EDE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6" name="object 6"/>
            <p:cNvSpPr/>
            <p:nvPr/>
          </p:nvSpPr>
          <p:spPr>
            <a:xfrm>
              <a:off x="2865550" y="4586137"/>
              <a:ext cx="16018510" cy="946785"/>
            </a:xfrm>
            <a:custGeom>
              <a:avLst/>
              <a:gdLst/>
              <a:ahLst/>
              <a:cxnLst/>
              <a:rect l="l" t="t" r="r" b="b"/>
              <a:pathLst>
                <a:path w="16018510" h="946785">
                  <a:moveTo>
                    <a:pt x="0" y="157730"/>
                  </a:moveTo>
                  <a:lnTo>
                    <a:pt x="8038" y="107865"/>
                  </a:lnTo>
                  <a:lnTo>
                    <a:pt x="30425" y="64565"/>
                  </a:lnTo>
                  <a:lnTo>
                    <a:pt x="64565" y="30425"/>
                  </a:lnTo>
                  <a:lnTo>
                    <a:pt x="107865" y="8038"/>
                  </a:lnTo>
                  <a:lnTo>
                    <a:pt x="157730" y="0"/>
                  </a:lnTo>
                  <a:lnTo>
                    <a:pt x="15860445" y="0"/>
                  </a:lnTo>
                  <a:lnTo>
                    <a:pt x="15910311" y="8038"/>
                  </a:lnTo>
                  <a:lnTo>
                    <a:pt x="15953611" y="30425"/>
                  </a:lnTo>
                  <a:lnTo>
                    <a:pt x="15987751" y="64565"/>
                  </a:lnTo>
                  <a:lnTo>
                    <a:pt x="16010138" y="107865"/>
                  </a:lnTo>
                  <a:lnTo>
                    <a:pt x="16018176" y="157730"/>
                  </a:lnTo>
                  <a:lnTo>
                    <a:pt x="16018176" y="788654"/>
                  </a:lnTo>
                  <a:lnTo>
                    <a:pt x="16010138" y="838520"/>
                  </a:lnTo>
                  <a:lnTo>
                    <a:pt x="15987751" y="881820"/>
                  </a:lnTo>
                  <a:lnTo>
                    <a:pt x="15953611" y="915960"/>
                  </a:lnTo>
                  <a:lnTo>
                    <a:pt x="15910311" y="938347"/>
                  </a:lnTo>
                  <a:lnTo>
                    <a:pt x="15860445" y="946385"/>
                  </a:lnTo>
                  <a:lnTo>
                    <a:pt x="157730" y="946385"/>
                  </a:lnTo>
                  <a:lnTo>
                    <a:pt x="107865" y="938347"/>
                  </a:lnTo>
                  <a:lnTo>
                    <a:pt x="64565" y="915960"/>
                  </a:lnTo>
                  <a:lnTo>
                    <a:pt x="30425" y="881820"/>
                  </a:lnTo>
                  <a:lnTo>
                    <a:pt x="8038" y="838520"/>
                  </a:lnTo>
                  <a:lnTo>
                    <a:pt x="0" y="788654"/>
                  </a:lnTo>
                  <a:lnTo>
                    <a:pt x="0" y="157730"/>
                  </a:lnTo>
                  <a:close/>
                </a:path>
              </a:pathLst>
            </a:custGeom>
            <a:ln w="628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992039" y="6651912"/>
            <a:ext cx="1406969" cy="426147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失敗原因</a:t>
            </a:r>
            <a:endParaRPr sz="2682" dirty="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58310" y="7190224"/>
            <a:ext cx="9622969" cy="406801"/>
          </a:xfrm>
          <a:prstGeom prst="rect">
            <a:avLst/>
          </a:prstGeom>
        </p:spPr>
        <p:txBody>
          <a:bodyPr vert="horz" wrap="square" lIns="0" tIns="15009" rIns="0" bIns="0" rtlCol="0">
            <a:spAutoFit/>
          </a:bodyPr>
          <a:lstStyle/>
          <a:p>
            <a:pPr marL="11546">
              <a:spcBef>
                <a:spcPts val="118"/>
              </a:spcBef>
              <a:tabLst>
                <a:tab pos="2467866" algn="l"/>
              </a:tabLst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當驗證失敗時移入時	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顯示驗證失敗原因</a:t>
            </a: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8310" y="7608072"/>
            <a:ext cx="13256864" cy="798447"/>
          </a:xfrm>
          <a:prstGeom prst="rect">
            <a:avLst/>
          </a:prstGeom>
        </p:spPr>
        <p:txBody>
          <a:bodyPr vert="horz" wrap="square" lIns="0" tIns="15009" rIns="0" bIns="0" rtlCol="0">
            <a:spAutoFit/>
          </a:bodyPr>
          <a:lstStyle/>
          <a:p>
            <a:pPr marL="568619" indent="-557651">
              <a:spcBef>
                <a:spcPts val="118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若檔案因加密判斷驗證失敗則顯</a:t>
            </a:r>
            <a:r>
              <a:rPr sz="2545" spc="27" dirty="0">
                <a:solidFill>
                  <a:srgbClr val="666666"/>
                </a:solidFill>
                <a:latin typeface="Microsoft JhengHei"/>
                <a:cs typeface="Microsoft JhengHei"/>
              </a:rPr>
              <a:t>示</a:t>
            </a:r>
            <a:r>
              <a:rPr sz="2545" b="1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「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檔案已加密</a:t>
            </a:r>
            <a:r>
              <a:rPr sz="2545" b="1" spc="27" dirty="0">
                <a:solidFill>
                  <a:srgbClr val="6C75A3"/>
                </a:solidFill>
                <a:latin typeface="Microsoft JhengHei"/>
                <a:cs typeface="Microsoft JhengHei"/>
              </a:rPr>
              <a:t>」</a:t>
            </a:r>
            <a:r>
              <a:rPr sz="2545" b="1" spc="-64" dirty="0">
                <a:solidFill>
                  <a:srgbClr val="6C75A3"/>
                </a:solidFill>
                <a:latin typeface="Microsoft JhengHei"/>
                <a:cs typeface="Microsoft JhengHei"/>
              </a:rPr>
              <a:t> </a:t>
            </a:r>
            <a:r>
              <a:rPr sz="2545" b="1" spc="27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  <a:p>
            <a:pPr marL="568619" indent="-557651">
              <a:spcBef>
                <a:spcPts val="32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若檔案因字元判斷驗證失敗則顯示</a:t>
            </a:r>
            <a:r>
              <a:rPr sz="2545" b="1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「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檔案字元至少</a:t>
            </a:r>
            <a:r>
              <a:rPr sz="2545" b="1" spc="9" dirty="0">
                <a:solidFill>
                  <a:srgbClr val="C00000"/>
                </a:solidFill>
                <a:latin typeface="Microsoft JhengHei"/>
                <a:cs typeface="Microsoft JhengHei"/>
              </a:rPr>
              <a:t>100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字</a:t>
            </a:r>
            <a:r>
              <a:rPr sz="2545" b="1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」</a:t>
            </a:r>
            <a:r>
              <a:rPr sz="2545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27033" y="6666408"/>
            <a:ext cx="14980640" cy="3067784"/>
            <a:chOff x="3318005" y="7706822"/>
            <a:chExt cx="16334895" cy="3374562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98974" y="10743300"/>
              <a:ext cx="953926" cy="3380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41313" y="8374342"/>
              <a:ext cx="324485" cy="356235"/>
            </a:xfrm>
            <a:custGeom>
              <a:avLst/>
              <a:gdLst/>
              <a:ahLst/>
              <a:cxnLst/>
              <a:rect l="l" t="t" r="r" b="b"/>
              <a:pathLst>
                <a:path w="324485" h="356234">
                  <a:moveTo>
                    <a:pt x="162129" y="0"/>
                  </a:moveTo>
                  <a:lnTo>
                    <a:pt x="119476" y="5956"/>
                  </a:lnTo>
                  <a:lnTo>
                    <a:pt x="80436" y="23774"/>
                  </a:lnTo>
                  <a:lnTo>
                    <a:pt x="46960" y="51752"/>
                  </a:lnTo>
                  <a:lnTo>
                    <a:pt x="21575" y="88605"/>
                  </a:lnTo>
                  <a:lnTo>
                    <a:pt x="5406" y="130905"/>
                  </a:lnTo>
                  <a:lnTo>
                    <a:pt x="0" y="177211"/>
                  </a:lnTo>
                  <a:lnTo>
                    <a:pt x="1353" y="201268"/>
                  </a:lnTo>
                  <a:lnTo>
                    <a:pt x="12150" y="245963"/>
                  </a:lnTo>
                  <a:lnTo>
                    <a:pt x="33320" y="286674"/>
                  </a:lnTo>
                  <a:lnTo>
                    <a:pt x="62623" y="318962"/>
                  </a:lnTo>
                  <a:lnTo>
                    <a:pt x="99622" y="342292"/>
                  </a:lnTo>
                  <a:lnTo>
                    <a:pt x="140233" y="354189"/>
                  </a:lnTo>
                  <a:lnTo>
                    <a:pt x="162129" y="355680"/>
                  </a:lnTo>
                  <a:lnTo>
                    <a:pt x="183495" y="354189"/>
                  </a:lnTo>
                  <a:lnTo>
                    <a:pt x="224460" y="342292"/>
                  </a:lnTo>
                  <a:lnTo>
                    <a:pt x="261106" y="318962"/>
                  </a:lnTo>
                  <a:lnTo>
                    <a:pt x="283076" y="296190"/>
                  </a:lnTo>
                  <a:lnTo>
                    <a:pt x="111647" y="296190"/>
                  </a:lnTo>
                  <a:lnTo>
                    <a:pt x="109238" y="294829"/>
                  </a:lnTo>
                  <a:lnTo>
                    <a:pt x="108086" y="293572"/>
                  </a:lnTo>
                  <a:lnTo>
                    <a:pt x="108086" y="248536"/>
                  </a:lnTo>
                  <a:lnTo>
                    <a:pt x="109238" y="247279"/>
                  </a:lnTo>
                  <a:lnTo>
                    <a:pt x="111647" y="245917"/>
                  </a:lnTo>
                  <a:lnTo>
                    <a:pt x="112904" y="244661"/>
                  </a:lnTo>
                  <a:lnTo>
                    <a:pt x="134479" y="244661"/>
                  </a:lnTo>
                  <a:lnTo>
                    <a:pt x="134479" y="170613"/>
                  </a:lnTo>
                  <a:lnTo>
                    <a:pt x="112904" y="170613"/>
                  </a:lnTo>
                  <a:lnTo>
                    <a:pt x="111647" y="169251"/>
                  </a:lnTo>
                  <a:lnTo>
                    <a:pt x="109238" y="167890"/>
                  </a:lnTo>
                  <a:lnTo>
                    <a:pt x="108086" y="166633"/>
                  </a:lnTo>
                  <a:lnTo>
                    <a:pt x="108086" y="121597"/>
                  </a:lnTo>
                  <a:lnTo>
                    <a:pt x="109238" y="120340"/>
                  </a:lnTo>
                  <a:lnTo>
                    <a:pt x="111647" y="118978"/>
                  </a:lnTo>
                  <a:lnTo>
                    <a:pt x="112904" y="117722"/>
                  </a:lnTo>
                  <a:lnTo>
                    <a:pt x="314771" y="117722"/>
                  </a:lnTo>
                  <a:lnTo>
                    <a:pt x="312108" y="109122"/>
                  </a:lnTo>
                  <a:lnTo>
                    <a:pt x="302684" y="88605"/>
                  </a:lnTo>
                  <a:lnTo>
                    <a:pt x="139297" y="88605"/>
                  </a:lnTo>
                  <a:lnTo>
                    <a:pt x="138145" y="87244"/>
                  </a:lnTo>
                  <a:lnTo>
                    <a:pt x="136888" y="85987"/>
                  </a:lnTo>
                  <a:lnTo>
                    <a:pt x="135736" y="84625"/>
                  </a:lnTo>
                  <a:lnTo>
                    <a:pt x="134479" y="83264"/>
                  </a:lnTo>
                  <a:lnTo>
                    <a:pt x="134479" y="42312"/>
                  </a:lnTo>
                  <a:lnTo>
                    <a:pt x="135736" y="39694"/>
                  </a:lnTo>
                  <a:lnTo>
                    <a:pt x="136888" y="38333"/>
                  </a:lnTo>
                  <a:lnTo>
                    <a:pt x="138145" y="36971"/>
                  </a:lnTo>
                  <a:lnTo>
                    <a:pt x="261371" y="36971"/>
                  </a:lnTo>
                  <a:lnTo>
                    <a:pt x="261106" y="36717"/>
                  </a:lnTo>
                  <a:lnTo>
                    <a:pt x="243823" y="23774"/>
                  </a:lnTo>
                  <a:lnTo>
                    <a:pt x="224460" y="13388"/>
                  </a:lnTo>
                  <a:lnTo>
                    <a:pt x="204311" y="5956"/>
                  </a:lnTo>
                  <a:lnTo>
                    <a:pt x="183495" y="1490"/>
                  </a:lnTo>
                  <a:lnTo>
                    <a:pt x="162129" y="0"/>
                  </a:lnTo>
                  <a:close/>
                </a:path>
                <a:path w="324485" h="356234">
                  <a:moveTo>
                    <a:pt x="314771" y="117722"/>
                  </a:moveTo>
                  <a:lnTo>
                    <a:pt x="183705" y="117722"/>
                  </a:lnTo>
                  <a:lnTo>
                    <a:pt x="186114" y="118978"/>
                  </a:lnTo>
                  <a:lnTo>
                    <a:pt x="188523" y="121597"/>
                  </a:lnTo>
                  <a:lnTo>
                    <a:pt x="188523" y="244661"/>
                  </a:lnTo>
                  <a:lnTo>
                    <a:pt x="211355" y="244661"/>
                  </a:lnTo>
                  <a:lnTo>
                    <a:pt x="212650" y="245963"/>
                  </a:lnTo>
                  <a:lnTo>
                    <a:pt x="213764" y="247279"/>
                  </a:lnTo>
                  <a:lnTo>
                    <a:pt x="215021" y="248536"/>
                  </a:lnTo>
                  <a:lnTo>
                    <a:pt x="216173" y="249897"/>
                  </a:lnTo>
                  <a:lnTo>
                    <a:pt x="216173" y="290849"/>
                  </a:lnTo>
                  <a:lnTo>
                    <a:pt x="215021" y="293572"/>
                  </a:lnTo>
                  <a:lnTo>
                    <a:pt x="213764" y="294829"/>
                  </a:lnTo>
                  <a:lnTo>
                    <a:pt x="212612" y="296190"/>
                  </a:lnTo>
                  <a:lnTo>
                    <a:pt x="283076" y="296190"/>
                  </a:lnTo>
                  <a:lnTo>
                    <a:pt x="290762" y="286674"/>
                  </a:lnTo>
                  <a:lnTo>
                    <a:pt x="312122" y="245917"/>
                  </a:lnTo>
                  <a:lnTo>
                    <a:pt x="322906" y="201268"/>
                  </a:lnTo>
                  <a:lnTo>
                    <a:pt x="324259" y="177211"/>
                  </a:lnTo>
                  <a:lnTo>
                    <a:pt x="322906" y="153690"/>
                  </a:lnTo>
                  <a:lnTo>
                    <a:pt x="318852" y="130905"/>
                  </a:lnTo>
                  <a:lnTo>
                    <a:pt x="314771" y="117722"/>
                  </a:lnTo>
                  <a:close/>
                </a:path>
                <a:path w="324485" h="356234">
                  <a:moveTo>
                    <a:pt x="261371" y="36971"/>
                  </a:moveTo>
                  <a:lnTo>
                    <a:pt x="186114" y="36971"/>
                  </a:lnTo>
                  <a:lnTo>
                    <a:pt x="187370" y="38333"/>
                  </a:lnTo>
                  <a:lnTo>
                    <a:pt x="188523" y="39694"/>
                  </a:lnTo>
                  <a:lnTo>
                    <a:pt x="188523" y="84625"/>
                  </a:lnTo>
                  <a:lnTo>
                    <a:pt x="187370" y="85987"/>
                  </a:lnTo>
                  <a:lnTo>
                    <a:pt x="186114" y="87244"/>
                  </a:lnTo>
                  <a:lnTo>
                    <a:pt x="183705" y="88605"/>
                  </a:lnTo>
                  <a:lnTo>
                    <a:pt x="302684" y="88605"/>
                  </a:lnTo>
                  <a:lnTo>
                    <a:pt x="290762" y="69005"/>
                  </a:lnTo>
                  <a:lnTo>
                    <a:pt x="276827" y="51752"/>
                  </a:lnTo>
                  <a:lnTo>
                    <a:pt x="261371" y="36971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20" name="object 20"/>
            <p:cNvSpPr/>
            <p:nvPr/>
          </p:nvSpPr>
          <p:spPr>
            <a:xfrm>
              <a:off x="3318005" y="770682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25578" y="6666408"/>
            <a:ext cx="179365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21342" y="8598973"/>
            <a:ext cx="396583" cy="393122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3" name="object 23"/>
          <p:cNvSpPr txBox="1"/>
          <p:nvPr/>
        </p:nvSpPr>
        <p:spPr>
          <a:xfrm>
            <a:off x="2657837" y="8458517"/>
            <a:ext cx="13849737" cy="1163400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lnSpc>
                <a:spcPct val="150000"/>
              </a:lnSpc>
              <a:spcBef>
                <a:spcPts val="104"/>
              </a:spcBef>
              <a:tabLst>
                <a:tab pos="335976" algn="l"/>
              </a:tabLst>
            </a:pPr>
            <a:r>
              <a:rPr sz="3614" b="1" spc="-6" baseline="7337" dirty="0">
                <a:solidFill>
                  <a:srgbClr val="FFFFFF"/>
                </a:solidFill>
                <a:latin typeface="Calibri"/>
                <a:cs typeface="Calibri"/>
              </a:rPr>
              <a:t>5	</a:t>
            </a: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驗證失敗</a:t>
            </a:r>
            <a:endParaRPr sz="2682" dirty="0">
              <a:latin typeface="Microsoft JhengHei"/>
              <a:cs typeface="Microsoft JhengHei"/>
            </a:endParaRPr>
          </a:p>
          <a:p>
            <a:pPr marL="335976">
              <a:lnSpc>
                <a:spcPct val="150000"/>
              </a:lnSpc>
              <a:spcBef>
                <a:spcPts val="59"/>
              </a:spcBef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驗證過後不符合上傳條件的檔案，列表顏色更改為粉紅色。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移除後</a:t>
            </a:r>
            <a:r>
              <a:rPr lang="zh-TW" altLang="en-US" sz="2545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即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可進行比對</a:t>
            </a:r>
            <a:r>
              <a:rPr sz="2545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424903" y="3776515"/>
            <a:ext cx="1454723" cy="268681"/>
          </a:xfrm>
          <a:prstGeom prst="rect">
            <a:avLst/>
          </a:prstGeom>
          <a:ln w="10054">
            <a:solidFill>
              <a:srgbClr val="666666"/>
            </a:solidFill>
          </a:ln>
        </p:spPr>
        <p:txBody>
          <a:bodyPr vert="horz" wrap="square" lIns="0" tIns="65232" rIns="0" bIns="0" rtlCol="0">
            <a:spAutoFit/>
          </a:bodyPr>
          <a:lstStyle/>
          <a:p>
            <a:pPr marL="140279">
              <a:spcBef>
                <a:spcPts val="514"/>
              </a:spcBef>
            </a:pPr>
            <a:r>
              <a:rPr sz="1318" b="1" spc="27" dirty="0">
                <a:latin typeface="Microsoft JhengHei"/>
                <a:cs typeface="Microsoft JhengHei"/>
              </a:rPr>
              <a:t>檔案未達</a:t>
            </a:r>
            <a:r>
              <a:rPr sz="1318" b="1" spc="14" dirty="0">
                <a:latin typeface="Microsoft JhengHei"/>
                <a:cs typeface="Microsoft JhengHei"/>
              </a:rPr>
              <a:t>100</a:t>
            </a:r>
            <a:r>
              <a:rPr sz="1318" b="1" spc="27" dirty="0">
                <a:latin typeface="Microsoft JhengHei"/>
                <a:cs typeface="Microsoft JhengHei"/>
              </a:rPr>
              <a:t>字</a:t>
            </a:r>
            <a:endParaRPr sz="1318" dirty="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41651" y="5384940"/>
            <a:ext cx="396583" cy="393122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7" name="object 27"/>
          <p:cNvSpPr txBox="1"/>
          <p:nvPr/>
        </p:nvSpPr>
        <p:spPr>
          <a:xfrm>
            <a:off x="3650077" y="5368825"/>
            <a:ext cx="179365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73" y="0"/>
            <a:ext cx="1409123" cy="10283536"/>
          </a:xfrm>
          <a:custGeom>
            <a:avLst/>
            <a:gdLst/>
            <a:ahLst/>
            <a:cxnLst/>
            <a:rect l="l" t="t" r="r" b="b"/>
            <a:pathLst>
              <a:path w="1550035" h="11311890">
                <a:moveTo>
                  <a:pt x="1549659" y="11311380"/>
                </a:moveTo>
                <a:lnTo>
                  <a:pt x="1549659" y="0"/>
                </a:lnTo>
                <a:lnTo>
                  <a:pt x="0" y="0"/>
                </a:lnTo>
                <a:lnTo>
                  <a:pt x="0" y="11311380"/>
                </a:lnTo>
                <a:lnTo>
                  <a:pt x="1549659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37" name="object 37"/>
          <p:cNvGrpSpPr/>
          <p:nvPr/>
        </p:nvGrpSpPr>
        <p:grpSpPr>
          <a:xfrm>
            <a:off x="1499890" y="4460606"/>
            <a:ext cx="13267209" cy="846858"/>
            <a:chOff x="2227085" y="4902856"/>
            <a:chExt cx="14466569" cy="931544"/>
          </a:xfrm>
        </p:grpSpPr>
        <p:sp>
          <p:nvSpPr>
            <p:cNvPr id="38" name="object 38"/>
            <p:cNvSpPr/>
            <p:nvPr/>
          </p:nvSpPr>
          <p:spPr>
            <a:xfrm>
              <a:off x="15957849" y="5067500"/>
              <a:ext cx="735330" cy="767080"/>
            </a:xfrm>
            <a:custGeom>
              <a:avLst/>
              <a:gdLst/>
              <a:ahLst/>
              <a:cxnLst/>
              <a:rect l="l" t="t" r="r" b="b"/>
              <a:pathLst>
                <a:path w="735330" h="767079">
                  <a:moveTo>
                    <a:pt x="122539" y="260371"/>
                  </a:moveTo>
                  <a:lnTo>
                    <a:pt x="71481" y="269234"/>
                  </a:lnTo>
                  <a:lnTo>
                    <a:pt x="32677" y="294514"/>
                  </a:lnTo>
                  <a:lnTo>
                    <a:pt x="8169" y="334641"/>
                  </a:lnTo>
                  <a:lnTo>
                    <a:pt x="0" y="382073"/>
                  </a:lnTo>
                  <a:lnTo>
                    <a:pt x="510" y="390830"/>
                  </a:lnTo>
                  <a:lnTo>
                    <a:pt x="18380" y="425603"/>
                  </a:lnTo>
                  <a:lnTo>
                    <a:pt x="32677" y="435697"/>
                  </a:lnTo>
                  <a:lnTo>
                    <a:pt x="40421" y="440720"/>
                  </a:lnTo>
                  <a:lnTo>
                    <a:pt x="47654" y="445084"/>
                  </a:lnTo>
                  <a:lnTo>
                    <a:pt x="54887" y="448997"/>
                  </a:lnTo>
                  <a:lnTo>
                    <a:pt x="62631" y="452664"/>
                  </a:lnTo>
                  <a:lnTo>
                    <a:pt x="69652" y="456716"/>
                  </a:lnTo>
                  <a:lnTo>
                    <a:pt x="77949" y="461200"/>
                  </a:lnTo>
                  <a:lnTo>
                    <a:pt x="86756" y="465684"/>
                  </a:lnTo>
                  <a:lnTo>
                    <a:pt x="95308" y="469736"/>
                  </a:lnTo>
                  <a:lnTo>
                    <a:pt x="104967" y="473366"/>
                  </a:lnTo>
                  <a:lnTo>
                    <a:pt x="113349" y="477015"/>
                  </a:lnTo>
                  <a:lnTo>
                    <a:pt x="120199" y="480665"/>
                  </a:lnTo>
                  <a:lnTo>
                    <a:pt x="125263" y="484294"/>
                  </a:lnTo>
                  <a:lnTo>
                    <a:pt x="139644" y="492482"/>
                  </a:lnTo>
                  <a:lnTo>
                    <a:pt x="154536" y="502269"/>
                  </a:lnTo>
                  <a:lnTo>
                    <a:pt x="187894" y="525665"/>
                  </a:lnTo>
                  <a:lnTo>
                    <a:pt x="190617" y="528178"/>
                  </a:lnTo>
                  <a:lnTo>
                    <a:pt x="196063" y="532996"/>
                  </a:lnTo>
                  <a:lnTo>
                    <a:pt x="201510" y="535405"/>
                  </a:lnTo>
                  <a:lnTo>
                    <a:pt x="204233" y="537919"/>
                  </a:lnTo>
                  <a:lnTo>
                    <a:pt x="212402" y="545145"/>
                  </a:lnTo>
                  <a:lnTo>
                    <a:pt x="217848" y="550068"/>
                  </a:lnTo>
                  <a:lnTo>
                    <a:pt x="220586" y="552490"/>
                  </a:lnTo>
                  <a:lnTo>
                    <a:pt x="226018" y="557399"/>
                  </a:lnTo>
                  <a:lnTo>
                    <a:pt x="234187" y="564626"/>
                  </a:lnTo>
                  <a:lnTo>
                    <a:pt x="236910" y="569549"/>
                  </a:lnTo>
                  <a:lnTo>
                    <a:pt x="239633" y="571958"/>
                  </a:lnTo>
                  <a:lnTo>
                    <a:pt x="242356" y="576775"/>
                  </a:lnTo>
                  <a:lnTo>
                    <a:pt x="242356" y="579289"/>
                  </a:lnTo>
                  <a:lnTo>
                    <a:pt x="245079" y="581698"/>
                  </a:lnTo>
                  <a:lnTo>
                    <a:pt x="245079" y="710731"/>
                  </a:lnTo>
                  <a:lnTo>
                    <a:pt x="246143" y="722591"/>
                  </a:lnTo>
                  <a:lnTo>
                    <a:pt x="272821" y="757425"/>
                  </a:lnTo>
                  <a:lnTo>
                    <a:pt x="304988" y="766660"/>
                  </a:lnTo>
                  <a:lnTo>
                    <a:pt x="612699" y="766660"/>
                  </a:lnTo>
                  <a:lnTo>
                    <a:pt x="656269" y="749588"/>
                  </a:lnTo>
                  <a:lnTo>
                    <a:pt x="672608" y="710731"/>
                  </a:lnTo>
                  <a:lnTo>
                    <a:pt x="574576" y="710731"/>
                  </a:lnTo>
                  <a:lnTo>
                    <a:pt x="566407" y="708218"/>
                  </a:lnTo>
                  <a:lnTo>
                    <a:pt x="560960" y="703400"/>
                  </a:lnTo>
                  <a:lnTo>
                    <a:pt x="552791" y="698477"/>
                  </a:lnTo>
                  <a:lnTo>
                    <a:pt x="550068" y="691251"/>
                  </a:lnTo>
                  <a:lnTo>
                    <a:pt x="550068" y="676588"/>
                  </a:lnTo>
                  <a:lnTo>
                    <a:pt x="552791" y="669256"/>
                  </a:lnTo>
                  <a:lnTo>
                    <a:pt x="560960" y="664439"/>
                  </a:lnTo>
                  <a:lnTo>
                    <a:pt x="566407" y="659621"/>
                  </a:lnTo>
                  <a:lnTo>
                    <a:pt x="574576" y="657107"/>
                  </a:lnTo>
                  <a:lnTo>
                    <a:pt x="672608" y="657107"/>
                  </a:lnTo>
                  <a:lnTo>
                    <a:pt x="672608" y="601179"/>
                  </a:lnTo>
                  <a:lnTo>
                    <a:pt x="304988" y="601179"/>
                  </a:lnTo>
                  <a:lnTo>
                    <a:pt x="304988" y="589029"/>
                  </a:lnTo>
                  <a:lnTo>
                    <a:pt x="303414" y="572982"/>
                  </a:lnTo>
                  <a:lnTo>
                    <a:pt x="277757" y="528178"/>
                  </a:lnTo>
                  <a:lnTo>
                    <a:pt x="228741" y="484294"/>
                  </a:lnTo>
                  <a:lnTo>
                    <a:pt x="191298" y="457548"/>
                  </a:lnTo>
                  <a:lnTo>
                    <a:pt x="157940" y="438106"/>
                  </a:lnTo>
                  <a:lnTo>
                    <a:pt x="152877" y="434393"/>
                  </a:lnTo>
                  <a:lnTo>
                    <a:pt x="146026" y="430474"/>
                  </a:lnTo>
                  <a:lnTo>
                    <a:pt x="127986" y="421034"/>
                  </a:lnTo>
                  <a:lnTo>
                    <a:pt x="98968" y="407759"/>
                  </a:lnTo>
                  <a:lnTo>
                    <a:pt x="77608" y="396998"/>
                  </a:lnTo>
                  <a:lnTo>
                    <a:pt x="64418" y="388514"/>
                  </a:lnTo>
                  <a:lnTo>
                    <a:pt x="59908" y="382073"/>
                  </a:lnTo>
                  <a:lnTo>
                    <a:pt x="60929" y="367970"/>
                  </a:lnTo>
                  <a:lnTo>
                    <a:pt x="83863" y="325262"/>
                  </a:lnTo>
                  <a:lnTo>
                    <a:pt x="122539" y="313995"/>
                  </a:lnTo>
                  <a:lnTo>
                    <a:pt x="245079" y="313995"/>
                  </a:lnTo>
                  <a:lnTo>
                    <a:pt x="245079" y="270111"/>
                  </a:lnTo>
                  <a:lnTo>
                    <a:pt x="182448" y="270111"/>
                  </a:lnTo>
                  <a:lnTo>
                    <a:pt x="168109" y="265540"/>
                  </a:lnTo>
                  <a:lnTo>
                    <a:pt x="153515" y="262531"/>
                  </a:lnTo>
                  <a:lnTo>
                    <a:pt x="138410" y="260876"/>
                  </a:lnTo>
                  <a:lnTo>
                    <a:pt x="122539" y="260371"/>
                  </a:lnTo>
                  <a:close/>
                </a:path>
                <a:path w="735330" h="767079">
                  <a:moveTo>
                    <a:pt x="672608" y="657107"/>
                  </a:moveTo>
                  <a:lnTo>
                    <a:pt x="590915" y="657107"/>
                  </a:lnTo>
                  <a:lnTo>
                    <a:pt x="596361" y="659621"/>
                  </a:lnTo>
                  <a:lnTo>
                    <a:pt x="604530" y="664439"/>
                  </a:lnTo>
                  <a:lnTo>
                    <a:pt x="609976" y="669256"/>
                  </a:lnTo>
                  <a:lnTo>
                    <a:pt x="612699" y="676588"/>
                  </a:lnTo>
                  <a:lnTo>
                    <a:pt x="612699" y="691251"/>
                  </a:lnTo>
                  <a:lnTo>
                    <a:pt x="609976" y="698477"/>
                  </a:lnTo>
                  <a:lnTo>
                    <a:pt x="604530" y="703400"/>
                  </a:lnTo>
                  <a:lnTo>
                    <a:pt x="596361" y="708218"/>
                  </a:lnTo>
                  <a:lnTo>
                    <a:pt x="590915" y="710731"/>
                  </a:lnTo>
                  <a:lnTo>
                    <a:pt x="672608" y="710731"/>
                  </a:lnTo>
                  <a:lnTo>
                    <a:pt x="672608" y="657107"/>
                  </a:lnTo>
                  <a:close/>
                </a:path>
                <a:path w="735330" h="767079">
                  <a:moveTo>
                    <a:pt x="713233" y="277443"/>
                  </a:moveTo>
                  <a:lnTo>
                    <a:pt x="593638" y="277443"/>
                  </a:lnTo>
                  <a:lnTo>
                    <a:pt x="628953" y="282468"/>
                  </a:lnTo>
                  <a:lnTo>
                    <a:pt x="653546" y="297539"/>
                  </a:lnTo>
                  <a:lnTo>
                    <a:pt x="667928" y="322644"/>
                  </a:lnTo>
                  <a:lnTo>
                    <a:pt x="672608" y="357774"/>
                  </a:lnTo>
                  <a:lnTo>
                    <a:pt x="671629" y="375036"/>
                  </a:lnTo>
                  <a:lnTo>
                    <a:pt x="664566" y="413212"/>
                  </a:lnTo>
                  <a:lnTo>
                    <a:pt x="650823" y="454684"/>
                  </a:lnTo>
                  <a:lnTo>
                    <a:pt x="634484" y="495838"/>
                  </a:lnTo>
                  <a:lnTo>
                    <a:pt x="626315" y="515924"/>
                  </a:lnTo>
                  <a:lnTo>
                    <a:pt x="620741" y="536582"/>
                  </a:lnTo>
                  <a:lnTo>
                    <a:pt x="616444" y="555187"/>
                  </a:lnTo>
                  <a:lnTo>
                    <a:pt x="613678" y="572437"/>
                  </a:lnTo>
                  <a:lnTo>
                    <a:pt x="612699" y="589029"/>
                  </a:lnTo>
                  <a:lnTo>
                    <a:pt x="612699" y="601179"/>
                  </a:lnTo>
                  <a:lnTo>
                    <a:pt x="672608" y="601179"/>
                  </a:lnTo>
                  <a:lnTo>
                    <a:pt x="672608" y="589029"/>
                  </a:lnTo>
                  <a:lnTo>
                    <a:pt x="674608" y="573494"/>
                  </a:lnTo>
                  <a:lnTo>
                    <a:pt x="680441" y="552477"/>
                  </a:lnTo>
                  <a:lnTo>
                    <a:pt x="689840" y="526007"/>
                  </a:lnTo>
                  <a:lnTo>
                    <a:pt x="702562" y="494035"/>
                  </a:lnTo>
                  <a:lnTo>
                    <a:pt x="716858" y="454252"/>
                  </a:lnTo>
                  <a:lnTo>
                    <a:pt x="727070" y="418337"/>
                  </a:lnTo>
                  <a:lnTo>
                    <a:pt x="733197" y="385604"/>
                  </a:lnTo>
                  <a:lnTo>
                    <a:pt x="735099" y="357449"/>
                  </a:lnTo>
                  <a:lnTo>
                    <a:pt x="735210" y="355025"/>
                  </a:lnTo>
                  <a:lnTo>
                    <a:pt x="732729" y="326125"/>
                  </a:lnTo>
                  <a:lnTo>
                    <a:pt x="725368" y="300301"/>
                  </a:lnTo>
                  <a:lnTo>
                    <a:pt x="713412" y="277659"/>
                  </a:lnTo>
                  <a:lnTo>
                    <a:pt x="713233" y="277443"/>
                  </a:lnTo>
                  <a:close/>
                </a:path>
                <a:path w="735330" h="767079">
                  <a:moveTo>
                    <a:pt x="245079" y="313995"/>
                  </a:moveTo>
                  <a:lnTo>
                    <a:pt x="122539" y="313995"/>
                  </a:lnTo>
                  <a:lnTo>
                    <a:pt x="132751" y="314447"/>
                  </a:lnTo>
                  <a:lnTo>
                    <a:pt x="142963" y="315802"/>
                  </a:lnTo>
                  <a:lnTo>
                    <a:pt x="181767" y="328553"/>
                  </a:lnTo>
                  <a:lnTo>
                    <a:pt x="220571" y="350443"/>
                  </a:lnTo>
                  <a:lnTo>
                    <a:pt x="231464" y="352957"/>
                  </a:lnTo>
                  <a:lnTo>
                    <a:pt x="239633" y="355365"/>
                  </a:lnTo>
                  <a:lnTo>
                    <a:pt x="245079" y="355365"/>
                  </a:lnTo>
                  <a:lnTo>
                    <a:pt x="245079" y="313995"/>
                  </a:lnTo>
                  <a:close/>
                </a:path>
                <a:path w="735330" h="767079">
                  <a:moveTo>
                    <a:pt x="687166" y="250735"/>
                  </a:moveTo>
                  <a:lnTo>
                    <a:pt x="506498" y="250735"/>
                  </a:lnTo>
                  <a:lnTo>
                    <a:pt x="515093" y="251187"/>
                  </a:lnTo>
                  <a:lnTo>
                    <a:pt x="524198" y="252542"/>
                  </a:lnTo>
                  <a:lnTo>
                    <a:pt x="561811" y="273014"/>
                  </a:lnTo>
                  <a:lnTo>
                    <a:pt x="566407" y="279852"/>
                  </a:lnTo>
                  <a:lnTo>
                    <a:pt x="574108" y="278459"/>
                  </a:lnTo>
                  <a:lnTo>
                    <a:pt x="581043" y="277744"/>
                  </a:lnTo>
                  <a:lnTo>
                    <a:pt x="587468" y="277480"/>
                  </a:lnTo>
                  <a:lnTo>
                    <a:pt x="713233" y="277443"/>
                  </a:lnTo>
                  <a:lnTo>
                    <a:pt x="697116" y="257962"/>
                  </a:lnTo>
                  <a:lnTo>
                    <a:pt x="687166" y="250735"/>
                  </a:lnTo>
                  <a:close/>
                </a:path>
                <a:path w="735330" h="767079">
                  <a:moveTo>
                    <a:pt x="304988" y="0"/>
                  </a:moveTo>
                  <a:lnTo>
                    <a:pt x="259716" y="7606"/>
                  </a:lnTo>
                  <a:lnTo>
                    <a:pt x="220571" y="31629"/>
                  </a:lnTo>
                  <a:lnTo>
                    <a:pt x="192319" y="67842"/>
                  </a:lnTo>
                  <a:lnTo>
                    <a:pt x="182448" y="109552"/>
                  </a:lnTo>
                  <a:lnTo>
                    <a:pt x="182448" y="270111"/>
                  </a:lnTo>
                  <a:lnTo>
                    <a:pt x="245079" y="270111"/>
                  </a:lnTo>
                  <a:lnTo>
                    <a:pt x="245079" y="109552"/>
                  </a:lnTo>
                  <a:lnTo>
                    <a:pt x="246143" y="98987"/>
                  </a:lnTo>
                  <a:lnTo>
                    <a:pt x="272821" y="63814"/>
                  </a:lnTo>
                  <a:lnTo>
                    <a:pt x="304988" y="53519"/>
                  </a:lnTo>
                  <a:lnTo>
                    <a:pt x="410672" y="53519"/>
                  </a:lnTo>
                  <a:lnTo>
                    <a:pt x="407998" y="48930"/>
                  </a:lnTo>
                  <a:lnTo>
                    <a:pt x="392127" y="31629"/>
                  </a:lnTo>
                  <a:lnTo>
                    <a:pt x="373151" y="17453"/>
                  </a:lnTo>
                  <a:lnTo>
                    <a:pt x="352642" y="7606"/>
                  </a:lnTo>
                  <a:lnTo>
                    <a:pt x="330092" y="1863"/>
                  </a:lnTo>
                  <a:lnTo>
                    <a:pt x="304988" y="0"/>
                  </a:lnTo>
                  <a:close/>
                </a:path>
                <a:path w="735330" h="767079">
                  <a:moveTo>
                    <a:pt x="662105" y="236072"/>
                  </a:moveTo>
                  <a:lnTo>
                    <a:pt x="416635" y="236072"/>
                  </a:lnTo>
                  <a:lnTo>
                    <a:pt x="432464" y="237445"/>
                  </a:lnTo>
                  <a:lnTo>
                    <a:pt x="447270" y="241558"/>
                  </a:lnTo>
                  <a:lnTo>
                    <a:pt x="461056" y="248400"/>
                  </a:lnTo>
                  <a:lnTo>
                    <a:pt x="473821" y="257962"/>
                  </a:lnTo>
                  <a:lnTo>
                    <a:pt x="481990" y="254800"/>
                  </a:lnTo>
                  <a:lnTo>
                    <a:pt x="490159" y="252542"/>
                  </a:lnTo>
                  <a:lnTo>
                    <a:pt x="498329" y="251187"/>
                  </a:lnTo>
                  <a:lnTo>
                    <a:pt x="506498" y="250735"/>
                  </a:lnTo>
                  <a:lnTo>
                    <a:pt x="687166" y="250735"/>
                  </a:lnTo>
                  <a:lnTo>
                    <a:pt x="675161" y="242016"/>
                  </a:lnTo>
                  <a:lnTo>
                    <a:pt x="662105" y="236072"/>
                  </a:lnTo>
                  <a:close/>
                </a:path>
                <a:path w="735330" h="767079">
                  <a:moveTo>
                    <a:pt x="410672" y="53519"/>
                  </a:moveTo>
                  <a:lnTo>
                    <a:pt x="304988" y="53519"/>
                  </a:lnTo>
                  <a:lnTo>
                    <a:pt x="318306" y="54817"/>
                  </a:lnTo>
                  <a:lnTo>
                    <a:pt x="329836" y="58402"/>
                  </a:lnTo>
                  <a:lnTo>
                    <a:pt x="363194" y="89129"/>
                  </a:lnTo>
                  <a:lnTo>
                    <a:pt x="367619" y="109552"/>
                  </a:lnTo>
                  <a:lnTo>
                    <a:pt x="367619" y="250735"/>
                  </a:lnTo>
                  <a:lnTo>
                    <a:pt x="373066" y="245813"/>
                  </a:lnTo>
                  <a:lnTo>
                    <a:pt x="410466" y="236488"/>
                  </a:lnTo>
                  <a:lnTo>
                    <a:pt x="416635" y="236072"/>
                  </a:lnTo>
                  <a:lnTo>
                    <a:pt x="662105" y="236072"/>
                  </a:lnTo>
                  <a:lnTo>
                    <a:pt x="650142" y="230626"/>
                  </a:lnTo>
                  <a:lnTo>
                    <a:pt x="622060" y="223792"/>
                  </a:lnTo>
                  <a:lnTo>
                    <a:pt x="590915" y="221514"/>
                  </a:lnTo>
                  <a:lnTo>
                    <a:pt x="571980" y="210499"/>
                  </a:lnTo>
                  <a:lnTo>
                    <a:pt x="551770" y="202911"/>
                  </a:lnTo>
                  <a:lnTo>
                    <a:pt x="530028" y="198523"/>
                  </a:lnTo>
                  <a:lnTo>
                    <a:pt x="506498" y="197111"/>
                  </a:lnTo>
                  <a:lnTo>
                    <a:pt x="484713" y="197111"/>
                  </a:lnTo>
                  <a:lnTo>
                    <a:pt x="471949" y="190727"/>
                  </a:lnTo>
                  <a:lnTo>
                    <a:pt x="458163" y="186179"/>
                  </a:lnTo>
                  <a:lnTo>
                    <a:pt x="443356" y="183458"/>
                  </a:lnTo>
                  <a:lnTo>
                    <a:pt x="427528" y="182553"/>
                  </a:lnTo>
                  <a:lnTo>
                    <a:pt x="427528" y="109552"/>
                  </a:lnTo>
                  <a:lnTo>
                    <a:pt x="425443" y="88127"/>
                  </a:lnTo>
                  <a:lnTo>
                    <a:pt x="419018" y="67842"/>
                  </a:lnTo>
                  <a:lnTo>
                    <a:pt x="410672" y="53519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39" name="object 39"/>
            <p:cNvSpPr/>
            <p:nvPr/>
          </p:nvSpPr>
          <p:spPr>
            <a:xfrm>
              <a:off x="2227085" y="4902856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07838" y="4443824"/>
            <a:ext cx="179365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007538" y="3920173"/>
            <a:ext cx="396583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2" name="object 42"/>
          <p:cNvSpPr txBox="1"/>
          <p:nvPr/>
        </p:nvSpPr>
        <p:spPr>
          <a:xfrm>
            <a:off x="14116154" y="3903105"/>
            <a:ext cx="179365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9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768393" y="5294678"/>
            <a:ext cx="13894989" cy="1181677"/>
            <a:chOff x="2522438" y="5820335"/>
            <a:chExt cx="15151100" cy="1299845"/>
          </a:xfrm>
        </p:grpSpPr>
        <p:sp>
          <p:nvSpPr>
            <p:cNvPr id="44" name="object 44"/>
            <p:cNvSpPr/>
            <p:nvPr/>
          </p:nvSpPr>
          <p:spPr>
            <a:xfrm>
              <a:off x="2522438" y="5977437"/>
              <a:ext cx="1532255" cy="1143000"/>
            </a:xfrm>
            <a:custGeom>
              <a:avLst/>
              <a:gdLst/>
              <a:ahLst/>
              <a:cxnLst/>
              <a:rect l="l" t="t" r="r" b="b"/>
              <a:pathLst>
                <a:path w="1532254" h="1143000">
                  <a:moveTo>
                    <a:pt x="1532064" y="0"/>
                  </a:moveTo>
                  <a:lnTo>
                    <a:pt x="0" y="0"/>
                  </a:lnTo>
                  <a:lnTo>
                    <a:pt x="0" y="1142449"/>
                  </a:lnTo>
                  <a:lnTo>
                    <a:pt x="1532064" y="1142449"/>
                  </a:lnTo>
                  <a:lnTo>
                    <a:pt x="1532064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6295" y="5836674"/>
              <a:ext cx="12335692" cy="55425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203236" y="5851755"/>
              <a:ext cx="12439015" cy="518159"/>
            </a:xfrm>
            <a:custGeom>
              <a:avLst/>
              <a:gdLst/>
              <a:ahLst/>
              <a:cxnLst/>
              <a:rect l="l" t="t" r="r" b="b"/>
              <a:pathLst>
                <a:path w="12439015" h="518160">
                  <a:moveTo>
                    <a:pt x="0" y="86301"/>
                  </a:moveTo>
                  <a:lnTo>
                    <a:pt x="6783" y="52712"/>
                  </a:lnTo>
                  <a:lnTo>
                    <a:pt x="25280" y="25280"/>
                  </a:lnTo>
                  <a:lnTo>
                    <a:pt x="52712" y="6783"/>
                  </a:lnTo>
                  <a:lnTo>
                    <a:pt x="86301" y="0"/>
                  </a:lnTo>
                  <a:lnTo>
                    <a:pt x="12352450" y="0"/>
                  </a:lnTo>
                  <a:lnTo>
                    <a:pt x="12386039" y="6783"/>
                  </a:lnTo>
                  <a:lnTo>
                    <a:pt x="12413471" y="25280"/>
                  </a:lnTo>
                  <a:lnTo>
                    <a:pt x="12431968" y="52712"/>
                  </a:lnTo>
                  <a:lnTo>
                    <a:pt x="12438752" y="86301"/>
                  </a:lnTo>
                  <a:lnTo>
                    <a:pt x="12438752" y="431508"/>
                  </a:lnTo>
                  <a:lnTo>
                    <a:pt x="12431968" y="465097"/>
                  </a:lnTo>
                  <a:lnTo>
                    <a:pt x="12413471" y="492529"/>
                  </a:lnTo>
                  <a:lnTo>
                    <a:pt x="12386039" y="511026"/>
                  </a:lnTo>
                  <a:lnTo>
                    <a:pt x="12352450" y="517810"/>
                  </a:lnTo>
                  <a:lnTo>
                    <a:pt x="86301" y="517810"/>
                  </a:lnTo>
                  <a:lnTo>
                    <a:pt x="52712" y="511026"/>
                  </a:lnTo>
                  <a:lnTo>
                    <a:pt x="25280" y="492529"/>
                  </a:lnTo>
                  <a:lnTo>
                    <a:pt x="6783" y="465097"/>
                  </a:lnTo>
                  <a:lnTo>
                    <a:pt x="0" y="431508"/>
                  </a:lnTo>
                  <a:lnTo>
                    <a:pt x="0" y="86301"/>
                  </a:lnTo>
                  <a:close/>
                </a:path>
              </a:pathLst>
            </a:custGeom>
            <a:ln w="628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</p:spTree>
    <p:extLst>
      <p:ext uri="{BB962C8B-B14F-4D97-AF65-F5344CB8AC3E}">
        <p14:creationId xmlns:p14="http://schemas.microsoft.com/office/powerpoint/2010/main" val="324485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10439795" y="1003075"/>
            <a:ext cx="7848206" cy="11613500"/>
            <a:chOff x="0" y="0"/>
            <a:chExt cx="3043505" cy="4503672"/>
          </a:xfrm>
        </p:grpSpPr>
        <p:sp>
          <p:nvSpPr>
            <p:cNvPr id="27" name="Freeform 27"/>
            <p:cNvSpPr/>
            <p:nvPr/>
          </p:nvSpPr>
          <p:spPr>
            <a:xfrm flipH="1">
              <a:off x="0" y="0"/>
              <a:ext cx="3043505" cy="4503672"/>
            </a:xfrm>
            <a:custGeom>
              <a:avLst/>
              <a:gdLst/>
              <a:ahLst/>
              <a:cxnLst/>
              <a:rect l="l" t="t" r="r" b="b"/>
              <a:pathLst>
                <a:path w="3043505" h="4503672">
                  <a:moveTo>
                    <a:pt x="3043505" y="2251836"/>
                  </a:moveTo>
                  <a:cubicBezTo>
                    <a:pt x="3043505" y="3495751"/>
                    <a:pt x="1681232" y="4503672"/>
                    <a:pt x="0" y="4503672"/>
                  </a:cubicBezTo>
                  <a:lnTo>
                    <a:pt x="0" y="0"/>
                  </a:lnTo>
                  <a:cubicBezTo>
                    <a:pt x="1681232" y="0"/>
                    <a:pt x="3043505" y="1007922"/>
                    <a:pt x="3043505" y="2251836"/>
                  </a:cubicBezTo>
                  <a:close/>
                </a:path>
              </a:pathLst>
            </a:custGeom>
            <a:blipFill>
              <a:blip r:embed="rId2"/>
              <a:stretch>
                <a:fillRect l="-23988" r="-23988"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3276600" y="952500"/>
            <a:ext cx="6727836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5"/>
              </a:lnSpc>
            </a:pPr>
            <a:r>
              <a:rPr lang="zh-TW" altLang="en-US" sz="9000" b="1" spc="556" dirty="0">
                <a:solidFill>
                  <a:schemeClr val="accent6">
                    <a:lumMod val="75000"/>
                  </a:schemeClr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課程</a:t>
            </a:r>
            <a:r>
              <a:rPr lang="en-US" sz="9000" b="1" spc="556" dirty="0" err="1">
                <a:solidFill>
                  <a:schemeClr val="accent6">
                    <a:lumMod val="75000"/>
                  </a:schemeClr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重點</a:t>
            </a:r>
            <a:endParaRPr lang="en-US" sz="9000" b="1" spc="556" dirty="0">
              <a:solidFill>
                <a:schemeClr val="accent6">
                  <a:lumMod val="75000"/>
                </a:schemeClr>
              </a:solidFill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405624" y="2535239"/>
            <a:ext cx="9243211" cy="7104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37792" lvl="1" indent="-568896" algn="l">
              <a:lnSpc>
                <a:spcPct val="150000"/>
              </a:lnSpc>
              <a:buClr>
                <a:srgbClr val="2E5BAA"/>
              </a:buClr>
              <a:buFont typeface="Arial"/>
              <a:buChar char="•"/>
            </a:pPr>
            <a:r>
              <a:rPr lang="zh-TW" altLang="en-US" sz="4800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系統簡介</a:t>
            </a:r>
            <a:endParaRPr lang="en-US" altLang="zh-TW" sz="4800" b="1" spc="711" dirty="0">
              <a:solidFill>
                <a:srgbClr val="545454"/>
              </a:solidFill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  <a:p>
            <a:pPr marL="1594992" lvl="2" indent="-568896">
              <a:lnSpc>
                <a:spcPct val="150000"/>
              </a:lnSpc>
              <a:buClr>
                <a:srgbClr val="2E5BAA"/>
              </a:buClr>
              <a:buFont typeface="Arial"/>
              <a:buChar char="•"/>
            </a:pPr>
            <a:r>
              <a:rPr lang="zh-TW" altLang="en-US" sz="3600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比對服務的目的</a:t>
            </a:r>
          </a:p>
          <a:p>
            <a:pPr marL="1594992" lvl="2" indent="-568896">
              <a:lnSpc>
                <a:spcPct val="150000"/>
              </a:lnSpc>
              <a:buClr>
                <a:srgbClr val="2E5BAA"/>
              </a:buClr>
              <a:buFont typeface="Arial"/>
              <a:buChar char="•"/>
            </a:pPr>
            <a:r>
              <a:rPr lang="zh-TW" altLang="en-US" sz="3600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比對系統使用差異</a:t>
            </a:r>
            <a:endParaRPr lang="en-US" altLang="zh-TW" sz="3600" b="1" spc="711" dirty="0">
              <a:solidFill>
                <a:srgbClr val="545454"/>
              </a:solidFill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  <a:p>
            <a:pPr marL="1594992" lvl="2" indent="-568896">
              <a:lnSpc>
                <a:spcPct val="150000"/>
              </a:lnSpc>
              <a:buClr>
                <a:srgbClr val="2E5BAA"/>
              </a:buClr>
              <a:buFont typeface="Arial"/>
              <a:buChar char="•"/>
            </a:pPr>
            <a:r>
              <a:rPr lang="zh-TW" altLang="en-US" sz="3600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比對系統使用時機</a:t>
            </a:r>
            <a:endParaRPr lang="en-US" sz="3600" b="1" spc="711" dirty="0">
              <a:solidFill>
                <a:srgbClr val="545454"/>
              </a:solidFill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  <a:p>
            <a:pPr marL="1137792" lvl="1" indent="-568896" algn="l">
              <a:lnSpc>
                <a:spcPct val="150000"/>
              </a:lnSpc>
              <a:buClr>
                <a:srgbClr val="2E5BAA"/>
              </a:buClr>
              <a:buFont typeface="Arial"/>
              <a:buChar char="•"/>
            </a:pPr>
            <a:r>
              <a:rPr lang="zh-TW" altLang="en-US" sz="4800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操作方式</a:t>
            </a:r>
            <a:endParaRPr lang="en-US" altLang="zh-TW" sz="4800" b="1" spc="711" dirty="0">
              <a:solidFill>
                <a:srgbClr val="545454"/>
              </a:solidFill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  <a:p>
            <a:pPr marL="1594992" marR="0" lvl="2" indent="-56889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5BAA"/>
              </a:buClr>
              <a:buSzTx/>
              <a:buFont typeface="Arial"/>
              <a:buChar char="•"/>
              <a:tabLst/>
              <a:defRPr/>
            </a:pPr>
            <a:r>
              <a:rPr kumimoji="0" lang="zh-TW" altLang="en-US" sz="3600" b="1" i="0" u="none" strike="noStrike" kern="1200" cap="none" spc="711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帳號註冊</a:t>
            </a:r>
            <a:endParaRPr kumimoji="0" lang="en-US" altLang="zh-TW" sz="3600" b="1" i="0" u="none" strike="noStrike" kern="1200" cap="none" spc="711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  <a:p>
            <a:pPr marL="1594992" marR="0" lvl="2" indent="-56889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5BAA"/>
              </a:buClr>
              <a:buSzTx/>
              <a:buFont typeface="Arial"/>
              <a:buChar char="•"/>
              <a:tabLst/>
              <a:defRPr/>
            </a:pPr>
            <a:r>
              <a:rPr kumimoji="0" lang="zh-TW" altLang="en-US" sz="3600" b="1" i="0" u="none" strike="noStrike" kern="1200" cap="none" spc="711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文章上傳、比對</a:t>
            </a:r>
            <a:endParaRPr kumimoji="0" lang="en-US" altLang="zh-TW" sz="3600" b="1" i="0" u="none" strike="noStrike" kern="1200" cap="none" spc="711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  <a:p>
            <a:pPr marL="1594992" marR="0" lvl="2" indent="-56889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5BAA"/>
              </a:buClr>
              <a:buSzTx/>
              <a:buFont typeface="Arial"/>
              <a:buChar char="•"/>
              <a:tabLst/>
              <a:defRPr/>
            </a:pPr>
            <a:r>
              <a:rPr kumimoji="0" lang="zh-TW" altLang="en-US" sz="3600" b="1" i="0" u="none" strike="noStrike" kern="1200" cap="none" spc="711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比對報告、排除功能</a:t>
            </a:r>
            <a:endParaRPr kumimoji="0" lang="en-US" altLang="zh-TW" sz="3600" b="1" i="0" u="none" strike="noStrike" kern="1200" cap="none" spc="711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sp>
        <p:nvSpPr>
          <p:cNvPr id="41" name="Freeform 20">
            <a:extLst>
              <a:ext uri="{FF2B5EF4-FFF2-40B4-BE49-F238E27FC236}">
                <a16:creationId xmlns:a16="http://schemas.microsoft.com/office/drawing/2014/main" id="{990A8D14-3E83-4072-BC7F-8532F5A64F19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>
            <a:extLst>
              <a:ext uri="{FF2B5EF4-FFF2-40B4-BE49-F238E27FC236}">
                <a16:creationId xmlns:a16="http://schemas.microsoft.com/office/drawing/2014/main" id="{AC06FBEC-976A-44BE-8BBD-A3877A005FA3}"/>
              </a:ext>
            </a:extLst>
          </p:cNvPr>
          <p:cNvSpPr/>
          <p:nvPr/>
        </p:nvSpPr>
        <p:spPr>
          <a:xfrm>
            <a:off x="1412610" y="6505869"/>
            <a:ext cx="16576771" cy="3730098"/>
          </a:xfrm>
          <a:custGeom>
            <a:avLst/>
            <a:gdLst/>
            <a:ahLst/>
            <a:cxnLst/>
            <a:rect l="l" t="t" r="r" b="b"/>
            <a:pathLst>
              <a:path w="17875885" h="4880609">
                <a:moveTo>
                  <a:pt x="17875757" y="0"/>
                </a:moveTo>
                <a:lnTo>
                  <a:pt x="0" y="0"/>
                </a:lnTo>
                <a:lnTo>
                  <a:pt x="0" y="4880233"/>
                </a:lnTo>
                <a:lnTo>
                  <a:pt x="17875757" y="4880233"/>
                </a:lnTo>
                <a:lnTo>
                  <a:pt x="17875757" y="0"/>
                </a:lnTo>
                <a:close/>
              </a:path>
            </a:pathLst>
          </a:custGeom>
          <a:solidFill>
            <a:srgbClr val="D5EDE4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18</a:t>
            </a:r>
            <a:endParaRPr sz="1318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73" y="0"/>
            <a:ext cx="1409123" cy="10283536"/>
          </a:xfrm>
          <a:custGeom>
            <a:avLst/>
            <a:gdLst/>
            <a:ahLst/>
            <a:cxnLst/>
            <a:rect l="l" t="t" r="r" b="b"/>
            <a:pathLst>
              <a:path w="1550035" h="11311890">
                <a:moveTo>
                  <a:pt x="1549659" y="11311380"/>
                </a:moveTo>
                <a:lnTo>
                  <a:pt x="1549659" y="0"/>
                </a:lnTo>
                <a:lnTo>
                  <a:pt x="0" y="0"/>
                </a:lnTo>
                <a:lnTo>
                  <a:pt x="0" y="11311380"/>
                </a:lnTo>
                <a:lnTo>
                  <a:pt x="1549659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8" name="object 28"/>
          <p:cNvSpPr txBox="1"/>
          <p:nvPr/>
        </p:nvSpPr>
        <p:spPr>
          <a:xfrm>
            <a:off x="3140919" y="7246956"/>
            <a:ext cx="13553809" cy="1895844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送出比對</a:t>
            </a:r>
            <a:endParaRPr sz="2682" dirty="0">
              <a:latin typeface="Microsoft JhengHei"/>
              <a:cs typeface="Microsoft JhengHei"/>
            </a:endParaRPr>
          </a:p>
          <a:p>
            <a:pPr marL="11546" marR="4618">
              <a:lnSpc>
                <a:spcPct val="150000"/>
              </a:lnSpc>
              <a:spcBef>
                <a:spcPts val="27"/>
              </a:spcBef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確認要上傳的檔案並按</a:t>
            </a:r>
            <a:r>
              <a:rPr sz="2545" spc="5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</a:t>
            </a:r>
            <a:r>
              <a:rPr sz="2545" b="1" spc="23" dirty="0" err="1">
                <a:solidFill>
                  <a:srgbClr val="6C75A3"/>
                </a:solidFill>
                <a:latin typeface="Microsoft JhengHei"/>
                <a:cs typeface="Microsoft JhengHei"/>
              </a:rPr>
              <a:t>「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送出比對</a:t>
            </a:r>
            <a:r>
              <a:rPr sz="2545" b="1" spc="23" dirty="0" err="1">
                <a:solidFill>
                  <a:srgbClr val="6C75A3"/>
                </a:solidFill>
                <a:latin typeface="Microsoft JhengHei"/>
                <a:cs typeface="Microsoft JhengHei"/>
              </a:rPr>
              <a:t>」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後，本服務即會開始進行文獻相似度比對，並回到文檔管理頁面，待比對完成後，即可閱讀比對報告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  <a:p>
            <a:pPr>
              <a:lnSpc>
                <a:spcPct val="150000"/>
              </a:lnSpc>
              <a:spcBef>
                <a:spcPts val="18"/>
              </a:spcBef>
            </a:pPr>
            <a:endParaRPr sz="1455" dirty="0">
              <a:latin typeface="Microsoft JhengHei"/>
              <a:cs typeface="Microsoft JhengHei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7E1A3AB2-1800-4DEA-9671-69612462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68" y="62346"/>
            <a:ext cx="16605627" cy="6466609"/>
          </a:xfrm>
          <a:prstGeom prst="rect">
            <a:avLst/>
          </a:prstGeom>
        </p:spPr>
      </p:pic>
      <p:sp>
        <p:nvSpPr>
          <p:cNvPr id="22" name="object 32">
            <a:extLst>
              <a:ext uri="{FF2B5EF4-FFF2-40B4-BE49-F238E27FC236}">
                <a16:creationId xmlns:a16="http://schemas.microsoft.com/office/drawing/2014/main" id="{AA08434A-317A-4682-AD27-93EAA9BAE150}"/>
              </a:ext>
            </a:extLst>
          </p:cNvPr>
          <p:cNvSpPr/>
          <p:nvPr/>
        </p:nvSpPr>
        <p:spPr>
          <a:xfrm>
            <a:off x="1870364" y="3327082"/>
            <a:ext cx="12956237" cy="879215"/>
          </a:xfrm>
          <a:custGeom>
            <a:avLst/>
            <a:gdLst/>
            <a:ahLst/>
            <a:cxnLst/>
            <a:rect l="l" t="t" r="r" b="b"/>
            <a:pathLst>
              <a:path w="4308475" h="794384">
                <a:moveTo>
                  <a:pt x="0" y="132385"/>
                </a:moveTo>
                <a:lnTo>
                  <a:pt x="6749" y="90544"/>
                </a:lnTo>
                <a:lnTo>
                  <a:pt x="25545" y="54204"/>
                </a:lnTo>
                <a:lnTo>
                  <a:pt x="54204" y="25545"/>
                </a:lnTo>
                <a:lnTo>
                  <a:pt x="90544" y="6749"/>
                </a:lnTo>
                <a:lnTo>
                  <a:pt x="132385" y="0"/>
                </a:lnTo>
                <a:lnTo>
                  <a:pt x="4175995" y="0"/>
                </a:lnTo>
                <a:lnTo>
                  <a:pt x="4217835" y="6749"/>
                </a:lnTo>
                <a:lnTo>
                  <a:pt x="4254176" y="25545"/>
                </a:lnTo>
                <a:lnTo>
                  <a:pt x="4282835" y="54204"/>
                </a:lnTo>
                <a:lnTo>
                  <a:pt x="4301630" y="90544"/>
                </a:lnTo>
                <a:lnTo>
                  <a:pt x="4308380" y="132385"/>
                </a:lnTo>
                <a:lnTo>
                  <a:pt x="4308380" y="661925"/>
                </a:lnTo>
                <a:lnTo>
                  <a:pt x="4301630" y="703765"/>
                </a:lnTo>
                <a:lnTo>
                  <a:pt x="4282835" y="740106"/>
                </a:lnTo>
                <a:lnTo>
                  <a:pt x="4254176" y="768765"/>
                </a:lnTo>
                <a:lnTo>
                  <a:pt x="4217835" y="787560"/>
                </a:lnTo>
                <a:lnTo>
                  <a:pt x="4175995" y="794310"/>
                </a:lnTo>
                <a:lnTo>
                  <a:pt x="132385" y="794310"/>
                </a:lnTo>
                <a:lnTo>
                  <a:pt x="90544" y="787560"/>
                </a:lnTo>
                <a:lnTo>
                  <a:pt x="54204" y="768765"/>
                </a:lnTo>
                <a:lnTo>
                  <a:pt x="25545" y="740106"/>
                </a:lnTo>
                <a:lnTo>
                  <a:pt x="6749" y="703765"/>
                </a:lnTo>
                <a:lnTo>
                  <a:pt x="0" y="661925"/>
                </a:lnTo>
                <a:lnTo>
                  <a:pt x="0" y="132385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2CDC57AC-BD99-4995-B965-FFCED038D571}"/>
              </a:ext>
            </a:extLst>
          </p:cNvPr>
          <p:cNvSpPr/>
          <p:nvPr/>
        </p:nvSpPr>
        <p:spPr>
          <a:xfrm>
            <a:off x="10644621" y="5997420"/>
            <a:ext cx="681182" cy="793173"/>
          </a:xfrm>
          <a:custGeom>
            <a:avLst/>
            <a:gdLst/>
            <a:ahLst/>
            <a:cxnLst/>
            <a:rect l="l" t="t" r="r" b="b"/>
            <a:pathLst>
              <a:path w="749300" h="872490">
                <a:moveTo>
                  <a:pt x="124844" y="296295"/>
                </a:moveTo>
                <a:lnTo>
                  <a:pt x="72830" y="306323"/>
                </a:lnTo>
                <a:lnTo>
                  <a:pt x="33305" y="335047"/>
                </a:lnTo>
                <a:lnTo>
                  <a:pt x="8326" y="380738"/>
                </a:lnTo>
                <a:lnTo>
                  <a:pt x="0" y="434755"/>
                </a:lnTo>
                <a:lnTo>
                  <a:pt x="512" y="444654"/>
                </a:lnTo>
                <a:lnTo>
                  <a:pt x="18708" y="484242"/>
                </a:lnTo>
                <a:lnTo>
                  <a:pt x="33305" y="495606"/>
                </a:lnTo>
                <a:lnTo>
                  <a:pt x="41190" y="501402"/>
                </a:lnTo>
                <a:lnTo>
                  <a:pt x="48544" y="506393"/>
                </a:lnTo>
                <a:lnTo>
                  <a:pt x="55899" y="510835"/>
                </a:lnTo>
                <a:lnTo>
                  <a:pt x="63783" y="514982"/>
                </a:lnTo>
                <a:lnTo>
                  <a:pt x="70961" y="519587"/>
                </a:lnTo>
                <a:lnTo>
                  <a:pt x="79415" y="524722"/>
                </a:lnTo>
                <a:lnTo>
                  <a:pt x="88380" y="529857"/>
                </a:lnTo>
                <a:lnTo>
                  <a:pt x="97089" y="534462"/>
                </a:lnTo>
                <a:lnTo>
                  <a:pt x="106962" y="538565"/>
                </a:lnTo>
                <a:lnTo>
                  <a:pt x="115509" y="542697"/>
                </a:lnTo>
                <a:lnTo>
                  <a:pt x="122466" y="546849"/>
                </a:lnTo>
                <a:lnTo>
                  <a:pt x="127567" y="551011"/>
                </a:lnTo>
                <a:lnTo>
                  <a:pt x="142248" y="560334"/>
                </a:lnTo>
                <a:lnTo>
                  <a:pt x="157429" y="571473"/>
                </a:lnTo>
                <a:lnTo>
                  <a:pt x="191455" y="598141"/>
                </a:lnTo>
                <a:lnTo>
                  <a:pt x="199729" y="606415"/>
                </a:lnTo>
                <a:lnTo>
                  <a:pt x="205280" y="609138"/>
                </a:lnTo>
                <a:lnTo>
                  <a:pt x="221933" y="625791"/>
                </a:lnTo>
                <a:lnTo>
                  <a:pt x="224800" y="628554"/>
                </a:lnTo>
                <a:lnTo>
                  <a:pt x="230312" y="634065"/>
                </a:lnTo>
                <a:lnTo>
                  <a:pt x="233035" y="636893"/>
                </a:lnTo>
                <a:lnTo>
                  <a:pt x="235863" y="639616"/>
                </a:lnTo>
                <a:lnTo>
                  <a:pt x="238586" y="642444"/>
                </a:lnTo>
                <a:lnTo>
                  <a:pt x="241414" y="647995"/>
                </a:lnTo>
                <a:lnTo>
                  <a:pt x="244137" y="650718"/>
                </a:lnTo>
                <a:lnTo>
                  <a:pt x="246860" y="656269"/>
                </a:lnTo>
                <a:lnTo>
                  <a:pt x="246860" y="658992"/>
                </a:lnTo>
                <a:lnTo>
                  <a:pt x="249688" y="661820"/>
                </a:lnTo>
                <a:lnTo>
                  <a:pt x="249688" y="808554"/>
                </a:lnTo>
                <a:lnTo>
                  <a:pt x="277919" y="861717"/>
                </a:lnTo>
                <a:lnTo>
                  <a:pt x="310748" y="872233"/>
                </a:lnTo>
                <a:lnTo>
                  <a:pt x="624220" y="872233"/>
                </a:lnTo>
                <a:lnTo>
                  <a:pt x="668628" y="852857"/>
                </a:lnTo>
                <a:lnTo>
                  <a:pt x="685281" y="808554"/>
                </a:lnTo>
                <a:lnTo>
                  <a:pt x="585364" y="808554"/>
                </a:lnTo>
                <a:lnTo>
                  <a:pt x="577090" y="805726"/>
                </a:lnTo>
                <a:lnTo>
                  <a:pt x="571539" y="800280"/>
                </a:lnTo>
                <a:lnTo>
                  <a:pt x="563160" y="794729"/>
                </a:lnTo>
                <a:lnTo>
                  <a:pt x="560437" y="786350"/>
                </a:lnTo>
                <a:lnTo>
                  <a:pt x="560437" y="769802"/>
                </a:lnTo>
                <a:lnTo>
                  <a:pt x="563160" y="761423"/>
                </a:lnTo>
                <a:lnTo>
                  <a:pt x="571539" y="755977"/>
                </a:lnTo>
                <a:lnTo>
                  <a:pt x="577090" y="750426"/>
                </a:lnTo>
                <a:lnTo>
                  <a:pt x="585364" y="747598"/>
                </a:lnTo>
                <a:lnTo>
                  <a:pt x="685281" y="747598"/>
                </a:lnTo>
                <a:lnTo>
                  <a:pt x="685281" y="683919"/>
                </a:lnTo>
                <a:lnTo>
                  <a:pt x="310748" y="683919"/>
                </a:lnTo>
                <a:lnTo>
                  <a:pt x="310748" y="670094"/>
                </a:lnTo>
                <a:lnTo>
                  <a:pt x="309136" y="651883"/>
                </a:lnTo>
                <a:lnTo>
                  <a:pt x="282994" y="600864"/>
                </a:lnTo>
                <a:lnTo>
                  <a:pt x="233035" y="551011"/>
                </a:lnTo>
                <a:lnTo>
                  <a:pt x="194872" y="520598"/>
                </a:lnTo>
                <a:lnTo>
                  <a:pt x="160873" y="498434"/>
                </a:lnTo>
                <a:lnTo>
                  <a:pt x="155713" y="494228"/>
                </a:lnTo>
                <a:lnTo>
                  <a:pt x="148736" y="489767"/>
                </a:lnTo>
                <a:lnTo>
                  <a:pt x="130395" y="479058"/>
                </a:lnTo>
                <a:lnTo>
                  <a:pt x="100827" y="463932"/>
                </a:lnTo>
                <a:lnTo>
                  <a:pt x="79074" y="451682"/>
                </a:lnTo>
                <a:lnTo>
                  <a:pt x="65649" y="442045"/>
                </a:lnTo>
                <a:lnTo>
                  <a:pt x="61060" y="434755"/>
                </a:lnTo>
                <a:lnTo>
                  <a:pt x="62101" y="418675"/>
                </a:lnTo>
                <a:lnTo>
                  <a:pt x="77713" y="379350"/>
                </a:lnTo>
                <a:lnTo>
                  <a:pt x="124844" y="357251"/>
                </a:lnTo>
                <a:lnTo>
                  <a:pt x="249688" y="357251"/>
                </a:lnTo>
                <a:lnTo>
                  <a:pt x="249688" y="307397"/>
                </a:lnTo>
                <a:lnTo>
                  <a:pt x="185904" y="307397"/>
                </a:lnTo>
                <a:lnTo>
                  <a:pt x="171267" y="302127"/>
                </a:lnTo>
                <a:lnTo>
                  <a:pt x="156395" y="298704"/>
                </a:lnTo>
                <a:lnTo>
                  <a:pt x="141012" y="296851"/>
                </a:lnTo>
                <a:lnTo>
                  <a:pt x="124844" y="296295"/>
                </a:lnTo>
                <a:close/>
              </a:path>
              <a:path w="749300" h="872490">
                <a:moveTo>
                  <a:pt x="685281" y="747598"/>
                </a:moveTo>
                <a:lnTo>
                  <a:pt x="602016" y="747598"/>
                </a:lnTo>
                <a:lnTo>
                  <a:pt x="607567" y="750426"/>
                </a:lnTo>
                <a:lnTo>
                  <a:pt x="615946" y="755977"/>
                </a:lnTo>
                <a:lnTo>
                  <a:pt x="621392" y="761423"/>
                </a:lnTo>
                <a:lnTo>
                  <a:pt x="624220" y="769802"/>
                </a:lnTo>
                <a:lnTo>
                  <a:pt x="624220" y="786350"/>
                </a:lnTo>
                <a:lnTo>
                  <a:pt x="621392" y="794729"/>
                </a:lnTo>
                <a:lnTo>
                  <a:pt x="615946" y="800280"/>
                </a:lnTo>
                <a:lnTo>
                  <a:pt x="607567" y="805726"/>
                </a:lnTo>
                <a:lnTo>
                  <a:pt x="602016" y="808554"/>
                </a:lnTo>
                <a:lnTo>
                  <a:pt x="685281" y="808554"/>
                </a:lnTo>
                <a:lnTo>
                  <a:pt x="685281" y="747598"/>
                </a:lnTo>
                <a:close/>
              </a:path>
              <a:path w="749300" h="872490">
                <a:moveTo>
                  <a:pt x="726686" y="315671"/>
                </a:moveTo>
                <a:lnTo>
                  <a:pt x="604844" y="315671"/>
                </a:lnTo>
                <a:lnTo>
                  <a:pt x="640786" y="321384"/>
                </a:lnTo>
                <a:lnTo>
                  <a:pt x="665839" y="338516"/>
                </a:lnTo>
                <a:lnTo>
                  <a:pt x="680504" y="367058"/>
                </a:lnTo>
                <a:lnTo>
                  <a:pt x="685281" y="407000"/>
                </a:lnTo>
                <a:lnTo>
                  <a:pt x="684283" y="426649"/>
                </a:lnTo>
                <a:lnTo>
                  <a:pt x="677062" y="470111"/>
                </a:lnTo>
                <a:lnTo>
                  <a:pt x="663025" y="517315"/>
                </a:lnTo>
                <a:lnTo>
                  <a:pt x="646372" y="564138"/>
                </a:lnTo>
                <a:lnTo>
                  <a:pt x="638045" y="587039"/>
                </a:lnTo>
                <a:lnTo>
                  <a:pt x="632395" y="610518"/>
                </a:lnTo>
                <a:lnTo>
                  <a:pt x="628030" y="631670"/>
                </a:lnTo>
                <a:lnTo>
                  <a:pt x="625217" y="651270"/>
                </a:lnTo>
                <a:lnTo>
                  <a:pt x="624220" y="670094"/>
                </a:lnTo>
                <a:lnTo>
                  <a:pt x="624220" y="683919"/>
                </a:lnTo>
                <a:lnTo>
                  <a:pt x="685281" y="683919"/>
                </a:lnTo>
                <a:lnTo>
                  <a:pt x="685281" y="670094"/>
                </a:lnTo>
                <a:lnTo>
                  <a:pt x="687318" y="652441"/>
                </a:lnTo>
                <a:lnTo>
                  <a:pt x="693266" y="628514"/>
                </a:lnTo>
                <a:lnTo>
                  <a:pt x="702929" y="598141"/>
                </a:lnTo>
                <a:lnTo>
                  <a:pt x="715759" y="562112"/>
                </a:lnTo>
                <a:lnTo>
                  <a:pt x="730330" y="516816"/>
                </a:lnTo>
                <a:lnTo>
                  <a:pt x="740738" y="475929"/>
                </a:lnTo>
                <a:lnTo>
                  <a:pt x="746983" y="438674"/>
                </a:lnTo>
                <a:lnTo>
                  <a:pt x="748917" y="406715"/>
                </a:lnTo>
                <a:lnTo>
                  <a:pt x="748933" y="402562"/>
                </a:lnTo>
                <a:lnTo>
                  <a:pt x="746513" y="371027"/>
                </a:lnTo>
                <a:lnTo>
                  <a:pt x="739023" y="341645"/>
                </a:lnTo>
                <a:lnTo>
                  <a:pt x="726839" y="315877"/>
                </a:lnTo>
                <a:lnTo>
                  <a:pt x="726686" y="315671"/>
                </a:lnTo>
                <a:close/>
              </a:path>
              <a:path w="749300" h="872490">
                <a:moveTo>
                  <a:pt x="249688" y="357251"/>
                </a:moveTo>
                <a:lnTo>
                  <a:pt x="124844" y="357251"/>
                </a:lnTo>
                <a:lnTo>
                  <a:pt x="135229" y="357763"/>
                </a:lnTo>
                <a:lnTo>
                  <a:pt x="145634" y="359306"/>
                </a:lnTo>
                <a:lnTo>
                  <a:pt x="185197" y="373838"/>
                </a:lnTo>
                <a:lnTo>
                  <a:pt x="224761" y="398726"/>
                </a:lnTo>
                <a:lnTo>
                  <a:pt x="239306" y="402562"/>
                </a:lnTo>
                <a:lnTo>
                  <a:pt x="245012" y="403807"/>
                </a:lnTo>
                <a:lnTo>
                  <a:pt x="249688" y="404277"/>
                </a:lnTo>
                <a:lnTo>
                  <a:pt x="249688" y="357251"/>
                </a:lnTo>
                <a:close/>
              </a:path>
              <a:path w="749300" h="872490">
                <a:moveTo>
                  <a:pt x="700008" y="285193"/>
                </a:moveTo>
                <a:lnTo>
                  <a:pt x="516029" y="285193"/>
                </a:lnTo>
                <a:lnTo>
                  <a:pt x="524781" y="285720"/>
                </a:lnTo>
                <a:lnTo>
                  <a:pt x="534043" y="287288"/>
                </a:lnTo>
                <a:lnTo>
                  <a:pt x="572398" y="310640"/>
                </a:lnTo>
                <a:lnTo>
                  <a:pt x="577090" y="318394"/>
                </a:lnTo>
                <a:lnTo>
                  <a:pt x="584932" y="316820"/>
                </a:lnTo>
                <a:lnTo>
                  <a:pt x="591988" y="316011"/>
                </a:lnTo>
                <a:lnTo>
                  <a:pt x="598534" y="315713"/>
                </a:lnTo>
                <a:lnTo>
                  <a:pt x="726686" y="315671"/>
                </a:lnTo>
                <a:lnTo>
                  <a:pt x="710208" y="293467"/>
                </a:lnTo>
                <a:lnTo>
                  <a:pt x="700008" y="285193"/>
                </a:lnTo>
                <a:close/>
              </a:path>
              <a:path w="749300" h="872490">
                <a:moveTo>
                  <a:pt x="310748" y="0"/>
                </a:moveTo>
                <a:lnTo>
                  <a:pt x="264613" y="8666"/>
                </a:lnTo>
                <a:lnTo>
                  <a:pt x="224761" y="36028"/>
                </a:lnTo>
                <a:lnTo>
                  <a:pt x="195946" y="77189"/>
                </a:lnTo>
                <a:lnTo>
                  <a:pt x="185904" y="124634"/>
                </a:lnTo>
                <a:lnTo>
                  <a:pt x="185904" y="307397"/>
                </a:lnTo>
                <a:lnTo>
                  <a:pt x="249688" y="307397"/>
                </a:lnTo>
                <a:lnTo>
                  <a:pt x="249688" y="124634"/>
                </a:lnTo>
                <a:lnTo>
                  <a:pt x="250771" y="112631"/>
                </a:lnTo>
                <a:lnTo>
                  <a:pt x="277919" y="72620"/>
                </a:lnTo>
                <a:lnTo>
                  <a:pt x="310748" y="60955"/>
                </a:lnTo>
                <a:lnTo>
                  <a:pt x="418414" y="60955"/>
                </a:lnTo>
                <a:lnTo>
                  <a:pt x="415665" y="55705"/>
                </a:lnTo>
                <a:lnTo>
                  <a:pt x="399459" y="36028"/>
                </a:lnTo>
                <a:lnTo>
                  <a:pt x="380148" y="19883"/>
                </a:lnTo>
                <a:lnTo>
                  <a:pt x="359267" y="8666"/>
                </a:lnTo>
                <a:lnTo>
                  <a:pt x="336304" y="2124"/>
                </a:lnTo>
                <a:lnTo>
                  <a:pt x="310748" y="0"/>
                </a:lnTo>
                <a:close/>
              </a:path>
              <a:path w="749300" h="872490">
                <a:moveTo>
                  <a:pt x="674506" y="268540"/>
                </a:moveTo>
                <a:lnTo>
                  <a:pt x="424491" y="268540"/>
                </a:lnTo>
                <a:lnTo>
                  <a:pt x="440615" y="270108"/>
                </a:lnTo>
                <a:lnTo>
                  <a:pt x="455689" y="274798"/>
                </a:lnTo>
                <a:lnTo>
                  <a:pt x="469721" y="282591"/>
                </a:lnTo>
                <a:lnTo>
                  <a:pt x="482723" y="293467"/>
                </a:lnTo>
                <a:lnTo>
                  <a:pt x="491050" y="289877"/>
                </a:lnTo>
                <a:lnTo>
                  <a:pt x="499376" y="287288"/>
                </a:lnTo>
                <a:lnTo>
                  <a:pt x="507703" y="285720"/>
                </a:lnTo>
                <a:lnTo>
                  <a:pt x="516029" y="285193"/>
                </a:lnTo>
                <a:lnTo>
                  <a:pt x="700008" y="285193"/>
                </a:lnTo>
                <a:lnTo>
                  <a:pt x="687839" y="275322"/>
                </a:lnTo>
                <a:lnTo>
                  <a:pt x="674506" y="268540"/>
                </a:lnTo>
                <a:close/>
              </a:path>
              <a:path w="749300" h="872490">
                <a:moveTo>
                  <a:pt x="418414" y="60955"/>
                </a:moveTo>
                <a:lnTo>
                  <a:pt x="310748" y="60955"/>
                </a:lnTo>
                <a:lnTo>
                  <a:pt x="324300" y="62422"/>
                </a:lnTo>
                <a:lnTo>
                  <a:pt x="336055" y="66480"/>
                </a:lnTo>
                <a:lnTo>
                  <a:pt x="370028" y="101422"/>
                </a:lnTo>
                <a:lnTo>
                  <a:pt x="374532" y="124634"/>
                </a:lnTo>
                <a:lnTo>
                  <a:pt x="374532" y="285193"/>
                </a:lnTo>
                <a:lnTo>
                  <a:pt x="380083" y="279642"/>
                </a:lnTo>
                <a:lnTo>
                  <a:pt x="396736" y="274091"/>
                </a:lnTo>
                <a:lnTo>
                  <a:pt x="411634" y="270294"/>
                </a:lnTo>
                <a:lnTo>
                  <a:pt x="418180" y="269025"/>
                </a:lnTo>
                <a:lnTo>
                  <a:pt x="424491" y="268540"/>
                </a:lnTo>
                <a:lnTo>
                  <a:pt x="674506" y="268540"/>
                </a:lnTo>
                <a:lnTo>
                  <a:pt x="662357" y="262361"/>
                </a:lnTo>
                <a:lnTo>
                  <a:pt x="633753" y="254584"/>
                </a:lnTo>
                <a:lnTo>
                  <a:pt x="602016" y="251992"/>
                </a:lnTo>
                <a:lnTo>
                  <a:pt x="582749" y="239481"/>
                </a:lnTo>
                <a:lnTo>
                  <a:pt x="562165" y="230849"/>
                </a:lnTo>
                <a:lnTo>
                  <a:pt x="540010" y="225849"/>
                </a:lnTo>
                <a:lnTo>
                  <a:pt x="516029" y="224237"/>
                </a:lnTo>
                <a:lnTo>
                  <a:pt x="493825" y="224237"/>
                </a:lnTo>
                <a:lnTo>
                  <a:pt x="480823" y="217012"/>
                </a:lnTo>
                <a:lnTo>
                  <a:pt x="466790" y="211839"/>
                </a:lnTo>
                <a:lnTo>
                  <a:pt x="451717" y="208728"/>
                </a:lnTo>
                <a:lnTo>
                  <a:pt x="435593" y="207689"/>
                </a:lnTo>
                <a:lnTo>
                  <a:pt x="435593" y="124634"/>
                </a:lnTo>
                <a:lnTo>
                  <a:pt x="433467" y="100244"/>
                </a:lnTo>
                <a:lnTo>
                  <a:pt x="426913" y="77189"/>
                </a:lnTo>
                <a:lnTo>
                  <a:pt x="418414" y="60955"/>
                </a:lnTo>
                <a:close/>
              </a:path>
            </a:pathLst>
          </a:custGeom>
          <a:solidFill>
            <a:srgbClr val="202335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1778A974-CB17-4C72-B1BE-C8D2458731BC}"/>
              </a:ext>
            </a:extLst>
          </p:cNvPr>
          <p:cNvSpPr/>
          <p:nvPr/>
        </p:nvSpPr>
        <p:spPr>
          <a:xfrm>
            <a:off x="11643303" y="5574115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F7A2B976-80F6-496E-949A-BA53997BA686}"/>
              </a:ext>
            </a:extLst>
          </p:cNvPr>
          <p:cNvSpPr txBox="1"/>
          <p:nvPr/>
        </p:nvSpPr>
        <p:spPr>
          <a:xfrm>
            <a:off x="11750964" y="5549751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6" name="object 17">
            <a:extLst>
              <a:ext uri="{FF2B5EF4-FFF2-40B4-BE49-F238E27FC236}">
                <a16:creationId xmlns:a16="http://schemas.microsoft.com/office/drawing/2014/main" id="{4CE1E577-1E7C-4BE1-B893-B07F9FD8A273}"/>
              </a:ext>
            </a:extLst>
          </p:cNvPr>
          <p:cNvSpPr/>
          <p:nvPr/>
        </p:nvSpPr>
        <p:spPr>
          <a:xfrm>
            <a:off x="9490364" y="5379450"/>
            <a:ext cx="2008909" cy="793173"/>
          </a:xfrm>
          <a:custGeom>
            <a:avLst/>
            <a:gdLst/>
            <a:ahLst/>
            <a:cxnLst/>
            <a:rect l="l" t="t" r="r" b="b"/>
            <a:pathLst>
              <a:path w="1787525" h="740409">
                <a:moveTo>
                  <a:pt x="0" y="123377"/>
                </a:moveTo>
                <a:lnTo>
                  <a:pt x="9689" y="75335"/>
                </a:lnTo>
                <a:lnTo>
                  <a:pt x="36120" y="36120"/>
                </a:lnTo>
                <a:lnTo>
                  <a:pt x="75335" y="9689"/>
                </a:lnTo>
                <a:lnTo>
                  <a:pt x="123377" y="0"/>
                </a:lnTo>
                <a:lnTo>
                  <a:pt x="1663820" y="0"/>
                </a:lnTo>
                <a:lnTo>
                  <a:pt x="1711863" y="9689"/>
                </a:lnTo>
                <a:lnTo>
                  <a:pt x="1751078" y="36120"/>
                </a:lnTo>
                <a:lnTo>
                  <a:pt x="1777509" y="75335"/>
                </a:lnTo>
                <a:lnTo>
                  <a:pt x="1787198" y="123377"/>
                </a:lnTo>
                <a:lnTo>
                  <a:pt x="1787198" y="616889"/>
                </a:lnTo>
                <a:lnTo>
                  <a:pt x="1777509" y="664931"/>
                </a:lnTo>
                <a:lnTo>
                  <a:pt x="1751078" y="704146"/>
                </a:lnTo>
                <a:lnTo>
                  <a:pt x="1711863" y="730577"/>
                </a:lnTo>
                <a:lnTo>
                  <a:pt x="1663820" y="740267"/>
                </a:lnTo>
                <a:lnTo>
                  <a:pt x="123377" y="740267"/>
                </a:lnTo>
                <a:lnTo>
                  <a:pt x="75335" y="730577"/>
                </a:lnTo>
                <a:lnTo>
                  <a:pt x="36120" y="704146"/>
                </a:lnTo>
                <a:lnTo>
                  <a:pt x="9689" y="664931"/>
                </a:lnTo>
                <a:lnTo>
                  <a:pt x="0" y="616889"/>
                </a:lnTo>
                <a:lnTo>
                  <a:pt x="0" y="123377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2174FE14-FCB3-45CA-BBDD-ABD38C568B8C}"/>
              </a:ext>
            </a:extLst>
          </p:cNvPr>
          <p:cNvSpPr/>
          <p:nvPr/>
        </p:nvSpPr>
        <p:spPr>
          <a:xfrm>
            <a:off x="2535664" y="7274471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80A96EEF-68AE-4668-B67D-C2AB52255C91}"/>
              </a:ext>
            </a:extLst>
          </p:cNvPr>
          <p:cNvSpPr txBox="1"/>
          <p:nvPr/>
        </p:nvSpPr>
        <p:spPr>
          <a:xfrm>
            <a:off x="2643933" y="7246955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40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296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CF4111F-FF35-43C4-977B-181D8D19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6" y="779318"/>
            <a:ext cx="9752346" cy="9213273"/>
          </a:xfrm>
          <a:prstGeom prst="rect">
            <a:avLst/>
          </a:prstGeom>
        </p:spPr>
      </p:pic>
      <p:sp>
        <p:nvSpPr>
          <p:cNvPr id="3" name="object 17">
            <a:extLst>
              <a:ext uri="{FF2B5EF4-FFF2-40B4-BE49-F238E27FC236}">
                <a16:creationId xmlns:a16="http://schemas.microsoft.com/office/drawing/2014/main" id="{A216FB00-F70C-47A4-BB91-4F9ACEF3EB49}"/>
              </a:ext>
            </a:extLst>
          </p:cNvPr>
          <p:cNvSpPr/>
          <p:nvPr/>
        </p:nvSpPr>
        <p:spPr>
          <a:xfrm>
            <a:off x="7135091" y="2857500"/>
            <a:ext cx="3117273" cy="484909"/>
          </a:xfrm>
          <a:custGeom>
            <a:avLst/>
            <a:gdLst/>
            <a:ahLst/>
            <a:cxnLst/>
            <a:rect l="l" t="t" r="r" b="b"/>
            <a:pathLst>
              <a:path w="1787525" h="740409">
                <a:moveTo>
                  <a:pt x="0" y="123377"/>
                </a:moveTo>
                <a:lnTo>
                  <a:pt x="9689" y="75335"/>
                </a:lnTo>
                <a:lnTo>
                  <a:pt x="36120" y="36120"/>
                </a:lnTo>
                <a:lnTo>
                  <a:pt x="75335" y="9689"/>
                </a:lnTo>
                <a:lnTo>
                  <a:pt x="123377" y="0"/>
                </a:lnTo>
                <a:lnTo>
                  <a:pt x="1663820" y="0"/>
                </a:lnTo>
                <a:lnTo>
                  <a:pt x="1711863" y="9689"/>
                </a:lnTo>
                <a:lnTo>
                  <a:pt x="1751078" y="36120"/>
                </a:lnTo>
                <a:lnTo>
                  <a:pt x="1777509" y="75335"/>
                </a:lnTo>
                <a:lnTo>
                  <a:pt x="1787198" y="123377"/>
                </a:lnTo>
                <a:lnTo>
                  <a:pt x="1787198" y="616889"/>
                </a:lnTo>
                <a:lnTo>
                  <a:pt x="1777509" y="664931"/>
                </a:lnTo>
                <a:lnTo>
                  <a:pt x="1751078" y="704146"/>
                </a:lnTo>
                <a:lnTo>
                  <a:pt x="1711863" y="730577"/>
                </a:lnTo>
                <a:lnTo>
                  <a:pt x="1663820" y="740267"/>
                </a:lnTo>
                <a:lnTo>
                  <a:pt x="123377" y="740267"/>
                </a:lnTo>
                <a:lnTo>
                  <a:pt x="75335" y="730577"/>
                </a:lnTo>
                <a:lnTo>
                  <a:pt x="36120" y="704146"/>
                </a:lnTo>
                <a:lnTo>
                  <a:pt x="9689" y="664931"/>
                </a:lnTo>
                <a:lnTo>
                  <a:pt x="0" y="616889"/>
                </a:lnTo>
                <a:lnTo>
                  <a:pt x="0" y="123377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</p:spTree>
    <p:extLst>
      <p:ext uri="{BB962C8B-B14F-4D97-AF65-F5344CB8AC3E}">
        <p14:creationId xmlns:p14="http://schemas.microsoft.com/office/powerpoint/2010/main" val="4127277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">
            <a:extLst>
              <a:ext uri="{FF2B5EF4-FFF2-40B4-BE49-F238E27FC236}">
                <a16:creationId xmlns:a16="http://schemas.microsoft.com/office/drawing/2014/main" id="{FEE8DFE0-B226-4947-9DD1-9BC9BD842850}"/>
              </a:ext>
            </a:extLst>
          </p:cNvPr>
          <p:cNvSpPr/>
          <p:nvPr/>
        </p:nvSpPr>
        <p:spPr>
          <a:xfrm>
            <a:off x="1437890" y="7044879"/>
            <a:ext cx="16240414" cy="3206425"/>
          </a:xfrm>
          <a:custGeom>
            <a:avLst/>
            <a:gdLst/>
            <a:ahLst/>
            <a:cxnLst/>
            <a:rect l="l" t="t" r="r" b="b"/>
            <a:pathLst>
              <a:path w="17864455" h="4776470">
                <a:moveTo>
                  <a:pt x="17864445" y="0"/>
                </a:moveTo>
                <a:lnTo>
                  <a:pt x="0" y="0"/>
                </a:lnTo>
                <a:lnTo>
                  <a:pt x="0" y="4775917"/>
                </a:lnTo>
                <a:lnTo>
                  <a:pt x="17864445" y="4775917"/>
                </a:lnTo>
                <a:lnTo>
                  <a:pt x="17864445" y="0"/>
                </a:lnTo>
                <a:close/>
              </a:path>
            </a:pathLst>
          </a:custGeom>
          <a:solidFill>
            <a:srgbClr val="D5EDE4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8" name="object 8"/>
          <p:cNvSpPr txBox="1"/>
          <p:nvPr/>
        </p:nvSpPr>
        <p:spPr>
          <a:xfrm>
            <a:off x="3093156" y="8033144"/>
            <a:ext cx="13601571" cy="532017"/>
          </a:xfrm>
          <a:prstGeom prst="rect">
            <a:avLst/>
          </a:prstGeom>
        </p:spPr>
        <p:txBody>
          <a:bodyPr vert="horz" wrap="square" lIns="0" tIns="13855" rIns="0" bIns="0" rtlCol="0">
            <a:spAutoFit/>
          </a:bodyPr>
          <a:lstStyle/>
          <a:p>
            <a:pPr marL="11546">
              <a:lnSpc>
                <a:spcPct val="150000"/>
              </a:lnSpc>
              <a:spcBef>
                <a:spcPts val="59"/>
              </a:spcBef>
            </a:pPr>
            <a:r>
              <a:rPr lang="zh-TW" altLang="en-US" sz="2545" spc="23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文檔可依照</a:t>
            </a:r>
            <a:r>
              <a:rPr lang="zh-TW" altLang="en-US" sz="2545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檔案大小</a:t>
            </a:r>
            <a:r>
              <a:rPr lang="zh-TW" altLang="en-US" sz="2545" spc="23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lang="zh-TW" altLang="en-US" sz="2545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上傳日期</a:t>
            </a:r>
            <a:r>
              <a:rPr lang="zh-TW" altLang="en-US" sz="2545" spc="23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lang="zh-TW" altLang="en-US" sz="2545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總相似度</a:t>
            </a:r>
            <a:r>
              <a:rPr lang="zh-TW" altLang="en-US" sz="2545" spc="23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進行排序，點選後即可排序。</a:t>
            </a:r>
            <a:endParaRPr lang="zh-TW" altLang="en-US" sz="2545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49458" y="2163230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50094" y="7514264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23" name="object 23"/>
          <p:cNvSpPr txBox="1"/>
          <p:nvPr/>
        </p:nvSpPr>
        <p:spPr>
          <a:xfrm>
            <a:off x="2735820" y="7441104"/>
            <a:ext cx="3323359" cy="517654"/>
          </a:xfrm>
          <a:prstGeom prst="rect">
            <a:avLst/>
          </a:prstGeom>
        </p:spPr>
        <p:txBody>
          <a:bodyPr vert="horz" wrap="square" lIns="0" tIns="13855" rIns="0" bIns="0" rtlCol="0">
            <a:spAutoFit/>
          </a:bodyPr>
          <a:lstStyle/>
          <a:p>
            <a:pPr marL="11546">
              <a:spcBef>
                <a:spcPts val="109"/>
              </a:spcBef>
              <a:tabLst>
                <a:tab pos="375807" algn="l"/>
              </a:tabLst>
            </a:pPr>
            <a:r>
              <a:rPr lang="en-US" altLang="zh-TW" sz="29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909" b="1" spc="-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73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文檔管理</a:t>
            </a:r>
            <a:endParaRPr sz="3273" dirty="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913" y="0"/>
            <a:ext cx="1422977" cy="10283536"/>
          </a:xfrm>
          <a:custGeom>
            <a:avLst/>
            <a:gdLst/>
            <a:ahLst/>
            <a:cxnLst/>
            <a:rect l="l" t="t" r="r" b="b"/>
            <a:pathLst>
              <a:path w="1565275" h="11311890">
                <a:moveTo>
                  <a:pt x="1564741" y="0"/>
                </a:moveTo>
                <a:lnTo>
                  <a:pt x="0" y="0"/>
                </a:lnTo>
                <a:lnTo>
                  <a:pt x="0" y="11311384"/>
                </a:lnTo>
                <a:lnTo>
                  <a:pt x="1564741" y="11311384"/>
                </a:lnTo>
                <a:lnTo>
                  <a:pt x="156474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32" name="object 32"/>
          <p:cNvGrpSpPr/>
          <p:nvPr/>
        </p:nvGrpSpPr>
        <p:grpSpPr>
          <a:xfrm>
            <a:off x="12314615" y="692394"/>
            <a:ext cx="3328555" cy="3702049"/>
            <a:chOff x="13539727" y="761633"/>
            <a:chExt cx="3661410" cy="4072254"/>
          </a:xfrm>
        </p:grpSpPr>
        <p:sp>
          <p:nvSpPr>
            <p:cNvPr id="33" name="object 33"/>
            <p:cNvSpPr/>
            <p:nvPr/>
          </p:nvSpPr>
          <p:spPr>
            <a:xfrm>
              <a:off x="13539727" y="761633"/>
              <a:ext cx="372110" cy="271780"/>
            </a:xfrm>
            <a:custGeom>
              <a:avLst/>
              <a:gdLst/>
              <a:ahLst/>
              <a:cxnLst/>
              <a:rect l="l" t="t" r="r" b="b"/>
              <a:pathLst>
                <a:path w="372109" h="271780">
                  <a:moveTo>
                    <a:pt x="372018" y="0"/>
                  </a:moveTo>
                  <a:lnTo>
                    <a:pt x="0" y="0"/>
                  </a:lnTo>
                  <a:lnTo>
                    <a:pt x="0" y="271473"/>
                  </a:lnTo>
                  <a:lnTo>
                    <a:pt x="372018" y="271473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34" name="object 34"/>
            <p:cNvSpPr/>
            <p:nvPr/>
          </p:nvSpPr>
          <p:spPr>
            <a:xfrm>
              <a:off x="16450522" y="3961498"/>
              <a:ext cx="750570" cy="872490"/>
            </a:xfrm>
            <a:custGeom>
              <a:avLst/>
              <a:gdLst/>
              <a:ahLst/>
              <a:cxnLst/>
              <a:rect l="l" t="t" r="r" b="b"/>
              <a:pathLst>
                <a:path w="750569" h="872489">
                  <a:moveTo>
                    <a:pt x="125053" y="296295"/>
                  </a:moveTo>
                  <a:lnTo>
                    <a:pt x="72974" y="306323"/>
                  </a:lnTo>
                  <a:lnTo>
                    <a:pt x="33305" y="335047"/>
                  </a:lnTo>
                  <a:lnTo>
                    <a:pt x="8326" y="380738"/>
                  </a:lnTo>
                  <a:lnTo>
                    <a:pt x="0" y="434755"/>
                  </a:lnTo>
                  <a:lnTo>
                    <a:pt x="528" y="444654"/>
                  </a:lnTo>
                  <a:lnTo>
                    <a:pt x="18760" y="484242"/>
                  </a:lnTo>
                  <a:lnTo>
                    <a:pt x="33305" y="495606"/>
                  </a:lnTo>
                  <a:lnTo>
                    <a:pt x="41250" y="501402"/>
                  </a:lnTo>
                  <a:lnTo>
                    <a:pt x="48636" y="506393"/>
                  </a:lnTo>
                  <a:lnTo>
                    <a:pt x="56002" y="510835"/>
                  </a:lnTo>
                  <a:lnTo>
                    <a:pt x="63888" y="514982"/>
                  </a:lnTo>
                  <a:lnTo>
                    <a:pt x="71082" y="519587"/>
                  </a:lnTo>
                  <a:lnTo>
                    <a:pt x="79572" y="524722"/>
                  </a:lnTo>
                  <a:lnTo>
                    <a:pt x="88573" y="529857"/>
                  </a:lnTo>
                  <a:lnTo>
                    <a:pt x="97298" y="534462"/>
                  </a:lnTo>
                  <a:lnTo>
                    <a:pt x="107114" y="538565"/>
                  </a:lnTo>
                  <a:lnTo>
                    <a:pt x="115653" y="542697"/>
                  </a:lnTo>
                  <a:lnTo>
                    <a:pt x="122661" y="546849"/>
                  </a:lnTo>
                  <a:lnTo>
                    <a:pt x="127881" y="551011"/>
                  </a:lnTo>
                  <a:lnTo>
                    <a:pt x="142518" y="560334"/>
                  </a:lnTo>
                  <a:lnTo>
                    <a:pt x="157704" y="571473"/>
                  </a:lnTo>
                  <a:lnTo>
                    <a:pt x="191769" y="598141"/>
                  </a:lnTo>
                  <a:lnTo>
                    <a:pt x="200043" y="606415"/>
                  </a:lnTo>
                  <a:lnTo>
                    <a:pt x="205594" y="609138"/>
                  </a:lnTo>
                  <a:lnTo>
                    <a:pt x="208422" y="611966"/>
                  </a:lnTo>
                  <a:lnTo>
                    <a:pt x="211250" y="614689"/>
                  </a:lnTo>
                  <a:lnTo>
                    <a:pt x="214000" y="617543"/>
                  </a:lnTo>
                  <a:lnTo>
                    <a:pt x="216801" y="620240"/>
                  </a:lnTo>
                  <a:lnTo>
                    <a:pt x="239005" y="642444"/>
                  </a:lnTo>
                  <a:lnTo>
                    <a:pt x="241728" y="647995"/>
                  </a:lnTo>
                  <a:lnTo>
                    <a:pt x="244556" y="650718"/>
                  </a:lnTo>
                  <a:lnTo>
                    <a:pt x="247279" y="656269"/>
                  </a:lnTo>
                  <a:lnTo>
                    <a:pt x="247279" y="658992"/>
                  </a:lnTo>
                  <a:lnTo>
                    <a:pt x="250107" y="661820"/>
                  </a:lnTo>
                  <a:lnTo>
                    <a:pt x="250107" y="808554"/>
                  </a:lnTo>
                  <a:lnTo>
                    <a:pt x="251192" y="822089"/>
                  </a:lnTo>
                  <a:lnTo>
                    <a:pt x="278442" y="861717"/>
                  </a:lnTo>
                  <a:lnTo>
                    <a:pt x="311272" y="872233"/>
                  </a:lnTo>
                  <a:lnTo>
                    <a:pt x="625268" y="872233"/>
                  </a:lnTo>
                  <a:lnTo>
                    <a:pt x="669780" y="852857"/>
                  </a:lnTo>
                  <a:lnTo>
                    <a:pt x="686433" y="808554"/>
                  </a:lnTo>
                  <a:lnTo>
                    <a:pt x="586411" y="808554"/>
                  </a:lnTo>
                  <a:lnTo>
                    <a:pt x="578032" y="805726"/>
                  </a:lnTo>
                  <a:lnTo>
                    <a:pt x="572481" y="800280"/>
                  </a:lnTo>
                  <a:lnTo>
                    <a:pt x="564102" y="794729"/>
                  </a:lnTo>
                  <a:lnTo>
                    <a:pt x="561379" y="786350"/>
                  </a:lnTo>
                  <a:lnTo>
                    <a:pt x="561379" y="769802"/>
                  </a:lnTo>
                  <a:lnTo>
                    <a:pt x="564102" y="761423"/>
                  </a:lnTo>
                  <a:lnTo>
                    <a:pt x="572481" y="755977"/>
                  </a:lnTo>
                  <a:lnTo>
                    <a:pt x="578032" y="750426"/>
                  </a:lnTo>
                  <a:lnTo>
                    <a:pt x="586411" y="747598"/>
                  </a:lnTo>
                  <a:lnTo>
                    <a:pt x="686433" y="747598"/>
                  </a:lnTo>
                  <a:lnTo>
                    <a:pt x="686433" y="683919"/>
                  </a:lnTo>
                  <a:lnTo>
                    <a:pt x="311272" y="683919"/>
                  </a:lnTo>
                  <a:lnTo>
                    <a:pt x="311272" y="670094"/>
                  </a:lnTo>
                  <a:lnTo>
                    <a:pt x="309658" y="651883"/>
                  </a:lnTo>
                  <a:lnTo>
                    <a:pt x="283413" y="600864"/>
                  </a:lnTo>
                  <a:lnTo>
                    <a:pt x="233454" y="551011"/>
                  </a:lnTo>
                  <a:lnTo>
                    <a:pt x="195199" y="520598"/>
                  </a:lnTo>
                  <a:lnTo>
                    <a:pt x="161187" y="498434"/>
                  </a:lnTo>
                  <a:lnTo>
                    <a:pt x="156025" y="494228"/>
                  </a:lnTo>
                  <a:lnTo>
                    <a:pt x="149037" y="489767"/>
                  </a:lnTo>
                  <a:lnTo>
                    <a:pt x="130604" y="479058"/>
                  </a:lnTo>
                  <a:lnTo>
                    <a:pt x="101020" y="463932"/>
                  </a:lnTo>
                  <a:lnTo>
                    <a:pt x="79232" y="451682"/>
                  </a:lnTo>
                  <a:lnTo>
                    <a:pt x="65770" y="442045"/>
                  </a:lnTo>
                  <a:lnTo>
                    <a:pt x="61165" y="434755"/>
                  </a:lnTo>
                  <a:lnTo>
                    <a:pt x="62206" y="418675"/>
                  </a:lnTo>
                  <a:lnTo>
                    <a:pt x="77818" y="379350"/>
                  </a:lnTo>
                  <a:lnTo>
                    <a:pt x="125053" y="357251"/>
                  </a:lnTo>
                  <a:lnTo>
                    <a:pt x="250107" y="357251"/>
                  </a:lnTo>
                  <a:lnTo>
                    <a:pt x="250107" y="307397"/>
                  </a:lnTo>
                  <a:lnTo>
                    <a:pt x="186218" y="307397"/>
                  </a:lnTo>
                  <a:lnTo>
                    <a:pt x="171565" y="302127"/>
                  </a:lnTo>
                  <a:lnTo>
                    <a:pt x="156657" y="298704"/>
                  </a:lnTo>
                  <a:lnTo>
                    <a:pt x="141238" y="296851"/>
                  </a:lnTo>
                  <a:lnTo>
                    <a:pt x="125053" y="296295"/>
                  </a:lnTo>
                  <a:close/>
                </a:path>
                <a:path w="750569" h="872489">
                  <a:moveTo>
                    <a:pt x="686433" y="747598"/>
                  </a:moveTo>
                  <a:lnTo>
                    <a:pt x="603064" y="747598"/>
                  </a:lnTo>
                  <a:lnTo>
                    <a:pt x="608615" y="750426"/>
                  </a:lnTo>
                  <a:lnTo>
                    <a:pt x="616889" y="755977"/>
                  </a:lnTo>
                  <a:lnTo>
                    <a:pt x="622440" y="761423"/>
                  </a:lnTo>
                  <a:lnTo>
                    <a:pt x="625268" y="769802"/>
                  </a:lnTo>
                  <a:lnTo>
                    <a:pt x="625268" y="786350"/>
                  </a:lnTo>
                  <a:lnTo>
                    <a:pt x="622440" y="794729"/>
                  </a:lnTo>
                  <a:lnTo>
                    <a:pt x="616889" y="800280"/>
                  </a:lnTo>
                  <a:lnTo>
                    <a:pt x="608615" y="805726"/>
                  </a:lnTo>
                  <a:lnTo>
                    <a:pt x="603064" y="808554"/>
                  </a:lnTo>
                  <a:lnTo>
                    <a:pt x="686433" y="808554"/>
                  </a:lnTo>
                  <a:lnTo>
                    <a:pt x="686433" y="747598"/>
                  </a:lnTo>
                  <a:close/>
                </a:path>
                <a:path w="750569" h="872489">
                  <a:moveTo>
                    <a:pt x="727899" y="315671"/>
                  </a:moveTo>
                  <a:lnTo>
                    <a:pt x="605787" y="315671"/>
                  </a:lnTo>
                  <a:lnTo>
                    <a:pt x="641850" y="321384"/>
                  </a:lnTo>
                  <a:lnTo>
                    <a:pt x="666965" y="338516"/>
                  </a:lnTo>
                  <a:lnTo>
                    <a:pt x="681653" y="367058"/>
                  </a:lnTo>
                  <a:lnTo>
                    <a:pt x="686433" y="407000"/>
                  </a:lnTo>
                  <a:lnTo>
                    <a:pt x="685435" y="426649"/>
                  </a:lnTo>
                  <a:lnTo>
                    <a:pt x="678214" y="470111"/>
                  </a:lnTo>
                  <a:lnTo>
                    <a:pt x="664177" y="517315"/>
                  </a:lnTo>
                  <a:lnTo>
                    <a:pt x="647524" y="564138"/>
                  </a:lnTo>
                  <a:lnTo>
                    <a:pt x="639197" y="587039"/>
                  </a:lnTo>
                  <a:lnTo>
                    <a:pt x="633486" y="610518"/>
                  </a:lnTo>
                  <a:lnTo>
                    <a:pt x="629090" y="631670"/>
                  </a:lnTo>
                  <a:lnTo>
                    <a:pt x="626266" y="651270"/>
                  </a:lnTo>
                  <a:lnTo>
                    <a:pt x="625268" y="670094"/>
                  </a:lnTo>
                  <a:lnTo>
                    <a:pt x="625268" y="683919"/>
                  </a:lnTo>
                  <a:lnTo>
                    <a:pt x="686433" y="683919"/>
                  </a:lnTo>
                  <a:lnTo>
                    <a:pt x="686433" y="670094"/>
                  </a:lnTo>
                  <a:lnTo>
                    <a:pt x="688472" y="652441"/>
                  </a:lnTo>
                  <a:lnTo>
                    <a:pt x="694419" y="628554"/>
                  </a:lnTo>
                  <a:lnTo>
                    <a:pt x="704126" y="598141"/>
                  </a:lnTo>
                  <a:lnTo>
                    <a:pt x="717016" y="562112"/>
                  </a:lnTo>
                  <a:lnTo>
                    <a:pt x="731587" y="516816"/>
                  </a:lnTo>
                  <a:lnTo>
                    <a:pt x="741995" y="475929"/>
                  </a:lnTo>
                  <a:lnTo>
                    <a:pt x="748240" y="438674"/>
                  </a:lnTo>
                  <a:lnTo>
                    <a:pt x="750174" y="406715"/>
                  </a:lnTo>
                  <a:lnTo>
                    <a:pt x="750189" y="402562"/>
                  </a:lnTo>
                  <a:lnTo>
                    <a:pt x="747755" y="371027"/>
                  </a:lnTo>
                  <a:lnTo>
                    <a:pt x="740241" y="341645"/>
                  </a:lnTo>
                  <a:lnTo>
                    <a:pt x="728052" y="315877"/>
                  </a:lnTo>
                  <a:lnTo>
                    <a:pt x="727899" y="315671"/>
                  </a:lnTo>
                  <a:close/>
                </a:path>
                <a:path w="750569" h="872489">
                  <a:moveTo>
                    <a:pt x="250107" y="357251"/>
                  </a:moveTo>
                  <a:lnTo>
                    <a:pt x="125053" y="357251"/>
                  </a:lnTo>
                  <a:lnTo>
                    <a:pt x="135484" y="357763"/>
                  </a:lnTo>
                  <a:lnTo>
                    <a:pt x="145895" y="359306"/>
                  </a:lnTo>
                  <a:lnTo>
                    <a:pt x="185511" y="373838"/>
                  </a:lnTo>
                  <a:lnTo>
                    <a:pt x="225075" y="398726"/>
                  </a:lnTo>
                  <a:lnTo>
                    <a:pt x="239673" y="402562"/>
                  </a:lnTo>
                  <a:lnTo>
                    <a:pt x="245415" y="403807"/>
                  </a:lnTo>
                  <a:lnTo>
                    <a:pt x="250107" y="404277"/>
                  </a:lnTo>
                  <a:lnTo>
                    <a:pt x="250107" y="357251"/>
                  </a:lnTo>
                  <a:close/>
                </a:path>
                <a:path w="750569" h="872489">
                  <a:moveTo>
                    <a:pt x="701229" y="285193"/>
                  </a:moveTo>
                  <a:lnTo>
                    <a:pt x="516867" y="285193"/>
                  </a:lnTo>
                  <a:lnTo>
                    <a:pt x="525635" y="285720"/>
                  </a:lnTo>
                  <a:lnTo>
                    <a:pt x="534934" y="287288"/>
                  </a:lnTo>
                  <a:lnTo>
                    <a:pt x="573340" y="310640"/>
                  </a:lnTo>
                  <a:lnTo>
                    <a:pt x="578032" y="318394"/>
                  </a:lnTo>
                  <a:lnTo>
                    <a:pt x="585889" y="316820"/>
                  </a:lnTo>
                  <a:lnTo>
                    <a:pt x="592970" y="316011"/>
                  </a:lnTo>
                  <a:lnTo>
                    <a:pt x="599521" y="315713"/>
                  </a:lnTo>
                  <a:lnTo>
                    <a:pt x="727899" y="315671"/>
                  </a:lnTo>
                  <a:lnTo>
                    <a:pt x="711465" y="293467"/>
                  </a:lnTo>
                  <a:lnTo>
                    <a:pt x="701229" y="285193"/>
                  </a:lnTo>
                  <a:close/>
                </a:path>
                <a:path w="750569" h="872489">
                  <a:moveTo>
                    <a:pt x="311272" y="0"/>
                  </a:moveTo>
                  <a:lnTo>
                    <a:pt x="265032" y="8666"/>
                  </a:lnTo>
                  <a:lnTo>
                    <a:pt x="225075" y="36028"/>
                  </a:lnTo>
                  <a:lnTo>
                    <a:pt x="196260" y="77189"/>
                  </a:lnTo>
                  <a:lnTo>
                    <a:pt x="186218" y="124634"/>
                  </a:lnTo>
                  <a:lnTo>
                    <a:pt x="186218" y="307397"/>
                  </a:lnTo>
                  <a:lnTo>
                    <a:pt x="250107" y="307397"/>
                  </a:lnTo>
                  <a:lnTo>
                    <a:pt x="250107" y="124634"/>
                  </a:lnTo>
                  <a:lnTo>
                    <a:pt x="251192" y="112631"/>
                  </a:lnTo>
                  <a:lnTo>
                    <a:pt x="278442" y="72620"/>
                  </a:lnTo>
                  <a:lnTo>
                    <a:pt x="311272" y="60955"/>
                  </a:lnTo>
                  <a:lnTo>
                    <a:pt x="419147" y="60955"/>
                  </a:lnTo>
                  <a:lnTo>
                    <a:pt x="416398" y="55705"/>
                  </a:lnTo>
                  <a:lnTo>
                    <a:pt x="400192" y="36028"/>
                  </a:lnTo>
                  <a:lnTo>
                    <a:pt x="380819" y="19883"/>
                  </a:lnTo>
                  <a:lnTo>
                    <a:pt x="359895" y="8666"/>
                  </a:lnTo>
                  <a:lnTo>
                    <a:pt x="336890" y="2124"/>
                  </a:lnTo>
                  <a:lnTo>
                    <a:pt x="311272" y="0"/>
                  </a:lnTo>
                  <a:close/>
                </a:path>
                <a:path w="750569" h="872489">
                  <a:moveTo>
                    <a:pt x="675651" y="268540"/>
                  </a:moveTo>
                  <a:lnTo>
                    <a:pt x="425224" y="268540"/>
                  </a:lnTo>
                  <a:lnTo>
                    <a:pt x="441364" y="270108"/>
                  </a:lnTo>
                  <a:lnTo>
                    <a:pt x="456474" y="274798"/>
                  </a:lnTo>
                  <a:lnTo>
                    <a:pt x="470543" y="282591"/>
                  </a:lnTo>
                  <a:lnTo>
                    <a:pt x="483561" y="293467"/>
                  </a:lnTo>
                  <a:lnTo>
                    <a:pt x="491888" y="289877"/>
                  </a:lnTo>
                  <a:lnTo>
                    <a:pt x="500214" y="287288"/>
                  </a:lnTo>
                  <a:lnTo>
                    <a:pt x="508540" y="285720"/>
                  </a:lnTo>
                  <a:lnTo>
                    <a:pt x="516867" y="285193"/>
                  </a:lnTo>
                  <a:lnTo>
                    <a:pt x="701229" y="285193"/>
                  </a:lnTo>
                  <a:lnTo>
                    <a:pt x="689019" y="275322"/>
                  </a:lnTo>
                  <a:lnTo>
                    <a:pt x="675651" y="268540"/>
                  </a:lnTo>
                  <a:close/>
                </a:path>
                <a:path w="750569" h="872489">
                  <a:moveTo>
                    <a:pt x="419147" y="60955"/>
                  </a:moveTo>
                  <a:lnTo>
                    <a:pt x="311272" y="60955"/>
                  </a:lnTo>
                  <a:lnTo>
                    <a:pt x="324824" y="62422"/>
                  </a:lnTo>
                  <a:lnTo>
                    <a:pt x="336579" y="66480"/>
                  </a:lnTo>
                  <a:lnTo>
                    <a:pt x="370644" y="101422"/>
                  </a:lnTo>
                  <a:lnTo>
                    <a:pt x="375160" y="124634"/>
                  </a:lnTo>
                  <a:lnTo>
                    <a:pt x="375160" y="285193"/>
                  </a:lnTo>
                  <a:lnTo>
                    <a:pt x="380711" y="279642"/>
                  </a:lnTo>
                  <a:lnTo>
                    <a:pt x="389090" y="276919"/>
                  </a:lnTo>
                  <a:lnTo>
                    <a:pt x="397364" y="274091"/>
                  </a:lnTo>
                  <a:lnTo>
                    <a:pt x="412315" y="270294"/>
                  </a:lnTo>
                  <a:lnTo>
                    <a:pt x="418897" y="269025"/>
                  </a:lnTo>
                  <a:lnTo>
                    <a:pt x="425224" y="268540"/>
                  </a:lnTo>
                  <a:lnTo>
                    <a:pt x="675651" y="268540"/>
                  </a:lnTo>
                  <a:lnTo>
                    <a:pt x="663470" y="262361"/>
                  </a:lnTo>
                  <a:lnTo>
                    <a:pt x="634818" y="254584"/>
                  </a:lnTo>
                  <a:lnTo>
                    <a:pt x="603064" y="251992"/>
                  </a:lnTo>
                  <a:lnTo>
                    <a:pt x="583734" y="239481"/>
                  </a:lnTo>
                  <a:lnTo>
                    <a:pt x="563107" y="230849"/>
                  </a:lnTo>
                  <a:lnTo>
                    <a:pt x="540910" y="225849"/>
                  </a:lnTo>
                  <a:lnTo>
                    <a:pt x="516867" y="224237"/>
                  </a:lnTo>
                  <a:lnTo>
                    <a:pt x="494663" y="224237"/>
                  </a:lnTo>
                  <a:lnTo>
                    <a:pt x="481645" y="217012"/>
                  </a:lnTo>
                  <a:lnTo>
                    <a:pt x="467576" y="211839"/>
                  </a:lnTo>
                  <a:lnTo>
                    <a:pt x="452466" y="208728"/>
                  </a:lnTo>
                  <a:lnTo>
                    <a:pt x="436326" y="207689"/>
                  </a:lnTo>
                  <a:lnTo>
                    <a:pt x="436326" y="124634"/>
                  </a:lnTo>
                  <a:lnTo>
                    <a:pt x="434200" y="100244"/>
                  </a:lnTo>
                  <a:lnTo>
                    <a:pt x="427646" y="77189"/>
                  </a:lnTo>
                  <a:lnTo>
                    <a:pt x="419147" y="60955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43" name="圖片 42">
            <a:extLst>
              <a:ext uri="{FF2B5EF4-FFF2-40B4-BE49-F238E27FC236}">
                <a16:creationId xmlns:a16="http://schemas.microsoft.com/office/drawing/2014/main" id="{78B197F2-36C4-4F4D-B75D-C996F0C3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90" y="157844"/>
            <a:ext cx="16240414" cy="6887035"/>
          </a:xfrm>
          <a:prstGeom prst="rect">
            <a:avLst/>
          </a:prstGeom>
        </p:spPr>
      </p:pic>
      <p:sp>
        <p:nvSpPr>
          <p:cNvPr id="12" name="object 17">
            <a:extLst>
              <a:ext uri="{FF2B5EF4-FFF2-40B4-BE49-F238E27FC236}">
                <a16:creationId xmlns:a16="http://schemas.microsoft.com/office/drawing/2014/main" id="{1E6968E4-1B6F-4E44-8ECA-287F443E5FC8}"/>
              </a:ext>
            </a:extLst>
          </p:cNvPr>
          <p:cNvSpPr/>
          <p:nvPr/>
        </p:nvSpPr>
        <p:spPr>
          <a:xfrm>
            <a:off x="9753601" y="2513292"/>
            <a:ext cx="1524000" cy="793173"/>
          </a:xfrm>
          <a:custGeom>
            <a:avLst/>
            <a:gdLst/>
            <a:ahLst/>
            <a:cxnLst/>
            <a:rect l="l" t="t" r="r" b="b"/>
            <a:pathLst>
              <a:path w="1787525" h="740409">
                <a:moveTo>
                  <a:pt x="0" y="123377"/>
                </a:moveTo>
                <a:lnTo>
                  <a:pt x="9689" y="75335"/>
                </a:lnTo>
                <a:lnTo>
                  <a:pt x="36120" y="36120"/>
                </a:lnTo>
                <a:lnTo>
                  <a:pt x="75335" y="9689"/>
                </a:lnTo>
                <a:lnTo>
                  <a:pt x="123377" y="0"/>
                </a:lnTo>
                <a:lnTo>
                  <a:pt x="1663820" y="0"/>
                </a:lnTo>
                <a:lnTo>
                  <a:pt x="1711863" y="9689"/>
                </a:lnTo>
                <a:lnTo>
                  <a:pt x="1751078" y="36120"/>
                </a:lnTo>
                <a:lnTo>
                  <a:pt x="1777509" y="75335"/>
                </a:lnTo>
                <a:lnTo>
                  <a:pt x="1787198" y="123377"/>
                </a:lnTo>
                <a:lnTo>
                  <a:pt x="1787198" y="616889"/>
                </a:lnTo>
                <a:lnTo>
                  <a:pt x="1777509" y="664931"/>
                </a:lnTo>
                <a:lnTo>
                  <a:pt x="1751078" y="704146"/>
                </a:lnTo>
                <a:lnTo>
                  <a:pt x="1711863" y="730577"/>
                </a:lnTo>
                <a:lnTo>
                  <a:pt x="1663820" y="740267"/>
                </a:lnTo>
                <a:lnTo>
                  <a:pt x="123377" y="740267"/>
                </a:lnTo>
                <a:lnTo>
                  <a:pt x="75335" y="730577"/>
                </a:lnTo>
                <a:lnTo>
                  <a:pt x="36120" y="704146"/>
                </a:lnTo>
                <a:lnTo>
                  <a:pt x="9689" y="664931"/>
                </a:lnTo>
                <a:lnTo>
                  <a:pt x="0" y="616889"/>
                </a:lnTo>
                <a:lnTo>
                  <a:pt x="0" y="123377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EE810D24-A65C-4B4D-8A89-004D81C5D030}"/>
              </a:ext>
            </a:extLst>
          </p:cNvPr>
          <p:cNvSpPr/>
          <p:nvPr/>
        </p:nvSpPr>
        <p:spPr>
          <a:xfrm>
            <a:off x="8002233" y="2522375"/>
            <a:ext cx="1524000" cy="793173"/>
          </a:xfrm>
          <a:custGeom>
            <a:avLst/>
            <a:gdLst/>
            <a:ahLst/>
            <a:cxnLst/>
            <a:rect l="l" t="t" r="r" b="b"/>
            <a:pathLst>
              <a:path w="1787525" h="740409">
                <a:moveTo>
                  <a:pt x="0" y="123377"/>
                </a:moveTo>
                <a:lnTo>
                  <a:pt x="9689" y="75335"/>
                </a:lnTo>
                <a:lnTo>
                  <a:pt x="36120" y="36120"/>
                </a:lnTo>
                <a:lnTo>
                  <a:pt x="75335" y="9689"/>
                </a:lnTo>
                <a:lnTo>
                  <a:pt x="123377" y="0"/>
                </a:lnTo>
                <a:lnTo>
                  <a:pt x="1663820" y="0"/>
                </a:lnTo>
                <a:lnTo>
                  <a:pt x="1711863" y="9689"/>
                </a:lnTo>
                <a:lnTo>
                  <a:pt x="1751078" y="36120"/>
                </a:lnTo>
                <a:lnTo>
                  <a:pt x="1777509" y="75335"/>
                </a:lnTo>
                <a:lnTo>
                  <a:pt x="1787198" y="123377"/>
                </a:lnTo>
                <a:lnTo>
                  <a:pt x="1787198" y="616889"/>
                </a:lnTo>
                <a:lnTo>
                  <a:pt x="1777509" y="664931"/>
                </a:lnTo>
                <a:lnTo>
                  <a:pt x="1751078" y="704146"/>
                </a:lnTo>
                <a:lnTo>
                  <a:pt x="1711863" y="730577"/>
                </a:lnTo>
                <a:lnTo>
                  <a:pt x="1663820" y="740267"/>
                </a:lnTo>
                <a:lnTo>
                  <a:pt x="123377" y="740267"/>
                </a:lnTo>
                <a:lnTo>
                  <a:pt x="75335" y="730577"/>
                </a:lnTo>
                <a:lnTo>
                  <a:pt x="36120" y="704146"/>
                </a:lnTo>
                <a:lnTo>
                  <a:pt x="9689" y="664931"/>
                </a:lnTo>
                <a:lnTo>
                  <a:pt x="0" y="616889"/>
                </a:lnTo>
                <a:lnTo>
                  <a:pt x="0" y="123377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5E7E8A01-2F71-4182-848C-2661E18E1D5D}"/>
              </a:ext>
            </a:extLst>
          </p:cNvPr>
          <p:cNvSpPr/>
          <p:nvPr/>
        </p:nvSpPr>
        <p:spPr>
          <a:xfrm>
            <a:off x="15773400" y="2513292"/>
            <a:ext cx="1524000" cy="793173"/>
          </a:xfrm>
          <a:custGeom>
            <a:avLst/>
            <a:gdLst/>
            <a:ahLst/>
            <a:cxnLst/>
            <a:rect l="l" t="t" r="r" b="b"/>
            <a:pathLst>
              <a:path w="1787525" h="740409">
                <a:moveTo>
                  <a:pt x="0" y="123377"/>
                </a:moveTo>
                <a:lnTo>
                  <a:pt x="9689" y="75335"/>
                </a:lnTo>
                <a:lnTo>
                  <a:pt x="36120" y="36120"/>
                </a:lnTo>
                <a:lnTo>
                  <a:pt x="75335" y="9689"/>
                </a:lnTo>
                <a:lnTo>
                  <a:pt x="123377" y="0"/>
                </a:lnTo>
                <a:lnTo>
                  <a:pt x="1663820" y="0"/>
                </a:lnTo>
                <a:lnTo>
                  <a:pt x="1711863" y="9689"/>
                </a:lnTo>
                <a:lnTo>
                  <a:pt x="1751078" y="36120"/>
                </a:lnTo>
                <a:lnTo>
                  <a:pt x="1777509" y="75335"/>
                </a:lnTo>
                <a:lnTo>
                  <a:pt x="1787198" y="123377"/>
                </a:lnTo>
                <a:lnTo>
                  <a:pt x="1787198" y="616889"/>
                </a:lnTo>
                <a:lnTo>
                  <a:pt x="1777509" y="664931"/>
                </a:lnTo>
                <a:lnTo>
                  <a:pt x="1751078" y="704146"/>
                </a:lnTo>
                <a:lnTo>
                  <a:pt x="1711863" y="730577"/>
                </a:lnTo>
                <a:lnTo>
                  <a:pt x="1663820" y="740267"/>
                </a:lnTo>
                <a:lnTo>
                  <a:pt x="123377" y="740267"/>
                </a:lnTo>
                <a:lnTo>
                  <a:pt x="75335" y="730577"/>
                </a:lnTo>
                <a:lnTo>
                  <a:pt x="36120" y="704146"/>
                </a:lnTo>
                <a:lnTo>
                  <a:pt x="9689" y="664931"/>
                </a:lnTo>
                <a:lnTo>
                  <a:pt x="0" y="616889"/>
                </a:lnTo>
                <a:lnTo>
                  <a:pt x="0" y="123377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4022" y="684444"/>
            <a:ext cx="16452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-91" dirty="0">
                <a:latin typeface="Arial MT"/>
                <a:cs typeface="Arial MT"/>
              </a:rPr>
              <a:t>11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124" y="1138656"/>
            <a:ext cx="16259828" cy="474331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37890" y="5747462"/>
            <a:ext cx="16240414" cy="4342245"/>
          </a:xfrm>
          <a:custGeom>
            <a:avLst/>
            <a:gdLst/>
            <a:ahLst/>
            <a:cxnLst/>
            <a:rect l="l" t="t" r="r" b="b"/>
            <a:pathLst>
              <a:path w="17864455" h="4776470">
                <a:moveTo>
                  <a:pt x="17864445" y="0"/>
                </a:moveTo>
                <a:lnTo>
                  <a:pt x="0" y="0"/>
                </a:lnTo>
                <a:lnTo>
                  <a:pt x="0" y="4775917"/>
                </a:lnTo>
                <a:lnTo>
                  <a:pt x="17864445" y="4775917"/>
                </a:lnTo>
                <a:lnTo>
                  <a:pt x="17864445" y="0"/>
                </a:lnTo>
                <a:close/>
              </a:path>
            </a:pathLst>
          </a:custGeom>
          <a:solidFill>
            <a:srgbClr val="D5EDE4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" name="object 5"/>
          <p:cNvSpPr/>
          <p:nvPr/>
        </p:nvSpPr>
        <p:spPr>
          <a:xfrm>
            <a:off x="2647004" y="3929756"/>
            <a:ext cx="3785621" cy="1081863"/>
          </a:xfrm>
          <a:custGeom>
            <a:avLst/>
            <a:gdLst/>
            <a:ahLst/>
            <a:cxnLst/>
            <a:rect l="l" t="t" r="r" b="b"/>
            <a:pathLst>
              <a:path w="4665345" h="1280795">
                <a:moveTo>
                  <a:pt x="0" y="213450"/>
                </a:moveTo>
                <a:lnTo>
                  <a:pt x="5634" y="164493"/>
                </a:lnTo>
                <a:lnTo>
                  <a:pt x="21687" y="119559"/>
                </a:lnTo>
                <a:lnTo>
                  <a:pt x="46877" y="79928"/>
                </a:lnTo>
                <a:lnTo>
                  <a:pt x="79928" y="46877"/>
                </a:lnTo>
                <a:lnTo>
                  <a:pt x="119559" y="21687"/>
                </a:lnTo>
                <a:lnTo>
                  <a:pt x="164493" y="5634"/>
                </a:lnTo>
                <a:lnTo>
                  <a:pt x="213450" y="0"/>
                </a:lnTo>
                <a:lnTo>
                  <a:pt x="4451867" y="0"/>
                </a:lnTo>
                <a:lnTo>
                  <a:pt x="4500824" y="5634"/>
                </a:lnTo>
                <a:lnTo>
                  <a:pt x="4545757" y="21687"/>
                </a:lnTo>
                <a:lnTo>
                  <a:pt x="4585389" y="46877"/>
                </a:lnTo>
                <a:lnTo>
                  <a:pt x="4618439" y="79928"/>
                </a:lnTo>
                <a:lnTo>
                  <a:pt x="4643630" y="119559"/>
                </a:lnTo>
                <a:lnTo>
                  <a:pt x="4659682" y="164493"/>
                </a:lnTo>
                <a:lnTo>
                  <a:pt x="4665317" y="213450"/>
                </a:lnTo>
                <a:lnTo>
                  <a:pt x="4665317" y="1067250"/>
                </a:lnTo>
                <a:lnTo>
                  <a:pt x="4659682" y="1116206"/>
                </a:lnTo>
                <a:lnTo>
                  <a:pt x="4643630" y="1161140"/>
                </a:lnTo>
                <a:lnTo>
                  <a:pt x="4618439" y="1200771"/>
                </a:lnTo>
                <a:lnTo>
                  <a:pt x="4585389" y="1233822"/>
                </a:lnTo>
                <a:lnTo>
                  <a:pt x="4545757" y="1259012"/>
                </a:lnTo>
                <a:lnTo>
                  <a:pt x="4500824" y="1275065"/>
                </a:lnTo>
                <a:lnTo>
                  <a:pt x="4451867" y="1280700"/>
                </a:lnTo>
                <a:lnTo>
                  <a:pt x="213450" y="1280700"/>
                </a:lnTo>
                <a:lnTo>
                  <a:pt x="164493" y="1275065"/>
                </a:lnTo>
                <a:lnTo>
                  <a:pt x="119559" y="1259012"/>
                </a:lnTo>
                <a:lnTo>
                  <a:pt x="79928" y="1233822"/>
                </a:lnTo>
                <a:lnTo>
                  <a:pt x="46877" y="1200771"/>
                </a:lnTo>
                <a:lnTo>
                  <a:pt x="21687" y="1161140"/>
                </a:lnTo>
                <a:lnTo>
                  <a:pt x="5634" y="1116206"/>
                </a:lnTo>
                <a:lnTo>
                  <a:pt x="0" y="1067250"/>
                </a:lnTo>
                <a:lnTo>
                  <a:pt x="0" y="213450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6" name="object 6"/>
          <p:cNvSpPr/>
          <p:nvPr/>
        </p:nvSpPr>
        <p:spPr>
          <a:xfrm>
            <a:off x="3620844" y="8540666"/>
            <a:ext cx="589973" cy="718705"/>
          </a:xfrm>
          <a:custGeom>
            <a:avLst/>
            <a:gdLst/>
            <a:ahLst/>
            <a:cxnLst/>
            <a:rect l="l" t="t" r="r" b="b"/>
            <a:pathLst>
              <a:path w="648970" h="790575">
                <a:moveTo>
                  <a:pt x="90072" y="143696"/>
                </a:moveTo>
                <a:lnTo>
                  <a:pt x="54043" y="143696"/>
                </a:lnTo>
                <a:lnTo>
                  <a:pt x="90072" y="718691"/>
                </a:lnTo>
                <a:lnTo>
                  <a:pt x="97531" y="746973"/>
                </a:lnTo>
                <a:lnTo>
                  <a:pt x="112590" y="769776"/>
                </a:lnTo>
                <a:lnTo>
                  <a:pt x="134404" y="784998"/>
                </a:lnTo>
                <a:lnTo>
                  <a:pt x="162129" y="790540"/>
                </a:lnTo>
                <a:lnTo>
                  <a:pt x="486389" y="790540"/>
                </a:lnTo>
                <a:lnTo>
                  <a:pt x="513481" y="784998"/>
                </a:lnTo>
                <a:lnTo>
                  <a:pt x="534240" y="769776"/>
                </a:lnTo>
                <a:lnTo>
                  <a:pt x="544111" y="754615"/>
                </a:lnTo>
                <a:lnTo>
                  <a:pt x="162129" y="754615"/>
                </a:lnTo>
                <a:lnTo>
                  <a:pt x="149533" y="751521"/>
                </a:lnTo>
                <a:lnTo>
                  <a:pt x="139048" y="743369"/>
                </a:lnTo>
                <a:lnTo>
                  <a:pt x="131097" y="731860"/>
                </a:lnTo>
                <a:lnTo>
                  <a:pt x="126100" y="718691"/>
                </a:lnTo>
                <a:lnTo>
                  <a:pt x="90072" y="143696"/>
                </a:lnTo>
                <a:close/>
              </a:path>
              <a:path w="648970" h="790575">
                <a:moveTo>
                  <a:pt x="594476" y="143696"/>
                </a:moveTo>
                <a:lnTo>
                  <a:pt x="558447" y="143696"/>
                </a:lnTo>
                <a:lnTo>
                  <a:pt x="522418" y="718691"/>
                </a:lnTo>
                <a:lnTo>
                  <a:pt x="517422" y="731860"/>
                </a:lnTo>
                <a:lnTo>
                  <a:pt x="509470" y="743369"/>
                </a:lnTo>
                <a:lnTo>
                  <a:pt x="498985" y="751521"/>
                </a:lnTo>
                <a:lnTo>
                  <a:pt x="486389" y="754615"/>
                </a:lnTo>
                <a:lnTo>
                  <a:pt x="544111" y="754615"/>
                </a:lnTo>
                <a:lnTo>
                  <a:pt x="549088" y="746973"/>
                </a:lnTo>
                <a:lnTo>
                  <a:pt x="558447" y="718691"/>
                </a:lnTo>
                <a:lnTo>
                  <a:pt x="594476" y="143696"/>
                </a:lnTo>
                <a:close/>
              </a:path>
              <a:path w="648970" h="790575">
                <a:moveTo>
                  <a:pt x="189151" y="215649"/>
                </a:moveTo>
                <a:lnTo>
                  <a:pt x="182536" y="217181"/>
                </a:lnTo>
                <a:lnTo>
                  <a:pt x="176766" y="221226"/>
                </a:lnTo>
                <a:lnTo>
                  <a:pt x="172685" y="226960"/>
                </a:lnTo>
                <a:lnTo>
                  <a:pt x="171137" y="233559"/>
                </a:lnTo>
                <a:lnTo>
                  <a:pt x="198158" y="664753"/>
                </a:lnTo>
                <a:lnTo>
                  <a:pt x="199706" y="671367"/>
                </a:lnTo>
                <a:lnTo>
                  <a:pt x="203788" y="677138"/>
                </a:lnTo>
                <a:lnTo>
                  <a:pt x="209558" y="681219"/>
                </a:lnTo>
                <a:lnTo>
                  <a:pt x="216173" y="682767"/>
                </a:lnTo>
                <a:lnTo>
                  <a:pt x="222787" y="681219"/>
                </a:lnTo>
                <a:lnTo>
                  <a:pt x="228558" y="677138"/>
                </a:lnTo>
                <a:lnTo>
                  <a:pt x="232639" y="671367"/>
                </a:lnTo>
                <a:lnTo>
                  <a:pt x="234187" y="664753"/>
                </a:lnTo>
                <a:lnTo>
                  <a:pt x="207165" y="233559"/>
                </a:lnTo>
                <a:lnTo>
                  <a:pt x="205617" y="226960"/>
                </a:lnTo>
                <a:lnTo>
                  <a:pt x="201536" y="221226"/>
                </a:lnTo>
                <a:lnTo>
                  <a:pt x="195766" y="217181"/>
                </a:lnTo>
                <a:lnTo>
                  <a:pt x="189151" y="215649"/>
                </a:lnTo>
                <a:close/>
              </a:path>
              <a:path w="648970" h="790575">
                <a:moveTo>
                  <a:pt x="324259" y="215649"/>
                </a:moveTo>
                <a:lnTo>
                  <a:pt x="317644" y="217181"/>
                </a:lnTo>
                <a:lnTo>
                  <a:pt x="311874" y="221226"/>
                </a:lnTo>
                <a:lnTo>
                  <a:pt x="307793" y="226960"/>
                </a:lnTo>
                <a:lnTo>
                  <a:pt x="306245" y="233559"/>
                </a:lnTo>
                <a:lnTo>
                  <a:pt x="306245" y="664753"/>
                </a:lnTo>
                <a:lnTo>
                  <a:pt x="307793" y="671367"/>
                </a:lnTo>
                <a:lnTo>
                  <a:pt x="311874" y="677138"/>
                </a:lnTo>
                <a:lnTo>
                  <a:pt x="317644" y="681219"/>
                </a:lnTo>
                <a:lnTo>
                  <a:pt x="324259" y="682767"/>
                </a:lnTo>
                <a:lnTo>
                  <a:pt x="330874" y="681219"/>
                </a:lnTo>
                <a:lnTo>
                  <a:pt x="336644" y="677138"/>
                </a:lnTo>
                <a:lnTo>
                  <a:pt x="340725" y="671367"/>
                </a:lnTo>
                <a:lnTo>
                  <a:pt x="342274" y="664753"/>
                </a:lnTo>
                <a:lnTo>
                  <a:pt x="342274" y="233559"/>
                </a:lnTo>
                <a:lnTo>
                  <a:pt x="340725" y="226960"/>
                </a:lnTo>
                <a:lnTo>
                  <a:pt x="336644" y="221226"/>
                </a:lnTo>
                <a:lnTo>
                  <a:pt x="330874" y="217181"/>
                </a:lnTo>
                <a:lnTo>
                  <a:pt x="324259" y="215649"/>
                </a:lnTo>
                <a:close/>
              </a:path>
              <a:path w="648970" h="790575">
                <a:moveTo>
                  <a:pt x="459367" y="215649"/>
                </a:moveTo>
                <a:lnTo>
                  <a:pt x="414331" y="664753"/>
                </a:lnTo>
                <a:lnTo>
                  <a:pt x="415879" y="671367"/>
                </a:lnTo>
                <a:lnTo>
                  <a:pt x="419961" y="677138"/>
                </a:lnTo>
                <a:lnTo>
                  <a:pt x="425731" y="681219"/>
                </a:lnTo>
                <a:lnTo>
                  <a:pt x="432346" y="682767"/>
                </a:lnTo>
                <a:lnTo>
                  <a:pt x="438960" y="681219"/>
                </a:lnTo>
                <a:lnTo>
                  <a:pt x="444731" y="677138"/>
                </a:lnTo>
                <a:lnTo>
                  <a:pt x="448812" y="671367"/>
                </a:lnTo>
                <a:lnTo>
                  <a:pt x="450360" y="664753"/>
                </a:lnTo>
                <a:lnTo>
                  <a:pt x="477382" y="233559"/>
                </a:lnTo>
                <a:lnTo>
                  <a:pt x="475834" y="226960"/>
                </a:lnTo>
                <a:lnTo>
                  <a:pt x="471752" y="221226"/>
                </a:lnTo>
                <a:lnTo>
                  <a:pt x="465982" y="217181"/>
                </a:lnTo>
                <a:lnTo>
                  <a:pt x="459367" y="215649"/>
                </a:lnTo>
                <a:close/>
              </a:path>
              <a:path w="648970" h="790575">
                <a:moveTo>
                  <a:pt x="630504" y="107772"/>
                </a:moveTo>
                <a:lnTo>
                  <a:pt x="18014" y="107772"/>
                </a:lnTo>
                <a:lnTo>
                  <a:pt x="11399" y="109320"/>
                </a:lnTo>
                <a:lnTo>
                  <a:pt x="5629" y="113401"/>
                </a:lnTo>
                <a:lnTo>
                  <a:pt x="1548" y="119172"/>
                </a:lnTo>
                <a:lnTo>
                  <a:pt x="0" y="125786"/>
                </a:lnTo>
                <a:lnTo>
                  <a:pt x="1548" y="132385"/>
                </a:lnTo>
                <a:lnTo>
                  <a:pt x="5629" y="138119"/>
                </a:lnTo>
                <a:lnTo>
                  <a:pt x="11399" y="142164"/>
                </a:lnTo>
                <a:lnTo>
                  <a:pt x="18014" y="143696"/>
                </a:lnTo>
                <a:lnTo>
                  <a:pt x="630504" y="143696"/>
                </a:lnTo>
                <a:lnTo>
                  <a:pt x="637119" y="142164"/>
                </a:lnTo>
                <a:lnTo>
                  <a:pt x="642889" y="138119"/>
                </a:lnTo>
                <a:lnTo>
                  <a:pt x="646971" y="132385"/>
                </a:lnTo>
                <a:lnTo>
                  <a:pt x="648519" y="125786"/>
                </a:lnTo>
                <a:lnTo>
                  <a:pt x="646971" y="119172"/>
                </a:lnTo>
                <a:lnTo>
                  <a:pt x="642889" y="113401"/>
                </a:lnTo>
                <a:lnTo>
                  <a:pt x="637119" y="109320"/>
                </a:lnTo>
                <a:lnTo>
                  <a:pt x="630504" y="107772"/>
                </a:lnTo>
                <a:close/>
              </a:path>
              <a:path w="648970" h="790575">
                <a:moveTo>
                  <a:pt x="414331" y="0"/>
                </a:moveTo>
                <a:lnTo>
                  <a:pt x="234187" y="0"/>
                </a:lnTo>
                <a:lnTo>
                  <a:pt x="220958" y="3094"/>
                </a:lnTo>
                <a:lnTo>
                  <a:pt x="209417" y="11245"/>
                </a:lnTo>
                <a:lnTo>
                  <a:pt x="201254" y="22755"/>
                </a:lnTo>
                <a:lnTo>
                  <a:pt x="198158" y="35924"/>
                </a:lnTo>
                <a:lnTo>
                  <a:pt x="198158" y="107772"/>
                </a:lnTo>
                <a:lnTo>
                  <a:pt x="234187" y="107772"/>
                </a:lnTo>
                <a:lnTo>
                  <a:pt x="234187" y="35924"/>
                </a:lnTo>
                <a:lnTo>
                  <a:pt x="450360" y="35924"/>
                </a:lnTo>
                <a:lnTo>
                  <a:pt x="447264" y="22755"/>
                </a:lnTo>
                <a:lnTo>
                  <a:pt x="439101" y="11245"/>
                </a:lnTo>
                <a:lnTo>
                  <a:pt x="427561" y="3094"/>
                </a:lnTo>
                <a:lnTo>
                  <a:pt x="414331" y="0"/>
                </a:lnTo>
                <a:close/>
              </a:path>
              <a:path w="648970" h="790575">
                <a:moveTo>
                  <a:pt x="450360" y="35924"/>
                </a:moveTo>
                <a:lnTo>
                  <a:pt x="414331" y="35924"/>
                </a:lnTo>
                <a:lnTo>
                  <a:pt x="414331" y="107772"/>
                </a:lnTo>
                <a:lnTo>
                  <a:pt x="450360" y="107772"/>
                </a:lnTo>
                <a:lnTo>
                  <a:pt x="450360" y="35924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7" name="object 7"/>
          <p:cNvGrpSpPr/>
          <p:nvPr/>
        </p:nvGrpSpPr>
        <p:grpSpPr>
          <a:xfrm>
            <a:off x="3287181" y="5972135"/>
            <a:ext cx="1257300" cy="3757940"/>
            <a:chOff x="3563086" y="6961528"/>
            <a:chExt cx="1383030" cy="3747135"/>
          </a:xfrm>
        </p:grpSpPr>
        <p:sp>
          <p:nvSpPr>
            <p:cNvPr id="8" name="object 8"/>
            <p:cNvSpPr/>
            <p:nvPr/>
          </p:nvSpPr>
          <p:spPr>
            <a:xfrm>
              <a:off x="3862209" y="7476825"/>
              <a:ext cx="784860" cy="781050"/>
            </a:xfrm>
            <a:custGeom>
              <a:avLst/>
              <a:gdLst/>
              <a:ahLst/>
              <a:cxnLst/>
              <a:rect l="l" t="t" r="r" b="b"/>
              <a:pathLst>
                <a:path w="784860" h="781050">
                  <a:moveTo>
                    <a:pt x="641711" y="0"/>
                  </a:moveTo>
                  <a:lnTo>
                    <a:pt x="585416" y="11625"/>
                  </a:lnTo>
                  <a:lnTo>
                    <a:pt x="539175" y="39904"/>
                  </a:lnTo>
                  <a:lnTo>
                    <a:pt x="57918" y="518857"/>
                  </a:lnTo>
                  <a:lnTo>
                    <a:pt x="0" y="780485"/>
                  </a:lnTo>
                  <a:lnTo>
                    <a:pt x="262884" y="722881"/>
                  </a:lnTo>
                  <a:lnTo>
                    <a:pt x="267410" y="718377"/>
                  </a:lnTo>
                  <a:lnTo>
                    <a:pt x="106934" y="718377"/>
                  </a:lnTo>
                  <a:lnTo>
                    <a:pt x="106934" y="674074"/>
                  </a:lnTo>
                  <a:lnTo>
                    <a:pt x="62422" y="674074"/>
                  </a:lnTo>
                  <a:lnTo>
                    <a:pt x="93528" y="549858"/>
                  </a:lnTo>
                  <a:lnTo>
                    <a:pt x="267388" y="549858"/>
                  </a:lnTo>
                  <a:lnTo>
                    <a:pt x="267388" y="523256"/>
                  </a:lnTo>
                  <a:lnTo>
                    <a:pt x="258486" y="514458"/>
                  </a:lnTo>
                  <a:lnTo>
                    <a:pt x="115836" y="514458"/>
                  </a:lnTo>
                  <a:lnTo>
                    <a:pt x="499062" y="133013"/>
                  </a:lnTo>
                  <a:lnTo>
                    <a:pt x="552501" y="133013"/>
                  </a:lnTo>
                  <a:lnTo>
                    <a:pt x="525769" y="106410"/>
                  </a:lnTo>
                  <a:lnTo>
                    <a:pt x="565883" y="66506"/>
                  </a:lnTo>
                  <a:lnTo>
                    <a:pt x="571457" y="61662"/>
                  </a:lnTo>
                  <a:lnTo>
                    <a:pt x="587066" y="51005"/>
                  </a:lnTo>
                  <a:lnTo>
                    <a:pt x="611040" y="40349"/>
                  </a:lnTo>
                  <a:lnTo>
                    <a:pt x="641711" y="35505"/>
                  </a:lnTo>
                  <a:lnTo>
                    <a:pt x="735074" y="35505"/>
                  </a:lnTo>
                  <a:lnTo>
                    <a:pt x="726500" y="26969"/>
                  </a:lnTo>
                  <a:lnTo>
                    <a:pt x="687303" y="7097"/>
                  </a:lnTo>
                  <a:lnTo>
                    <a:pt x="641711" y="0"/>
                  </a:lnTo>
                  <a:close/>
                </a:path>
                <a:path w="784860" h="781050">
                  <a:moveTo>
                    <a:pt x="267388" y="549858"/>
                  </a:moveTo>
                  <a:lnTo>
                    <a:pt x="231673" y="549858"/>
                  </a:lnTo>
                  <a:lnTo>
                    <a:pt x="231673" y="687376"/>
                  </a:lnTo>
                  <a:lnTo>
                    <a:pt x="106934" y="718377"/>
                  </a:lnTo>
                  <a:lnTo>
                    <a:pt x="267410" y="718377"/>
                  </a:lnTo>
                  <a:lnTo>
                    <a:pt x="320871" y="665172"/>
                  </a:lnTo>
                  <a:lnTo>
                    <a:pt x="267388" y="665172"/>
                  </a:lnTo>
                  <a:lnTo>
                    <a:pt x="267388" y="549858"/>
                  </a:lnTo>
                  <a:close/>
                </a:path>
                <a:path w="784860" h="781050">
                  <a:moveTo>
                    <a:pt x="552501" y="133013"/>
                  </a:moveTo>
                  <a:lnTo>
                    <a:pt x="499062" y="133013"/>
                  </a:lnTo>
                  <a:lnTo>
                    <a:pt x="650614" y="283831"/>
                  </a:lnTo>
                  <a:lnTo>
                    <a:pt x="267388" y="665172"/>
                  </a:lnTo>
                  <a:lnTo>
                    <a:pt x="320871" y="665172"/>
                  </a:lnTo>
                  <a:lnTo>
                    <a:pt x="730777" y="257229"/>
                  </a:lnTo>
                  <a:lnTo>
                    <a:pt x="677321" y="257229"/>
                  </a:lnTo>
                  <a:lnTo>
                    <a:pt x="552501" y="133013"/>
                  </a:lnTo>
                  <a:close/>
                </a:path>
                <a:path w="784860" h="781050">
                  <a:moveTo>
                    <a:pt x="735074" y="35505"/>
                  </a:moveTo>
                  <a:lnTo>
                    <a:pt x="641711" y="35505"/>
                  </a:lnTo>
                  <a:lnTo>
                    <a:pt x="682854" y="44016"/>
                  </a:lnTo>
                  <a:lnTo>
                    <a:pt x="716898" y="67069"/>
                  </a:lnTo>
                  <a:lnTo>
                    <a:pt x="740082" y="100943"/>
                  </a:lnTo>
                  <a:lnTo>
                    <a:pt x="748646" y="141915"/>
                  </a:lnTo>
                  <a:lnTo>
                    <a:pt x="746273" y="164273"/>
                  </a:lnTo>
                  <a:lnTo>
                    <a:pt x="739717" y="184569"/>
                  </a:lnTo>
                  <a:lnTo>
                    <a:pt x="729823" y="202390"/>
                  </a:lnTo>
                  <a:lnTo>
                    <a:pt x="717434" y="217325"/>
                  </a:lnTo>
                  <a:lnTo>
                    <a:pt x="677321" y="257229"/>
                  </a:lnTo>
                  <a:lnTo>
                    <a:pt x="730777" y="257229"/>
                  </a:lnTo>
                  <a:lnTo>
                    <a:pt x="759821" y="222377"/>
                  </a:lnTo>
                  <a:lnTo>
                    <a:pt x="781125" y="170948"/>
                  </a:lnTo>
                  <a:lnTo>
                    <a:pt x="784255" y="141915"/>
                  </a:lnTo>
                  <a:lnTo>
                    <a:pt x="777123" y="96510"/>
                  </a:lnTo>
                  <a:lnTo>
                    <a:pt x="757155" y="57484"/>
                  </a:lnTo>
                  <a:lnTo>
                    <a:pt x="735074" y="35505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9" name="object 9"/>
            <p:cNvSpPr/>
            <p:nvPr/>
          </p:nvSpPr>
          <p:spPr>
            <a:xfrm>
              <a:off x="3568113" y="6966555"/>
              <a:ext cx="1372870" cy="3736975"/>
            </a:xfrm>
            <a:custGeom>
              <a:avLst/>
              <a:gdLst/>
              <a:ahLst/>
              <a:cxnLst/>
              <a:rect l="l" t="t" r="r" b="b"/>
              <a:pathLst>
                <a:path w="1372870" h="3736975">
                  <a:moveTo>
                    <a:pt x="0" y="228741"/>
                  </a:moveTo>
                  <a:lnTo>
                    <a:pt x="4648" y="182647"/>
                  </a:lnTo>
                  <a:lnTo>
                    <a:pt x="17978" y="139713"/>
                  </a:lnTo>
                  <a:lnTo>
                    <a:pt x="39070" y="100858"/>
                  </a:lnTo>
                  <a:lnTo>
                    <a:pt x="67004" y="67004"/>
                  </a:lnTo>
                  <a:lnTo>
                    <a:pt x="100858" y="39070"/>
                  </a:lnTo>
                  <a:lnTo>
                    <a:pt x="139713" y="17978"/>
                  </a:lnTo>
                  <a:lnTo>
                    <a:pt x="182647" y="4648"/>
                  </a:lnTo>
                  <a:lnTo>
                    <a:pt x="228741" y="0"/>
                  </a:lnTo>
                  <a:lnTo>
                    <a:pt x="1143706" y="0"/>
                  </a:lnTo>
                  <a:lnTo>
                    <a:pt x="1189800" y="4648"/>
                  </a:lnTo>
                  <a:lnTo>
                    <a:pt x="1232734" y="17978"/>
                  </a:lnTo>
                  <a:lnTo>
                    <a:pt x="1271589" y="39070"/>
                  </a:lnTo>
                  <a:lnTo>
                    <a:pt x="1305443" y="67004"/>
                  </a:lnTo>
                  <a:lnTo>
                    <a:pt x="1333377" y="100858"/>
                  </a:lnTo>
                  <a:lnTo>
                    <a:pt x="1354469" y="139713"/>
                  </a:lnTo>
                  <a:lnTo>
                    <a:pt x="1367799" y="182647"/>
                  </a:lnTo>
                  <a:lnTo>
                    <a:pt x="1372447" y="228741"/>
                  </a:lnTo>
                  <a:lnTo>
                    <a:pt x="1372447" y="3507785"/>
                  </a:lnTo>
                  <a:lnTo>
                    <a:pt x="1367799" y="3553885"/>
                  </a:lnTo>
                  <a:lnTo>
                    <a:pt x="1354469" y="3596822"/>
                  </a:lnTo>
                  <a:lnTo>
                    <a:pt x="1333377" y="3635677"/>
                  </a:lnTo>
                  <a:lnTo>
                    <a:pt x="1305443" y="3669530"/>
                  </a:lnTo>
                  <a:lnTo>
                    <a:pt x="1271589" y="3697462"/>
                  </a:lnTo>
                  <a:lnTo>
                    <a:pt x="1232734" y="3718551"/>
                  </a:lnTo>
                  <a:lnTo>
                    <a:pt x="1189800" y="3731880"/>
                  </a:lnTo>
                  <a:lnTo>
                    <a:pt x="1143706" y="3736527"/>
                  </a:lnTo>
                  <a:lnTo>
                    <a:pt x="228741" y="3736527"/>
                  </a:lnTo>
                  <a:lnTo>
                    <a:pt x="182647" y="3731880"/>
                  </a:lnTo>
                  <a:lnTo>
                    <a:pt x="139713" y="3718551"/>
                  </a:lnTo>
                  <a:lnTo>
                    <a:pt x="100858" y="3697462"/>
                  </a:lnTo>
                  <a:lnTo>
                    <a:pt x="67004" y="3669530"/>
                  </a:lnTo>
                  <a:lnTo>
                    <a:pt x="39070" y="3635677"/>
                  </a:lnTo>
                  <a:lnTo>
                    <a:pt x="17978" y="3596822"/>
                  </a:lnTo>
                  <a:lnTo>
                    <a:pt x="4648" y="3553885"/>
                  </a:lnTo>
                  <a:lnTo>
                    <a:pt x="0" y="3507785"/>
                  </a:lnTo>
                  <a:lnTo>
                    <a:pt x="0" y="228741"/>
                  </a:lnTo>
                  <a:close/>
                </a:path>
              </a:pathLst>
            </a:custGeom>
            <a:ln w="10054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64216" y="6122247"/>
            <a:ext cx="11223336" cy="1599609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重新命名文檔</a:t>
            </a:r>
            <a:endParaRPr sz="2682" dirty="0">
              <a:latin typeface="Microsoft JhengHei"/>
              <a:cs typeface="Microsoft JhengHei"/>
            </a:endParaRPr>
          </a:p>
          <a:p>
            <a:pPr marL="11546" marR="4618">
              <a:lnSpc>
                <a:spcPct val="101899"/>
              </a:lnSpc>
              <a:spcBef>
                <a:spcPts val="9"/>
              </a:spcBef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滑鼠移至您欲修改檔名的文檔後，最左側會出現選齒輪圖示，點選齒輪圖示並按下</a:t>
            </a:r>
            <a:r>
              <a:rPr sz="2545" b="1" spc="27" dirty="0" err="1">
                <a:solidFill>
                  <a:srgbClr val="6C75A3"/>
                </a:solidFill>
                <a:latin typeface="Microsoft YaHei UI"/>
                <a:cs typeface="Microsoft YaHei UI"/>
              </a:rPr>
              <a:t>「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重新命名</a:t>
            </a:r>
            <a:r>
              <a:rPr sz="2545" b="1" spc="27" dirty="0">
                <a:solidFill>
                  <a:srgbClr val="6C75A3"/>
                </a:solidFill>
                <a:latin typeface="Microsoft YaHei UI"/>
                <a:cs typeface="Microsoft YaHei UI"/>
              </a:rPr>
              <a:t>」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，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即可編輯文檔名稱，輸入完後按下鍵盤上的</a:t>
            </a:r>
            <a:r>
              <a:rPr sz="2545" spc="9" dirty="0" err="1">
                <a:solidFill>
                  <a:srgbClr val="666666"/>
                </a:solidFill>
                <a:latin typeface="Microsoft JhengHei"/>
                <a:cs typeface="Microsoft JhengHei"/>
              </a:rPr>
              <a:t>ENTER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即會儲存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76002" y="8051073"/>
            <a:ext cx="11223336" cy="2018378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刪除文檔</a:t>
            </a:r>
            <a:endParaRPr sz="2682" dirty="0">
              <a:latin typeface="Microsoft JhengHei"/>
              <a:cs typeface="Microsoft JhengHei"/>
            </a:endParaRPr>
          </a:p>
          <a:p>
            <a:pPr marL="11546">
              <a:spcBef>
                <a:spcPts val="50"/>
              </a:spcBef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滑鼠移至您欲刪除的文檔後，最左側會出現選齒輪圖示，點選齒輪圖示並按下</a:t>
            </a:r>
            <a:r>
              <a:rPr sz="2545" b="1" spc="27" dirty="0" err="1">
                <a:solidFill>
                  <a:srgbClr val="6C75A3"/>
                </a:solidFill>
                <a:latin typeface="Microsoft YaHei UI"/>
                <a:cs typeface="Microsoft YaHei UI"/>
              </a:rPr>
              <a:t>「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刪除</a:t>
            </a:r>
            <a:r>
              <a:rPr sz="2545" b="1" spc="27" dirty="0" err="1">
                <a:solidFill>
                  <a:srgbClr val="6C75A3"/>
                </a:solidFill>
                <a:latin typeface="Microsoft YaHei UI"/>
                <a:cs typeface="Microsoft YaHei UI"/>
              </a:rPr>
              <a:t>」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後，此檔案就會從檔案清</a:t>
            </a:r>
            <a:r>
              <a:rPr lang="zh-TW" altLang="en-US"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單中移除。提醒您，此動作無法復原，若您在刪除後發現需要此篇報告，請重新上傳比對。</a:t>
            </a:r>
            <a:endParaRPr lang="zh-TW" altLang="en-US" sz="2545" dirty="0">
              <a:latin typeface="Microsoft JhengHei"/>
              <a:cs typeface="Microsoft JhengHei"/>
            </a:endParaRPr>
          </a:p>
          <a:p>
            <a:pPr marL="11546">
              <a:spcBef>
                <a:spcPts val="50"/>
              </a:spcBef>
            </a:pP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48081" y="7935108"/>
            <a:ext cx="815108" cy="815108"/>
          </a:xfrm>
          <a:custGeom>
            <a:avLst/>
            <a:gdLst/>
            <a:ahLst/>
            <a:cxnLst/>
            <a:rect l="l" t="t" r="r" b="b"/>
            <a:pathLst>
              <a:path w="896620" h="896620">
                <a:moveTo>
                  <a:pt x="598284" y="751683"/>
                </a:moveTo>
                <a:lnTo>
                  <a:pt x="294305" y="751683"/>
                </a:lnTo>
                <a:lnTo>
                  <a:pt x="306626" y="756615"/>
                </a:lnTo>
                <a:lnTo>
                  <a:pt x="319271" y="761528"/>
                </a:lnTo>
                <a:lnTo>
                  <a:pt x="332525" y="766441"/>
                </a:lnTo>
                <a:lnTo>
                  <a:pt x="346672" y="771373"/>
                </a:lnTo>
                <a:lnTo>
                  <a:pt x="363011" y="879669"/>
                </a:lnTo>
                <a:lnTo>
                  <a:pt x="363011" y="886267"/>
                </a:lnTo>
                <a:lnTo>
                  <a:pt x="372856" y="896112"/>
                </a:lnTo>
                <a:lnTo>
                  <a:pt x="513515" y="896112"/>
                </a:lnTo>
                <a:lnTo>
                  <a:pt x="520228" y="895399"/>
                </a:lnTo>
                <a:lnTo>
                  <a:pt x="542488" y="837814"/>
                </a:lnTo>
                <a:lnTo>
                  <a:pt x="549439" y="771373"/>
                </a:lnTo>
                <a:lnTo>
                  <a:pt x="563638" y="766390"/>
                </a:lnTo>
                <a:lnTo>
                  <a:pt x="577247" y="761122"/>
                </a:lnTo>
                <a:lnTo>
                  <a:pt x="590856" y="755245"/>
                </a:lnTo>
                <a:lnTo>
                  <a:pt x="598284" y="751683"/>
                </a:lnTo>
                <a:close/>
              </a:path>
              <a:path w="896620" h="896620">
                <a:moveTo>
                  <a:pt x="202767" y="78760"/>
                </a:moveTo>
                <a:lnTo>
                  <a:pt x="196273" y="78760"/>
                </a:lnTo>
                <a:lnTo>
                  <a:pt x="188989" y="81284"/>
                </a:lnTo>
                <a:lnTo>
                  <a:pt x="177434" y="89050"/>
                </a:lnTo>
                <a:lnTo>
                  <a:pt x="162206" y="102355"/>
                </a:lnTo>
                <a:lnTo>
                  <a:pt x="143905" y="121492"/>
                </a:lnTo>
                <a:lnTo>
                  <a:pt x="123677" y="140434"/>
                </a:lnTo>
                <a:lnTo>
                  <a:pt x="107130" y="157560"/>
                </a:lnTo>
                <a:lnTo>
                  <a:pt x="94256" y="172231"/>
                </a:lnTo>
                <a:lnTo>
                  <a:pt x="85044" y="183809"/>
                </a:lnTo>
                <a:lnTo>
                  <a:pt x="81798" y="187056"/>
                </a:lnTo>
                <a:lnTo>
                  <a:pt x="78446" y="193655"/>
                </a:lnTo>
                <a:lnTo>
                  <a:pt x="78446" y="200253"/>
                </a:lnTo>
                <a:lnTo>
                  <a:pt x="81798" y="206746"/>
                </a:lnTo>
                <a:lnTo>
                  <a:pt x="85044" y="210098"/>
                </a:lnTo>
                <a:lnTo>
                  <a:pt x="121008" y="254794"/>
                </a:lnTo>
                <a:lnTo>
                  <a:pt x="135607" y="274225"/>
                </a:lnTo>
                <a:lnTo>
                  <a:pt x="147152" y="292106"/>
                </a:lnTo>
                <a:lnTo>
                  <a:pt x="140389" y="304945"/>
                </a:lnTo>
                <a:lnTo>
                  <a:pt x="134519" y="318394"/>
                </a:lnTo>
                <a:lnTo>
                  <a:pt x="129257" y="331843"/>
                </a:lnTo>
                <a:lnTo>
                  <a:pt x="124320" y="344682"/>
                </a:lnTo>
                <a:lnTo>
                  <a:pt x="16338" y="361021"/>
                </a:lnTo>
                <a:lnTo>
                  <a:pt x="13091" y="361021"/>
                </a:lnTo>
                <a:lnTo>
                  <a:pt x="9845" y="364373"/>
                </a:lnTo>
                <a:lnTo>
                  <a:pt x="6493" y="367619"/>
                </a:lnTo>
                <a:lnTo>
                  <a:pt x="3246" y="374218"/>
                </a:lnTo>
                <a:lnTo>
                  <a:pt x="0" y="377465"/>
                </a:lnTo>
                <a:lnTo>
                  <a:pt x="0" y="518647"/>
                </a:lnTo>
                <a:lnTo>
                  <a:pt x="3246" y="521894"/>
                </a:lnTo>
                <a:lnTo>
                  <a:pt x="6493" y="525246"/>
                </a:lnTo>
                <a:lnTo>
                  <a:pt x="9845" y="528492"/>
                </a:lnTo>
                <a:lnTo>
                  <a:pt x="13091" y="531739"/>
                </a:lnTo>
                <a:lnTo>
                  <a:pt x="19585" y="531739"/>
                </a:lnTo>
                <a:lnTo>
                  <a:pt x="124320" y="548183"/>
                </a:lnTo>
                <a:lnTo>
                  <a:pt x="129257" y="562950"/>
                </a:lnTo>
                <a:lnTo>
                  <a:pt x="134519" y="577718"/>
                </a:lnTo>
                <a:lnTo>
                  <a:pt x="140389" y="592486"/>
                </a:lnTo>
                <a:lnTo>
                  <a:pt x="147152" y="607253"/>
                </a:lnTo>
                <a:lnTo>
                  <a:pt x="141655" y="615247"/>
                </a:lnTo>
                <a:lnTo>
                  <a:pt x="134911" y="624469"/>
                </a:lnTo>
                <a:lnTo>
                  <a:pt x="126930" y="634928"/>
                </a:lnTo>
                <a:lnTo>
                  <a:pt x="117722" y="646634"/>
                </a:lnTo>
                <a:lnTo>
                  <a:pt x="108528" y="660180"/>
                </a:lnTo>
                <a:lnTo>
                  <a:pt x="100571" y="671273"/>
                </a:lnTo>
                <a:lnTo>
                  <a:pt x="93832" y="679890"/>
                </a:lnTo>
                <a:lnTo>
                  <a:pt x="88291" y="686014"/>
                </a:lnTo>
                <a:lnTo>
                  <a:pt x="85044" y="692612"/>
                </a:lnTo>
                <a:lnTo>
                  <a:pt x="81798" y="695859"/>
                </a:lnTo>
                <a:lnTo>
                  <a:pt x="81798" y="705704"/>
                </a:lnTo>
                <a:lnTo>
                  <a:pt x="85044" y="709056"/>
                </a:lnTo>
                <a:lnTo>
                  <a:pt x="88291" y="712302"/>
                </a:lnTo>
                <a:lnTo>
                  <a:pt x="101733" y="731368"/>
                </a:lnTo>
                <a:lnTo>
                  <a:pt x="122225" y="754144"/>
                </a:lnTo>
                <a:lnTo>
                  <a:pt x="149473" y="780613"/>
                </a:lnTo>
                <a:lnTo>
                  <a:pt x="183181" y="810753"/>
                </a:lnTo>
                <a:lnTo>
                  <a:pt x="186428" y="817352"/>
                </a:lnTo>
                <a:lnTo>
                  <a:pt x="209260" y="817352"/>
                </a:lnTo>
                <a:lnTo>
                  <a:pt x="212612" y="814000"/>
                </a:lnTo>
                <a:lnTo>
                  <a:pt x="294305" y="751683"/>
                </a:lnTo>
                <a:lnTo>
                  <a:pt x="598284" y="751683"/>
                </a:lnTo>
                <a:lnTo>
                  <a:pt x="605054" y="748436"/>
                </a:lnTo>
                <a:lnTo>
                  <a:pt x="782007" y="748436"/>
                </a:lnTo>
                <a:lnTo>
                  <a:pt x="789387" y="740227"/>
                </a:lnTo>
                <a:lnTo>
                  <a:pt x="801907" y="725347"/>
                </a:lnTo>
                <a:lnTo>
                  <a:pt x="811068" y="712302"/>
                </a:lnTo>
                <a:lnTo>
                  <a:pt x="817666" y="705704"/>
                </a:lnTo>
                <a:lnTo>
                  <a:pt x="817666" y="695859"/>
                </a:lnTo>
                <a:lnTo>
                  <a:pt x="814314" y="689365"/>
                </a:lnTo>
                <a:lnTo>
                  <a:pt x="811068" y="686014"/>
                </a:lnTo>
                <a:lnTo>
                  <a:pt x="792158" y="660725"/>
                </a:lnTo>
                <a:lnTo>
                  <a:pt x="760505" y="620046"/>
                </a:lnTo>
                <a:lnTo>
                  <a:pt x="748960" y="604006"/>
                </a:lnTo>
                <a:lnTo>
                  <a:pt x="752336" y="597408"/>
                </a:lnTo>
                <a:lnTo>
                  <a:pt x="448056" y="597408"/>
                </a:lnTo>
                <a:lnTo>
                  <a:pt x="392049" y="587170"/>
                </a:lnTo>
                <a:lnTo>
                  <a:pt x="343426" y="554781"/>
                </a:lnTo>
                <a:lnTo>
                  <a:pt x="311128" y="505948"/>
                </a:lnTo>
                <a:lnTo>
                  <a:pt x="300903" y="449732"/>
                </a:lnTo>
                <a:lnTo>
                  <a:pt x="303409" y="418920"/>
                </a:lnTo>
                <a:lnTo>
                  <a:pt x="324366" y="364720"/>
                </a:lnTo>
                <a:lnTo>
                  <a:pt x="366667" y="323624"/>
                </a:lnTo>
                <a:lnTo>
                  <a:pt x="419277" y="301682"/>
                </a:lnTo>
                <a:lnTo>
                  <a:pt x="448056" y="298704"/>
                </a:lnTo>
                <a:lnTo>
                  <a:pt x="753469" y="298704"/>
                </a:lnTo>
                <a:lnTo>
                  <a:pt x="748960" y="288859"/>
                </a:lnTo>
                <a:lnTo>
                  <a:pt x="778390" y="249478"/>
                </a:lnTo>
                <a:lnTo>
                  <a:pt x="789476" y="235932"/>
                </a:lnTo>
                <a:lnTo>
                  <a:pt x="798421" y="224839"/>
                </a:lnTo>
                <a:lnTo>
                  <a:pt x="805520" y="216222"/>
                </a:lnTo>
                <a:lnTo>
                  <a:pt x="811068" y="210098"/>
                </a:lnTo>
                <a:lnTo>
                  <a:pt x="811068" y="206746"/>
                </a:lnTo>
                <a:lnTo>
                  <a:pt x="814314" y="200253"/>
                </a:lnTo>
                <a:lnTo>
                  <a:pt x="814314" y="187056"/>
                </a:lnTo>
                <a:lnTo>
                  <a:pt x="811068" y="183809"/>
                </a:lnTo>
                <a:lnTo>
                  <a:pt x="796205" y="166585"/>
                </a:lnTo>
                <a:lnTo>
                  <a:pt x="778532" y="147676"/>
                </a:lnTo>
                <a:lnTo>
                  <a:pt x="294305" y="147676"/>
                </a:lnTo>
                <a:lnTo>
                  <a:pt x="212612" y="85359"/>
                </a:lnTo>
                <a:lnTo>
                  <a:pt x="209260" y="82112"/>
                </a:lnTo>
                <a:lnTo>
                  <a:pt x="202767" y="78760"/>
                </a:lnTo>
                <a:close/>
              </a:path>
              <a:path w="896620" h="896620">
                <a:moveTo>
                  <a:pt x="782007" y="748436"/>
                </a:moveTo>
                <a:lnTo>
                  <a:pt x="605054" y="748436"/>
                </a:lnTo>
                <a:lnTo>
                  <a:pt x="683500" y="814000"/>
                </a:lnTo>
                <a:lnTo>
                  <a:pt x="690099" y="817352"/>
                </a:lnTo>
                <a:lnTo>
                  <a:pt x="699839" y="817352"/>
                </a:lnTo>
                <a:lnTo>
                  <a:pt x="735275" y="795171"/>
                </a:lnTo>
                <a:lnTo>
                  <a:pt x="782007" y="748436"/>
                </a:lnTo>
                <a:close/>
              </a:path>
              <a:path w="896620" h="896620">
                <a:moveTo>
                  <a:pt x="753469" y="298704"/>
                </a:moveTo>
                <a:lnTo>
                  <a:pt x="448056" y="298704"/>
                </a:lnTo>
                <a:lnTo>
                  <a:pt x="478205" y="301682"/>
                </a:lnTo>
                <a:lnTo>
                  <a:pt x="505281" y="310198"/>
                </a:lnTo>
                <a:lnTo>
                  <a:pt x="552686" y="341331"/>
                </a:lnTo>
                <a:lnTo>
                  <a:pt x="586607" y="390583"/>
                </a:lnTo>
                <a:lnTo>
                  <a:pt x="598455" y="449732"/>
                </a:lnTo>
                <a:lnTo>
                  <a:pt x="595443" y="478606"/>
                </a:lnTo>
                <a:lnTo>
                  <a:pt x="572254" y="531445"/>
                </a:lnTo>
                <a:lnTo>
                  <a:pt x="529901" y="573902"/>
                </a:lnTo>
                <a:lnTo>
                  <a:pt x="478205" y="594901"/>
                </a:lnTo>
                <a:lnTo>
                  <a:pt x="448056" y="597408"/>
                </a:lnTo>
                <a:lnTo>
                  <a:pt x="752336" y="597408"/>
                </a:lnTo>
                <a:lnTo>
                  <a:pt x="754354" y="593464"/>
                </a:lnTo>
                <a:lnTo>
                  <a:pt x="760376" y="581410"/>
                </a:lnTo>
                <a:lnTo>
                  <a:pt x="766398" y="567510"/>
                </a:lnTo>
                <a:lnTo>
                  <a:pt x="771792" y="551429"/>
                </a:lnTo>
                <a:lnTo>
                  <a:pt x="879774" y="535091"/>
                </a:lnTo>
                <a:lnTo>
                  <a:pt x="883021" y="535091"/>
                </a:lnTo>
                <a:lnTo>
                  <a:pt x="886267" y="531739"/>
                </a:lnTo>
                <a:lnTo>
                  <a:pt x="889619" y="528492"/>
                </a:lnTo>
                <a:lnTo>
                  <a:pt x="892866" y="525246"/>
                </a:lnTo>
                <a:lnTo>
                  <a:pt x="896112" y="518647"/>
                </a:lnTo>
                <a:lnTo>
                  <a:pt x="896112" y="380816"/>
                </a:lnTo>
                <a:lnTo>
                  <a:pt x="892866" y="374218"/>
                </a:lnTo>
                <a:lnTo>
                  <a:pt x="889619" y="370866"/>
                </a:lnTo>
                <a:lnTo>
                  <a:pt x="886267" y="367619"/>
                </a:lnTo>
                <a:lnTo>
                  <a:pt x="883021" y="364373"/>
                </a:lnTo>
                <a:lnTo>
                  <a:pt x="879774" y="364373"/>
                </a:lnTo>
                <a:lnTo>
                  <a:pt x="771792" y="347929"/>
                </a:lnTo>
                <a:lnTo>
                  <a:pt x="766855" y="333162"/>
                </a:lnTo>
                <a:lnTo>
                  <a:pt x="761593" y="318394"/>
                </a:lnTo>
                <a:lnTo>
                  <a:pt x="755723" y="303626"/>
                </a:lnTo>
                <a:lnTo>
                  <a:pt x="753469" y="298704"/>
                </a:lnTo>
                <a:close/>
              </a:path>
              <a:path w="896620" h="896620">
                <a:moveTo>
                  <a:pt x="523256" y="0"/>
                </a:moveTo>
                <a:lnTo>
                  <a:pt x="382597" y="0"/>
                </a:lnTo>
                <a:lnTo>
                  <a:pt x="375884" y="1184"/>
                </a:lnTo>
                <a:lnTo>
                  <a:pt x="354842" y="58258"/>
                </a:lnTo>
                <a:lnTo>
                  <a:pt x="346672" y="124739"/>
                </a:lnTo>
                <a:lnTo>
                  <a:pt x="332525" y="129722"/>
                </a:lnTo>
                <a:lnTo>
                  <a:pt x="319271" y="134990"/>
                </a:lnTo>
                <a:lnTo>
                  <a:pt x="306626" y="140866"/>
                </a:lnTo>
                <a:lnTo>
                  <a:pt x="294305" y="147676"/>
                </a:lnTo>
                <a:lnTo>
                  <a:pt x="601807" y="147676"/>
                </a:lnTo>
                <a:lnTo>
                  <a:pt x="589486" y="140866"/>
                </a:lnTo>
                <a:lnTo>
                  <a:pt x="576841" y="134990"/>
                </a:lnTo>
                <a:lnTo>
                  <a:pt x="563587" y="129722"/>
                </a:lnTo>
                <a:lnTo>
                  <a:pt x="549439" y="124739"/>
                </a:lnTo>
                <a:lnTo>
                  <a:pt x="533101" y="16443"/>
                </a:lnTo>
                <a:lnTo>
                  <a:pt x="533101" y="6598"/>
                </a:lnTo>
                <a:lnTo>
                  <a:pt x="526503" y="3246"/>
                </a:lnTo>
                <a:lnTo>
                  <a:pt x="523256" y="0"/>
                </a:lnTo>
                <a:close/>
              </a:path>
              <a:path w="896620" h="896620">
                <a:moveTo>
                  <a:pt x="703191" y="78760"/>
                </a:moveTo>
                <a:lnTo>
                  <a:pt x="690099" y="78760"/>
                </a:lnTo>
                <a:lnTo>
                  <a:pt x="686852" y="85359"/>
                </a:lnTo>
                <a:lnTo>
                  <a:pt x="601807" y="147676"/>
                </a:lnTo>
                <a:lnTo>
                  <a:pt x="778532" y="147676"/>
                </a:lnTo>
                <a:lnTo>
                  <a:pt x="775510" y="144442"/>
                </a:lnTo>
                <a:lnTo>
                  <a:pt x="748060" y="117370"/>
                </a:lnTo>
                <a:lnTo>
                  <a:pt x="712931" y="85359"/>
                </a:lnTo>
                <a:lnTo>
                  <a:pt x="709684" y="82112"/>
                </a:lnTo>
                <a:lnTo>
                  <a:pt x="703191" y="787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04891" y="9730076"/>
            <a:ext cx="867205" cy="30734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2031842" y="3976015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2" name="object 22"/>
          <p:cNvSpPr txBox="1"/>
          <p:nvPr/>
        </p:nvSpPr>
        <p:spPr>
          <a:xfrm>
            <a:off x="2125076" y="3947198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38888" y="7394674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4" name="object 24"/>
          <p:cNvSpPr txBox="1"/>
          <p:nvPr/>
        </p:nvSpPr>
        <p:spPr>
          <a:xfrm>
            <a:off x="2447122" y="7377664"/>
            <a:ext cx="178377" cy="381818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6">
              <a:spcBef>
                <a:spcPts val="86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913" y="0"/>
            <a:ext cx="1422977" cy="10283536"/>
          </a:xfrm>
          <a:custGeom>
            <a:avLst/>
            <a:gdLst/>
            <a:ahLst/>
            <a:cxnLst/>
            <a:rect l="l" t="t" r="r" b="b"/>
            <a:pathLst>
              <a:path w="1565275" h="11311890">
                <a:moveTo>
                  <a:pt x="1564741" y="0"/>
                </a:moveTo>
                <a:lnTo>
                  <a:pt x="0" y="0"/>
                </a:lnTo>
                <a:lnTo>
                  <a:pt x="0" y="11311384"/>
                </a:lnTo>
                <a:lnTo>
                  <a:pt x="1564741" y="11311384"/>
                </a:lnTo>
                <a:lnTo>
                  <a:pt x="156474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6" name="object 36"/>
          <p:cNvSpPr/>
          <p:nvPr/>
        </p:nvSpPr>
        <p:spPr>
          <a:xfrm>
            <a:off x="16351294" y="356479"/>
            <a:ext cx="1320800" cy="670791"/>
          </a:xfrm>
          <a:custGeom>
            <a:avLst/>
            <a:gdLst/>
            <a:ahLst/>
            <a:cxnLst/>
            <a:rect l="l" t="t" r="r" b="b"/>
            <a:pathLst>
              <a:path w="1452880" h="737869">
                <a:moveTo>
                  <a:pt x="1452884" y="0"/>
                </a:moveTo>
                <a:lnTo>
                  <a:pt x="0" y="0"/>
                </a:lnTo>
                <a:lnTo>
                  <a:pt x="0" y="737753"/>
                </a:lnTo>
                <a:lnTo>
                  <a:pt x="1452884" y="737753"/>
                </a:lnTo>
                <a:lnTo>
                  <a:pt x="1452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7" name="object 37"/>
          <p:cNvSpPr txBox="1"/>
          <p:nvPr/>
        </p:nvSpPr>
        <p:spPr>
          <a:xfrm>
            <a:off x="15783439" y="4370307"/>
            <a:ext cx="471054" cy="213905"/>
          </a:xfrm>
          <a:prstGeom prst="rect">
            <a:avLst/>
          </a:prstGeom>
          <a:solidFill>
            <a:srgbClr val="F7F8F8"/>
          </a:solidFill>
        </p:spPr>
        <p:txBody>
          <a:bodyPr vert="horz" wrap="square" lIns="0" tIns="0" rIns="0" bIns="0" rtlCol="0">
            <a:spAutoFit/>
          </a:bodyPr>
          <a:lstStyle/>
          <a:p>
            <a:pPr marL="37523">
              <a:lnSpc>
                <a:spcPts val="1586"/>
              </a:lnSpc>
            </a:pPr>
            <a:r>
              <a:rPr sz="1773" spc="14" dirty="0">
                <a:solidFill>
                  <a:srgbClr val="333333"/>
                </a:solidFill>
                <a:latin typeface="Calibri"/>
                <a:cs typeface="Calibri"/>
              </a:rPr>
              <a:t>3%</a:t>
            </a:r>
            <a:endParaRPr sz="1773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751447" y="5325491"/>
            <a:ext cx="472209" cy="22352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1564">
              <a:lnSpc>
                <a:spcPts val="1677"/>
              </a:lnSpc>
            </a:pPr>
            <a:r>
              <a:rPr sz="1773" spc="14" dirty="0">
                <a:solidFill>
                  <a:srgbClr val="333333"/>
                </a:solidFill>
                <a:latin typeface="Calibri"/>
                <a:cs typeface="Calibri"/>
              </a:rPr>
              <a:t>8%</a:t>
            </a:r>
            <a:endParaRPr sz="177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12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94968" y="490367"/>
            <a:ext cx="16435832" cy="9827806"/>
            <a:chOff x="1841241" y="781373"/>
            <a:chExt cx="18079416" cy="1053020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0255" y="781373"/>
              <a:ext cx="17810402" cy="5507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41241" y="6266505"/>
              <a:ext cx="17783175" cy="5045075"/>
            </a:xfrm>
            <a:custGeom>
              <a:avLst/>
              <a:gdLst/>
              <a:ahLst/>
              <a:cxnLst/>
              <a:rect l="l" t="t" r="r" b="b"/>
              <a:pathLst>
                <a:path w="17783175" h="5045075">
                  <a:moveTo>
                    <a:pt x="17782752" y="0"/>
                  </a:moveTo>
                  <a:lnTo>
                    <a:pt x="0" y="0"/>
                  </a:lnTo>
                  <a:lnTo>
                    <a:pt x="0" y="5044877"/>
                  </a:lnTo>
                  <a:lnTo>
                    <a:pt x="17782752" y="5044877"/>
                  </a:lnTo>
                  <a:lnTo>
                    <a:pt x="17782752" y="0"/>
                  </a:lnTo>
                  <a:close/>
                </a:path>
              </a:pathLst>
            </a:custGeom>
            <a:solidFill>
              <a:srgbClr val="D5EDE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6" name="object 6"/>
            <p:cNvSpPr/>
            <p:nvPr/>
          </p:nvSpPr>
          <p:spPr>
            <a:xfrm>
              <a:off x="14959934" y="3373306"/>
              <a:ext cx="1759585" cy="605155"/>
            </a:xfrm>
            <a:custGeom>
              <a:avLst/>
              <a:gdLst/>
              <a:ahLst/>
              <a:cxnLst/>
              <a:rect l="l" t="t" r="r" b="b"/>
              <a:pathLst>
                <a:path w="1759584" h="605154">
                  <a:moveTo>
                    <a:pt x="0" y="100755"/>
                  </a:moveTo>
                  <a:lnTo>
                    <a:pt x="7922" y="61549"/>
                  </a:lnTo>
                  <a:lnTo>
                    <a:pt x="29522" y="29522"/>
                  </a:lnTo>
                  <a:lnTo>
                    <a:pt x="61549" y="7922"/>
                  </a:lnTo>
                  <a:lnTo>
                    <a:pt x="100755" y="0"/>
                  </a:lnTo>
                  <a:lnTo>
                    <a:pt x="1658793" y="0"/>
                  </a:lnTo>
                  <a:lnTo>
                    <a:pt x="1697998" y="7922"/>
                  </a:lnTo>
                  <a:lnTo>
                    <a:pt x="1730026" y="29522"/>
                  </a:lnTo>
                  <a:lnTo>
                    <a:pt x="1751626" y="61549"/>
                  </a:lnTo>
                  <a:lnTo>
                    <a:pt x="1759548" y="100755"/>
                  </a:lnTo>
                  <a:lnTo>
                    <a:pt x="1759548" y="503775"/>
                  </a:lnTo>
                  <a:lnTo>
                    <a:pt x="1751626" y="542980"/>
                  </a:lnTo>
                  <a:lnTo>
                    <a:pt x="1730026" y="575008"/>
                  </a:lnTo>
                  <a:lnTo>
                    <a:pt x="1697998" y="596608"/>
                  </a:lnTo>
                  <a:lnTo>
                    <a:pt x="1658793" y="604530"/>
                  </a:lnTo>
                  <a:lnTo>
                    <a:pt x="100755" y="604530"/>
                  </a:lnTo>
                  <a:lnTo>
                    <a:pt x="61549" y="596608"/>
                  </a:lnTo>
                  <a:lnTo>
                    <a:pt x="29522" y="575008"/>
                  </a:lnTo>
                  <a:lnTo>
                    <a:pt x="7922" y="542980"/>
                  </a:lnTo>
                  <a:lnTo>
                    <a:pt x="0" y="503775"/>
                  </a:lnTo>
                  <a:lnTo>
                    <a:pt x="0" y="100755"/>
                  </a:lnTo>
                  <a:close/>
                </a:path>
              </a:pathLst>
            </a:custGeom>
            <a:ln w="628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95244" y="6218449"/>
            <a:ext cx="12841844" cy="2615208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檔案安全問題</a:t>
            </a:r>
            <a:endParaRPr sz="2682" dirty="0">
              <a:latin typeface="Microsoft JhengHei"/>
              <a:cs typeface="Microsoft JhengHei"/>
            </a:endParaRPr>
          </a:p>
          <a:p>
            <a:pPr marL="11546">
              <a:spcBef>
                <a:spcPts val="9"/>
              </a:spcBef>
            </a:pPr>
            <a:endParaRPr lang="en-US" altLang="zh-TW" sz="2409" b="1" spc="-9" dirty="0">
              <a:solidFill>
                <a:srgbClr val="6C75A3"/>
              </a:solidFill>
              <a:latin typeface="Microsoft JhengHei"/>
              <a:cs typeface="Microsoft JhengHei"/>
            </a:endParaRPr>
          </a:p>
          <a:p>
            <a:pPr marL="11546">
              <a:lnSpc>
                <a:spcPct val="150000"/>
              </a:lnSpc>
              <a:spcBef>
                <a:spcPts val="9"/>
              </a:spcBef>
            </a:pPr>
            <a:r>
              <a:rPr lang="zh-TW" altLang="en-US" sz="2545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為</a:t>
            </a:r>
            <a:r>
              <a:rPr sz="2545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確保檔案安全</a:t>
            </a:r>
            <a:r>
              <a:rPr sz="2545" b="1" spc="-14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-</a:t>
            </a:r>
            <a:r>
              <a:rPr sz="2545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檔案30天會</a:t>
            </a:r>
            <a:r>
              <a:rPr sz="2545" b="1" spc="-2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自</a:t>
            </a:r>
            <a:r>
              <a:rPr sz="2545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動消除</a:t>
            </a:r>
            <a:r>
              <a:rPr lang="zh-TW" altLang="en-US" sz="2545" b="1" spc="2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，以確保文章的保密性。 </a:t>
            </a:r>
            <a:endParaRPr sz="254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1546">
              <a:lnSpc>
                <a:spcPct val="150000"/>
              </a:lnSpc>
              <a:spcBef>
                <a:spcPts val="32"/>
              </a:spcBef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請於期限內下載比對報告。逾期時將會自動清除比對結果記錄與檔案資料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  <a:p>
            <a:pPr>
              <a:spcBef>
                <a:spcPts val="18"/>
              </a:spcBef>
            </a:pPr>
            <a:endParaRPr sz="1636" dirty="0">
              <a:latin typeface="Microsoft JhengHei"/>
              <a:cs typeface="Microsoft JhengHei"/>
            </a:endParaRPr>
          </a:p>
          <a:p>
            <a:pPr marL="11546"/>
            <a:r>
              <a:rPr sz="2545" b="1" spc="23" dirty="0" err="1">
                <a:solidFill>
                  <a:srgbClr val="FF0000"/>
                </a:solidFill>
                <a:latin typeface="Microsoft JhengHei"/>
                <a:cs typeface="Microsoft JhengHei"/>
              </a:rPr>
              <a:t>若到期日期剩餘七天</a:t>
            </a:r>
            <a:r>
              <a:rPr lang="zh-TW" altLang="en-US" sz="2545" b="1" spc="23" dirty="0">
                <a:solidFill>
                  <a:srgbClr val="FF0000"/>
                </a:solidFill>
                <a:latin typeface="Microsoft JhengHei"/>
                <a:cs typeface="Microsoft JhengHei"/>
              </a:rPr>
              <a:t>，會以</a:t>
            </a:r>
            <a:r>
              <a:rPr sz="2545" b="1" spc="23" dirty="0" err="1">
                <a:solidFill>
                  <a:srgbClr val="FF0000"/>
                </a:solidFill>
                <a:latin typeface="Microsoft JhengHei"/>
                <a:cs typeface="Microsoft JhengHei"/>
              </a:rPr>
              <a:t>粉紅色底色標示提醒</a:t>
            </a:r>
            <a:r>
              <a:rPr sz="2545" b="1" spc="23" dirty="0">
                <a:solidFill>
                  <a:srgbClr val="FF0000"/>
                </a:solidFill>
                <a:latin typeface="Microsoft JhengHei"/>
                <a:cs typeface="Microsoft JhengHei"/>
              </a:rPr>
              <a:t>。</a:t>
            </a:r>
            <a:endParaRPr sz="2545" b="1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01098" y="3413094"/>
            <a:ext cx="12755995" cy="3325091"/>
            <a:chOff x="3064128" y="3897400"/>
            <a:chExt cx="14031594" cy="3657600"/>
          </a:xfrm>
        </p:grpSpPr>
        <p:sp>
          <p:nvSpPr>
            <p:cNvPr id="9" name="object 9"/>
            <p:cNvSpPr/>
            <p:nvPr/>
          </p:nvSpPr>
          <p:spPr>
            <a:xfrm>
              <a:off x="3064128" y="6941419"/>
              <a:ext cx="615950" cy="613410"/>
            </a:xfrm>
            <a:custGeom>
              <a:avLst/>
              <a:gdLst/>
              <a:ahLst/>
              <a:cxnLst/>
              <a:rect l="l" t="t" r="r" b="b"/>
              <a:pathLst>
                <a:path w="615950" h="613409">
                  <a:moveTo>
                    <a:pt x="307920" y="0"/>
                  </a:moveTo>
                  <a:lnTo>
                    <a:pt x="266378" y="2570"/>
                  </a:lnTo>
                  <a:lnTo>
                    <a:pt x="226947" y="10277"/>
                  </a:lnTo>
                  <a:lnTo>
                    <a:pt x="189225" y="23108"/>
                  </a:lnTo>
                  <a:lnTo>
                    <a:pt x="152808" y="41056"/>
                  </a:lnTo>
                  <a:lnTo>
                    <a:pt x="118998" y="63304"/>
                  </a:lnTo>
                  <a:lnTo>
                    <a:pt x="89234" y="89194"/>
                  </a:lnTo>
                  <a:lnTo>
                    <a:pt x="63318" y="118954"/>
                  </a:lnTo>
                  <a:lnTo>
                    <a:pt x="41056" y="152808"/>
                  </a:lnTo>
                  <a:lnTo>
                    <a:pt x="23108" y="188200"/>
                  </a:lnTo>
                  <a:lnTo>
                    <a:pt x="10277" y="225743"/>
                  </a:lnTo>
                  <a:lnTo>
                    <a:pt x="2570" y="264994"/>
                  </a:lnTo>
                  <a:lnTo>
                    <a:pt x="0" y="305512"/>
                  </a:lnTo>
                  <a:lnTo>
                    <a:pt x="2570" y="347037"/>
                  </a:lnTo>
                  <a:lnTo>
                    <a:pt x="10277" y="386432"/>
                  </a:lnTo>
                  <a:lnTo>
                    <a:pt x="23108" y="424119"/>
                  </a:lnTo>
                  <a:lnTo>
                    <a:pt x="41056" y="460519"/>
                  </a:lnTo>
                  <a:lnTo>
                    <a:pt x="63318" y="494373"/>
                  </a:lnTo>
                  <a:lnTo>
                    <a:pt x="89234" y="524133"/>
                  </a:lnTo>
                  <a:lnTo>
                    <a:pt x="118998" y="550024"/>
                  </a:lnTo>
                  <a:lnTo>
                    <a:pt x="152808" y="572272"/>
                  </a:lnTo>
                  <a:lnTo>
                    <a:pt x="189225" y="590219"/>
                  </a:lnTo>
                  <a:lnTo>
                    <a:pt x="226947" y="603051"/>
                  </a:lnTo>
                  <a:lnTo>
                    <a:pt x="266378" y="610757"/>
                  </a:lnTo>
                  <a:lnTo>
                    <a:pt x="307920" y="613328"/>
                  </a:lnTo>
                  <a:lnTo>
                    <a:pt x="348535" y="610757"/>
                  </a:lnTo>
                  <a:lnTo>
                    <a:pt x="388069" y="603051"/>
                  </a:lnTo>
                  <a:lnTo>
                    <a:pt x="426307" y="590219"/>
                  </a:lnTo>
                  <a:lnTo>
                    <a:pt x="463033" y="572272"/>
                  </a:lnTo>
                  <a:lnTo>
                    <a:pt x="495871" y="550024"/>
                  </a:lnTo>
                  <a:lnTo>
                    <a:pt x="525743" y="524133"/>
                  </a:lnTo>
                  <a:lnTo>
                    <a:pt x="537696" y="510688"/>
                  </a:lnTo>
                  <a:lnTo>
                    <a:pt x="212088" y="510688"/>
                  </a:lnTo>
                  <a:lnTo>
                    <a:pt x="207584" y="508488"/>
                  </a:lnTo>
                  <a:lnTo>
                    <a:pt x="205280" y="506184"/>
                  </a:lnTo>
                  <a:lnTo>
                    <a:pt x="205280" y="428680"/>
                  </a:lnTo>
                  <a:lnTo>
                    <a:pt x="207584" y="426376"/>
                  </a:lnTo>
                  <a:lnTo>
                    <a:pt x="212088" y="424072"/>
                  </a:lnTo>
                  <a:lnTo>
                    <a:pt x="214392" y="421767"/>
                  </a:lnTo>
                  <a:lnTo>
                    <a:pt x="255448" y="421767"/>
                  </a:lnTo>
                  <a:lnTo>
                    <a:pt x="255448" y="294095"/>
                  </a:lnTo>
                  <a:lnTo>
                    <a:pt x="214392" y="294095"/>
                  </a:lnTo>
                  <a:lnTo>
                    <a:pt x="212088" y="291791"/>
                  </a:lnTo>
                  <a:lnTo>
                    <a:pt x="207584" y="289592"/>
                  </a:lnTo>
                  <a:lnTo>
                    <a:pt x="205280" y="287288"/>
                  </a:lnTo>
                  <a:lnTo>
                    <a:pt x="205280" y="209784"/>
                  </a:lnTo>
                  <a:lnTo>
                    <a:pt x="207584" y="207480"/>
                  </a:lnTo>
                  <a:lnTo>
                    <a:pt x="212088" y="205175"/>
                  </a:lnTo>
                  <a:lnTo>
                    <a:pt x="214392" y="202871"/>
                  </a:lnTo>
                  <a:lnTo>
                    <a:pt x="597747" y="202871"/>
                  </a:lnTo>
                  <a:lnTo>
                    <a:pt x="592733" y="188200"/>
                  </a:lnTo>
                  <a:lnTo>
                    <a:pt x="574785" y="152808"/>
                  </a:lnTo>
                  <a:lnTo>
                    <a:pt x="264560" y="152808"/>
                  </a:lnTo>
                  <a:lnTo>
                    <a:pt x="262256" y="150504"/>
                  </a:lnTo>
                  <a:lnTo>
                    <a:pt x="260057" y="148200"/>
                  </a:lnTo>
                  <a:lnTo>
                    <a:pt x="255448" y="143591"/>
                  </a:lnTo>
                  <a:lnTo>
                    <a:pt x="255448" y="73000"/>
                  </a:lnTo>
                  <a:lnTo>
                    <a:pt x="257752" y="68391"/>
                  </a:lnTo>
                  <a:lnTo>
                    <a:pt x="262256" y="63888"/>
                  </a:lnTo>
                  <a:lnTo>
                    <a:pt x="496545" y="63888"/>
                  </a:lnTo>
                  <a:lnTo>
                    <a:pt x="495871" y="63304"/>
                  </a:lnTo>
                  <a:lnTo>
                    <a:pt x="463033" y="41056"/>
                  </a:lnTo>
                  <a:lnTo>
                    <a:pt x="426307" y="23108"/>
                  </a:lnTo>
                  <a:lnTo>
                    <a:pt x="388069" y="10277"/>
                  </a:lnTo>
                  <a:lnTo>
                    <a:pt x="348535" y="2570"/>
                  </a:lnTo>
                  <a:lnTo>
                    <a:pt x="307920" y="0"/>
                  </a:lnTo>
                  <a:close/>
                </a:path>
                <a:path w="615950" h="613409">
                  <a:moveTo>
                    <a:pt x="597747" y="202871"/>
                  </a:moveTo>
                  <a:lnTo>
                    <a:pt x="348977" y="202871"/>
                  </a:lnTo>
                  <a:lnTo>
                    <a:pt x="353585" y="205175"/>
                  </a:lnTo>
                  <a:lnTo>
                    <a:pt x="355784" y="207480"/>
                  </a:lnTo>
                  <a:lnTo>
                    <a:pt x="358089" y="209784"/>
                  </a:lnTo>
                  <a:lnTo>
                    <a:pt x="358089" y="421767"/>
                  </a:lnTo>
                  <a:lnTo>
                    <a:pt x="401449" y="421767"/>
                  </a:lnTo>
                  <a:lnTo>
                    <a:pt x="403798" y="424119"/>
                  </a:lnTo>
                  <a:lnTo>
                    <a:pt x="405952" y="426376"/>
                  </a:lnTo>
                  <a:lnTo>
                    <a:pt x="408257" y="428680"/>
                  </a:lnTo>
                  <a:lnTo>
                    <a:pt x="410561" y="430879"/>
                  </a:lnTo>
                  <a:lnTo>
                    <a:pt x="410561" y="501576"/>
                  </a:lnTo>
                  <a:lnTo>
                    <a:pt x="408257" y="506184"/>
                  </a:lnTo>
                  <a:lnTo>
                    <a:pt x="403753" y="510688"/>
                  </a:lnTo>
                  <a:lnTo>
                    <a:pt x="537696" y="510688"/>
                  </a:lnTo>
                  <a:lnTo>
                    <a:pt x="574785" y="460519"/>
                  </a:lnTo>
                  <a:lnTo>
                    <a:pt x="592749" y="424072"/>
                  </a:lnTo>
                  <a:lnTo>
                    <a:pt x="605564" y="386432"/>
                  </a:lnTo>
                  <a:lnTo>
                    <a:pt x="613271" y="347037"/>
                  </a:lnTo>
                  <a:lnTo>
                    <a:pt x="615841" y="305512"/>
                  </a:lnTo>
                  <a:lnTo>
                    <a:pt x="613271" y="264994"/>
                  </a:lnTo>
                  <a:lnTo>
                    <a:pt x="605564" y="225743"/>
                  </a:lnTo>
                  <a:lnTo>
                    <a:pt x="597747" y="202871"/>
                  </a:lnTo>
                  <a:close/>
                </a:path>
                <a:path w="615950" h="613409">
                  <a:moveTo>
                    <a:pt x="496545" y="63888"/>
                  </a:moveTo>
                  <a:lnTo>
                    <a:pt x="353585" y="63888"/>
                  </a:lnTo>
                  <a:lnTo>
                    <a:pt x="358089" y="68391"/>
                  </a:lnTo>
                  <a:lnTo>
                    <a:pt x="358089" y="145895"/>
                  </a:lnTo>
                  <a:lnTo>
                    <a:pt x="355784" y="148200"/>
                  </a:lnTo>
                  <a:lnTo>
                    <a:pt x="353585" y="150504"/>
                  </a:lnTo>
                  <a:lnTo>
                    <a:pt x="348977" y="152808"/>
                  </a:lnTo>
                  <a:lnTo>
                    <a:pt x="574785" y="152808"/>
                  </a:lnTo>
                  <a:lnTo>
                    <a:pt x="552199" y="118954"/>
                  </a:lnTo>
                  <a:lnTo>
                    <a:pt x="525743" y="89194"/>
                  </a:lnTo>
                  <a:lnTo>
                    <a:pt x="496545" y="63888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44949" y="3897400"/>
              <a:ext cx="750570" cy="872490"/>
            </a:xfrm>
            <a:custGeom>
              <a:avLst/>
              <a:gdLst/>
              <a:ahLst/>
              <a:cxnLst/>
              <a:rect l="l" t="t" r="r" b="b"/>
              <a:pathLst>
                <a:path w="750569" h="872489">
                  <a:moveTo>
                    <a:pt x="125053" y="296295"/>
                  </a:moveTo>
                  <a:lnTo>
                    <a:pt x="72974" y="306323"/>
                  </a:lnTo>
                  <a:lnTo>
                    <a:pt x="33305" y="335047"/>
                  </a:lnTo>
                  <a:lnTo>
                    <a:pt x="8326" y="380738"/>
                  </a:lnTo>
                  <a:lnTo>
                    <a:pt x="0" y="434755"/>
                  </a:lnTo>
                  <a:lnTo>
                    <a:pt x="528" y="444654"/>
                  </a:lnTo>
                  <a:lnTo>
                    <a:pt x="18760" y="484242"/>
                  </a:lnTo>
                  <a:lnTo>
                    <a:pt x="33305" y="495606"/>
                  </a:lnTo>
                  <a:lnTo>
                    <a:pt x="41250" y="501402"/>
                  </a:lnTo>
                  <a:lnTo>
                    <a:pt x="48636" y="506393"/>
                  </a:lnTo>
                  <a:lnTo>
                    <a:pt x="56002" y="510835"/>
                  </a:lnTo>
                  <a:lnTo>
                    <a:pt x="63888" y="514982"/>
                  </a:lnTo>
                  <a:lnTo>
                    <a:pt x="71082" y="519587"/>
                  </a:lnTo>
                  <a:lnTo>
                    <a:pt x="79572" y="524722"/>
                  </a:lnTo>
                  <a:lnTo>
                    <a:pt x="88573" y="529857"/>
                  </a:lnTo>
                  <a:lnTo>
                    <a:pt x="97298" y="534462"/>
                  </a:lnTo>
                  <a:lnTo>
                    <a:pt x="107114" y="538565"/>
                  </a:lnTo>
                  <a:lnTo>
                    <a:pt x="115653" y="542697"/>
                  </a:lnTo>
                  <a:lnTo>
                    <a:pt x="122661" y="546849"/>
                  </a:lnTo>
                  <a:lnTo>
                    <a:pt x="127881" y="551011"/>
                  </a:lnTo>
                  <a:lnTo>
                    <a:pt x="142518" y="560334"/>
                  </a:lnTo>
                  <a:lnTo>
                    <a:pt x="157704" y="571473"/>
                  </a:lnTo>
                  <a:lnTo>
                    <a:pt x="191769" y="598141"/>
                  </a:lnTo>
                  <a:lnTo>
                    <a:pt x="200043" y="606415"/>
                  </a:lnTo>
                  <a:lnTo>
                    <a:pt x="205594" y="609138"/>
                  </a:lnTo>
                  <a:lnTo>
                    <a:pt x="208422" y="611966"/>
                  </a:lnTo>
                  <a:lnTo>
                    <a:pt x="211250" y="614689"/>
                  </a:lnTo>
                  <a:lnTo>
                    <a:pt x="214000" y="617543"/>
                  </a:lnTo>
                  <a:lnTo>
                    <a:pt x="216801" y="620240"/>
                  </a:lnTo>
                  <a:lnTo>
                    <a:pt x="239005" y="642444"/>
                  </a:lnTo>
                  <a:lnTo>
                    <a:pt x="241728" y="647995"/>
                  </a:lnTo>
                  <a:lnTo>
                    <a:pt x="244556" y="650718"/>
                  </a:lnTo>
                  <a:lnTo>
                    <a:pt x="247279" y="656269"/>
                  </a:lnTo>
                  <a:lnTo>
                    <a:pt x="247279" y="658992"/>
                  </a:lnTo>
                  <a:lnTo>
                    <a:pt x="250107" y="661820"/>
                  </a:lnTo>
                  <a:lnTo>
                    <a:pt x="250107" y="808554"/>
                  </a:lnTo>
                  <a:lnTo>
                    <a:pt x="251192" y="822089"/>
                  </a:lnTo>
                  <a:lnTo>
                    <a:pt x="278442" y="861717"/>
                  </a:lnTo>
                  <a:lnTo>
                    <a:pt x="311272" y="872233"/>
                  </a:lnTo>
                  <a:lnTo>
                    <a:pt x="625268" y="872233"/>
                  </a:lnTo>
                  <a:lnTo>
                    <a:pt x="669780" y="852857"/>
                  </a:lnTo>
                  <a:lnTo>
                    <a:pt x="686433" y="808554"/>
                  </a:lnTo>
                  <a:lnTo>
                    <a:pt x="586411" y="808554"/>
                  </a:lnTo>
                  <a:lnTo>
                    <a:pt x="578032" y="805726"/>
                  </a:lnTo>
                  <a:lnTo>
                    <a:pt x="572481" y="800280"/>
                  </a:lnTo>
                  <a:lnTo>
                    <a:pt x="564102" y="794729"/>
                  </a:lnTo>
                  <a:lnTo>
                    <a:pt x="561379" y="786350"/>
                  </a:lnTo>
                  <a:lnTo>
                    <a:pt x="561379" y="769802"/>
                  </a:lnTo>
                  <a:lnTo>
                    <a:pt x="564102" y="761423"/>
                  </a:lnTo>
                  <a:lnTo>
                    <a:pt x="572481" y="755977"/>
                  </a:lnTo>
                  <a:lnTo>
                    <a:pt x="578032" y="750426"/>
                  </a:lnTo>
                  <a:lnTo>
                    <a:pt x="586411" y="747598"/>
                  </a:lnTo>
                  <a:lnTo>
                    <a:pt x="686433" y="747598"/>
                  </a:lnTo>
                  <a:lnTo>
                    <a:pt x="686433" y="683919"/>
                  </a:lnTo>
                  <a:lnTo>
                    <a:pt x="311272" y="683919"/>
                  </a:lnTo>
                  <a:lnTo>
                    <a:pt x="311272" y="670094"/>
                  </a:lnTo>
                  <a:lnTo>
                    <a:pt x="309658" y="651883"/>
                  </a:lnTo>
                  <a:lnTo>
                    <a:pt x="283413" y="600864"/>
                  </a:lnTo>
                  <a:lnTo>
                    <a:pt x="233454" y="551011"/>
                  </a:lnTo>
                  <a:lnTo>
                    <a:pt x="195199" y="520598"/>
                  </a:lnTo>
                  <a:lnTo>
                    <a:pt x="161187" y="498434"/>
                  </a:lnTo>
                  <a:lnTo>
                    <a:pt x="156025" y="494228"/>
                  </a:lnTo>
                  <a:lnTo>
                    <a:pt x="149037" y="489767"/>
                  </a:lnTo>
                  <a:lnTo>
                    <a:pt x="130604" y="479058"/>
                  </a:lnTo>
                  <a:lnTo>
                    <a:pt x="101020" y="463932"/>
                  </a:lnTo>
                  <a:lnTo>
                    <a:pt x="79232" y="451682"/>
                  </a:lnTo>
                  <a:lnTo>
                    <a:pt x="65770" y="442045"/>
                  </a:lnTo>
                  <a:lnTo>
                    <a:pt x="61165" y="434755"/>
                  </a:lnTo>
                  <a:lnTo>
                    <a:pt x="62206" y="418675"/>
                  </a:lnTo>
                  <a:lnTo>
                    <a:pt x="77818" y="379350"/>
                  </a:lnTo>
                  <a:lnTo>
                    <a:pt x="125053" y="357251"/>
                  </a:lnTo>
                  <a:lnTo>
                    <a:pt x="250107" y="357251"/>
                  </a:lnTo>
                  <a:lnTo>
                    <a:pt x="250107" y="307397"/>
                  </a:lnTo>
                  <a:lnTo>
                    <a:pt x="186218" y="307397"/>
                  </a:lnTo>
                  <a:lnTo>
                    <a:pt x="171565" y="302127"/>
                  </a:lnTo>
                  <a:lnTo>
                    <a:pt x="156657" y="298704"/>
                  </a:lnTo>
                  <a:lnTo>
                    <a:pt x="141238" y="296851"/>
                  </a:lnTo>
                  <a:lnTo>
                    <a:pt x="125053" y="296295"/>
                  </a:lnTo>
                  <a:close/>
                </a:path>
                <a:path w="750569" h="872489">
                  <a:moveTo>
                    <a:pt x="686433" y="747598"/>
                  </a:moveTo>
                  <a:lnTo>
                    <a:pt x="603064" y="747598"/>
                  </a:lnTo>
                  <a:lnTo>
                    <a:pt x="608615" y="750426"/>
                  </a:lnTo>
                  <a:lnTo>
                    <a:pt x="616889" y="755977"/>
                  </a:lnTo>
                  <a:lnTo>
                    <a:pt x="622440" y="761423"/>
                  </a:lnTo>
                  <a:lnTo>
                    <a:pt x="625268" y="769802"/>
                  </a:lnTo>
                  <a:lnTo>
                    <a:pt x="625268" y="786350"/>
                  </a:lnTo>
                  <a:lnTo>
                    <a:pt x="622440" y="794729"/>
                  </a:lnTo>
                  <a:lnTo>
                    <a:pt x="616889" y="800280"/>
                  </a:lnTo>
                  <a:lnTo>
                    <a:pt x="608615" y="805726"/>
                  </a:lnTo>
                  <a:lnTo>
                    <a:pt x="603064" y="808554"/>
                  </a:lnTo>
                  <a:lnTo>
                    <a:pt x="686433" y="808554"/>
                  </a:lnTo>
                  <a:lnTo>
                    <a:pt x="686433" y="747598"/>
                  </a:lnTo>
                  <a:close/>
                </a:path>
                <a:path w="750569" h="872489">
                  <a:moveTo>
                    <a:pt x="727899" y="315671"/>
                  </a:moveTo>
                  <a:lnTo>
                    <a:pt x="605787" y="315671"/>
                  </a:lnTo>
                  <a:lnTo>
                    <a:pt x="641850" y="321384"/>
                  </a:lnTo>
                  <a:lnTo>
                    <a:pt x="666965" y="338516"/>
                  </a:lnTo>
                  <a:lnTo>
                    <a:pt x="681653" y="367058"/>
                  </a:lnTo>
                  <a:lnTo>
                    <a:pt x="686433" y="407000"/>
                  </a:lnTo>
                  <a:lnTo>
                    <a:pt x="685435" y="426649"/>
                  </a:lnTo>
                  <a:lnTo>
                    <a:pt x="678214" y="470111"/>
                  </a:lnTo>
                  <a:lnTo>
                    <a:pt x="664177" y="517315"/>
                  </a:lnTo>
                  <a:lnTo>
                    <a:pt x="647524" y="564138"/>
                  </a:lnTo>
                  <a:lnTo>
                    <a:pt x="639197" y="587039"/>
                  </a:lnTo>
                  <a:lnTo>
                    <a:pt x="633486" y="610518"/>
                  </a:lnTo>
                  <a:lnTo>
                    <a:pt x="629090" y="631670"/>
                  </a:lnTo>
                  <a:lnTo>
                    <a:pt x="626266" y="651270"/>
                  </a:lnTo>
                  <a:lnTo>
                    <a:pt x="625268" y="670094"/>
                  </a:lnTo>
                  <a:lnTo>
                    <a:pt x="625268" y="683919"/>
                  </a:lnTo>
                  <a:lnTo>
                    <a:pt x="686433" y="683919"/>
                  </a:lnTo>
                  <a:lnTo>
                    <a:pt x="686433" y="670094"/>
                  </a:lnTo>
                  <a:lnTo>
                    <a:pt x="688472" y="652441"/>
                  </a:lnTo>
                  <a:lnTo>
                    <a:pt x="694419" y="628554"/>
                  </a:lnTo>
                  <a:lnTo>
                    <a:pt x="704126" y="598141"/>
                  </a:lnTo>
                  <a:lnTo>
                    <a:pt x="717016" y="562112"/>
                  </a:lnTo>
                  <a:lnTo>
                    <a:pt x="731587" y="516816"/>
                  </a:lnTo>
                  <a:lnTo>
                    <a:pt x="741995" y="475929"/>
                  </a:lnTo>
                  <a:lnTo>
                    <a:pt x="748240" y="438674"/>
                  </a:lnTo>
                  <a:lnTo>
                    <a:pt x="750174" y="406715"/>
                  </a:lnTo>
                  <a:lnTo>
                    <a:pt x="750189" y="402562"/>
                  </a:lnTo>
                  <a:lnTo>
                    <a:pt x="747755" y="371027"/>
                  </a:lnTo>
                  <a:lnTo>
                    <a:pt x="740241" y="341645"/>
                  </a:lnTo>
                  <a:lnTo>
                    <a:pt x="728052" y="315877"/>
                  </a:lnTo>
                  <a:lnTo>
                    <a:pt x="727899" y="315671"/>
                  </a:lnTo>
                  <a:close/>
                </a:path>
                <a:path w="750569" h="872489">
                  <a:moveTo>
                    <a:pt x="250107" y="357251"/>
                  </a:moveTo>
                  <a:lnTo>
                    <a:pt x="125053" y="357251"/>
                  </a:lnTo>
                  <a:lnTo>
                    <a:pt x="135484" y="357763"/>
                  </a:lnTo>
                  <a:lnTo>
                    <a:pt x="145895" y="359306"/>
                  </a:lnTo>
                  <a:lnTo>
                    <a:pt x="185511" y="373838"/>
                  </a:lnTo>
                  <a:lnTo>
                    <a:pt x="225075" y="398726"/>
                  </a:lnTo>
                  <a:lnTo>
                    <a:pt x="239673" y="402562"/>
                  </a:lnTo>
                  <a:lnTo>
                    <a:pt x="245415" y="403807"/>
                  </a:lnTo>
                  <a:lnTo>
                    <a:pt x="250107" y="404277"/>
                  </a:lnTo>
                  <a:lnTo>
                    <a:pt x="250107" y="357251"/>
                  </a:lnTo>
                  <a:close/>
                </a:path>
                <a:path w="750569" h="872489">
                  <a:moveTo>
                    <a:pt x="701229" y="285193"/>
                  </a:moveTo>
                  <a:lnTo>
                    <a:pt x="516867" y="285193"/>
                  </a:lnTo>
                  <a:lnTo>
                    <a:pt x="525635" y="285720"/>
                  </a:lnTo>
                  <a:lnTo>
                    <a:pt x="567598" y="303888"/>
                  </a:lnTo>
                  <a:lnTo>
                    <a:pt x="578032" y="318394"/>
                  </a:lnTo>
                  <a:lnTo>
                    <a:pt x="585889" y="316820"/>
                  </a:lnTo>
                  <a:lnTo>
                    <a:pt x="592970" y="316011"/>
                  </a:lnTo>
                  <a:lnTo>
                    <a:pt x="599521" y="315713"/>
                  </a:lnTo>
                  <a:lnTo>
                    <a:pt x="727899" y="315671"/>
                  </a:lnTo>
                  <a:lnTo>
                    <a:pt x="711465" y="293467"/>
                  </a:lnTo>
                  <a:lnTo>
                    <a:pt x="701229" y="285193"/>
                  </a:lnTo>
                  <a:close/>
                </a:path>
                <a:path w="750569" h="872489">
                  <a:moveTo>
                    <a:pt x="311272" y="0"/>
                  </a:moveTo>
                  <a:lnTo>
                    <a:pt x="265032" y="8666"/>
                  </a:lnTo>
                  <a:lnTo>
                    <a:pt x="225075" y="36028"/>
                  </a:lnTo>
                  <a:lnTo>
                    <a:pt x="196260" y="77189"/>
                  </a:lnTo>
                  <a:lnTo>
                    <a:pt x="186218" y="124634"/>
                  </a:lnTo>
                  <a:lnTo>
                    <a:pt x="186218" y="307397"/>
                  </a:lnTo>
                  <a:lnTo>
                    <a:pt x="250107" y="307397"/>
                  </a:lnTo>
                  <a:lnTo>
                    <a:pt x="250107" y="124634"/>
                  </a:lnTo>
                  <a:lnTo>
                    <a:pt x="251192" y="112631"/>
                  </a:lnTo>
                  <a:lnTo>
                    <a:pt x="278442" y="72620"/>
                  </a:lnTo>
                  <a:lnTo>
                    <a:pt x="311272" y="60955"/>
                  </a:lnTo>
                  <a:lnTo>
                    <a:pt x="419147" y="60955"/>
                  </a:lnTo>
                  <a:lnTo>
                    <a:pt x="416398" y="55705"/>
                  </a:lnTo>
                  <a:lnTo>
                    <a:pt x="400192" y="36028"/>
                  </a:lnTo>
                  <a:lnTo>
                    <a:pt x="380819" y="19883"/>
                  </a:lnTo>
                  <a:lnTo>
                    <a:pt x="359895" y="8666"/>
                  </a:lnTo>
                  <a:lnTo>
                    <a:pt x="336890" y="2124"/>
                  </a:lnTo>
                  <a:lnTo>
                    <a:pt x="311272" y="0"/>
                  </a:lnTo>
                  <a:close/>
                </a:path>
                <a:path w="750569" h="872489">
                  <a:moveTo>
                    <a:pt x="675651" y="268540"/>
                  </a:moveTo>
                  <a:lnTo>
                    <a:pt x="425224" y="268540"/>
                  </a:lnTo>
                  <a:lnTo>
                    <a:pt x="441364" y="270108"/>
                  </a:lnTo>
                  <a:lnTo>
                    <a:pt x="456474" y="274798"/>
                  </a:lnTo>
                  <a:lnTo>
                    <a:pt x="470543" y="282591"/>
                  </a:lnTo>
                  <a:lnTo>
                    <a:pt x="483561" y="293467"/>
                  </a:lnTo>
                  <a:lnTo>
                    <a:pt x="491888" y="289877"/>
                  </a:lnTo>
                  <a:lnTo>
                    <a:pt x="500214" y="287288"/>
                  </a:lnTo>
                  <a:lnTo>
                    <a:pt x="508540" y="285720"/>
                  </a:lnTo>
                  <a:lnTo>
                    <a:pt x="516867" y="285193"/>
                  </a:lnTo>
                  <a:lnTo>
                    <a:pt x="701229" y="285193"/>
                  </a:lnTo>
                  <a:lnTo>
                    <a:pt x="689019" y="275322"/>
                  </a:lnTo>
                  <a:lnTo>
                    <a:pt x="675651" y="268540"/>
                  </a:lnTo>
                  <a:close/>
                </a:path>
                <a:path w="750569" h="872489">
                  <a:moveTo>
                    <a:pt x="419147" y="60955"/>
                  </a:moveTo>
                  <a:lnTo>
                    <a:pt x="311272" y="60955"/>
                  </a:lnTo>
                  <a:lnTo>
                    <a:pt x="324824" y="62422"/>
                  </a:lnTo>
                  <a:lnTo>
                    <a:pt x="336579" y="66480"/>
                  </a:lnTo>
                  <a:lnTo>
                    <a:pt x="370644" y="101422"/>
                  </a:lnTo>
                  <a:lnTo>
                    <a:pt x="375160" y="124634"/>
                  </a:lnTo>
                  <a:lnTo>
                    <a:pt x="375160" y="285193"/>
                  </a:lnTo>
                  <a:lnTo>
                    <a:pt x="380711" y="279642"/>
                  </a:lnTo>
                  <a:lnTo>
                    <a:pt x="389090" y="276919"/>
                  </a:lnTo>
                  <a:lnTo>
                    <a:pt x="397364" y="274091"/>
                  </a:lnTo>
                  <a:lnTo>
                    <a:pt x="412315" y="270294"/>
                  </a:lnTo>
                  <a:lnTo>
                    <a:pt x="418897" y="269025"/>
                  </a:lnTo>
                  <a:lnTo>
                    <a:pt x="425224" y="268540"/>
                  </a:lnTo>
                  <a:lnTo>
                    <a:pt x="675651" y="268540"/>
                  </a:lnTo>
                  <a:lnTo>
                    <a:pt x="663470" y="262361"/>
                  </a:lnTo>
                  <a:lnTo>
                    <a:pt x="634818" y="254584"/>
                  </a:lnTo>
                  <a:lnTo>
                    <a:pt x="603064" y="251992"/>
                  </a:lnTo>
                  <a:lnTo>
                    <a:pt x="583734" y="239481"/>
                  </a:lnTo>
                  <a:lnTo>
                    <a:pt x="563107" y="230849"/>
                  </a:lnTo>
                  <a:lnTo>
                    <a:pt x="540910" y="225849"/>
                  </a:lnTo>
                  <a:lnTo>
                    <a:pt x="516867" y="224237"/>
                  </a:lnTo>
                  <a:lnTo>
                    <a:pt x="494663" y="224237"/>
                  </a:lnTo>
                  <a:lnTo>
                    <a:pt x="481645" y="217012"/>
                  </a:lnTo>
                  <a:lnTo>
                    <a:pt x="467576" y="211839"/>
                  </a:lnTo>
                  <a:lnTo>
                    <a:pt x="452466" y="208728"/>
                  </a:lnTo>
                  <a:lnTo>
                    <a:pt x="436326" y="207689"/>
                  </a:lnTo>
                  <a:lnTo>
                    <a:pt x="436326" y="124634"/>
                  </a:lnTo>
                  <a:lnTo>
                    <a:pt x="434200" y="100244"/>
                  </a:lnTo>
                  <a:lnTo>
                    <a:pt x="427646" y="77189"/>
                  </a:lnTo>
                  <a:lnTo>
                    <a:pt x="419147" y="60955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07454" y="7031910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75706" y="6246342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156684" y="3066642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0" name="object 20"/>
          <p:cNvSpPr txBox="1"/>
          <p:nvPr/>
        </p:nvSpPr>
        <p:spPr>
          <a:xfrm>
            <a:off x="13265585" y="3049384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913" y="0"/>
            <a:ext cx="1422977" cy="10283536"/>
          </a:xfrm>
          <a:custGeom>
            <a:avLst/>
            <a:gdLst/>
            <a:ahLst/>
            <a:cxnLst/>
            <a:rect l="l" t="t" r="r" b="b"/>
            <a:pathLst>
              <a:path w="1565275" h="11311890">
                <a:moveTo>
                  <a:pt x="1564741" y="0"/>
                </a:moveTo>
                <a:lnTo>
                  <a:pt x="0" y="0"/>
                </a:lnTo>
                <a:lnTo>
                  <a:pt x="0" y="11311384"/>
                </a:lnTo>
                <a:lnTo>
                  <a:pt x="1564741" y="11311384"/>
                </a:lnTo>
                <a:lnTo>
                  <a:pt x="156474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3" name="object 33"/>
          <p:cNvSpPr txBox="1"/>
          <p:nvPr/>
        </p:nvSpPr>
        <p:spPr>
          <a:xfrm>
            <a:off x="15902266" y="4020682"/>
            <a:ext cx="450273" cy="32296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9645" rIns="0" bIns="0" rtlCol="0">
            <a:spAutoFit/>
          </a:bodyPr>
          <a:lstStyle/>
          <a:p>
            <a:pPr marL="75046">
              <a:spcBef>
                <a:spcPts val="391"/>
              </a:spcBef>
            </a:pPr>
            <a:r>
              <a:rPr sz="1773" spc="14" dirty="0">
                <a:solidFill>
                  <a:srgbClr val="333333"/>
                </a:solidFill>
                <a:latin typeface="Calibri"/>
                <a:cs typeface="Calibri"/>
              </a:rPr>
              <a:t>3%</a:t>
            </a:r>
            <a:endParaRPr sz="1773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950254" y="5038706"/>
            <a:ext cx="449118" cy="2874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432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1773" spc="14" dirty="0">
                <a:solidFill>
                  <a:srgbClr val="333333"/>
                </a:solidFill>
                <a:latin typeface="Calibri"/>
                <a:cs typeface="Calibri"/>
              </a:rPr>
              <a:t>8%</a:t>
            </a:r>
            <a:endParaRPr sz="177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22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06845" y="353053"/>
            <a:ext cx="15011400" cy="7701395"/>
            <a:chOff x="2751179" y="388357"/>
            <a:chExt cx="16512540" cy="8471535"/>
          </a:xfrm>
        </p:grpSpPr>
        <p:sp>
          <p:nvSpPr>
            <p:cNvPr id="4" name="object 4"/>
            <p:cNvSpPr/>
            <p:nvPr/>
          </p:nvSpPr>
          <p:spPr>
            <a:xfrm>
              <a:off x="17846850" y="388357"/>
              <a:ext cx="1416685" cy="1097280"/>
            </a:xfrm>
            <a:custGeom>
              <a:avLst/>
              <a:gdLst/>
              <a:ahLst/>
              <a:cxnLst/>
              <a:rect l="l" t="t" r="r" b="b"/>
              <a:pathLst>
                <a:path w="1416684" h="1097280">
                  <a:moveTo>
                    <a:pt x="1416436" y="0"/>
                  </a:moveTo>
                  <a:lnTo>
                    <a:pt x="0" y="0"/>
                  </a:lnTo>
                  <a:lnTo>
                    <a:pt x="0" y="1097204"/>
                  </a:lnTo>
                  <a:lnTo>
                    <a:pt x="1416436" y="1097204"/>
                  </a:lnTo>
                  <a:lnTo>
                    <a:pt x="1416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5" name="object 5"/>
            <p:cNvSpPr/>
            <p:nvPr/>
          </p:nvSpPr>
          <p:spPr>
            <a:xfrm>
              <a:off x="2751179" y="1221629"/>
              <a:ext cx="15857855" cy="7637780"/>
            </a:xfrm>
            <a:custGeom>
              <a:avLst/>
              <a:gdLst/>
              <a:ahLst/>
              <a:cxnLst/>
              <a:rect l="l" t="t" r="r" b="b"/>
              <a:pathLst>
                <a:path w="15857855" h="7637780">
                  <a:moveTo>
                    <a:pt x="15419825" y="0"/>
                  </a:moveTo>
                  <a:lnTo>
                    <a:pt x="443762" y="0"/>
                  </a:lnTo>
                  <a:lnTo>
                    <a:pt x="392262" y="2394"/>
                  </a:lnTo>
                  <a:lnTo>
                    <a:pt x="342441" y="9396"/>
                  </a:lnTo>
                  <a:lnTo>
                    <a:pt x="294641" y="20733"/>
                  </a:lnTo>
                  <a:lnTo>
                    <a:pt x="249203" y="36133"/>
                  </a:lnTo>
                  <a:lnTo>
                    <a:pt x="206470" y="55324"/>
                  </a:lnTo>
                  <a:lnTo>
                    <a:pt x="166784" y="78033"/>
                  </a:lnTo>
                  <a:lnTo>
                    <a:pt x="130486" y="103988"/>
                  </a:lnTo>
                  <a:lnTo>
                    <a:pt x="97919" y="132917"/>
                  </a:lnTo>
                  <a:lnTo>
                    <a:pt x="69424" y="164547"/>
                  </a:lnTo>
                  <a:lnTo>
                    <a:pt x="45343" y="198607"/>
                  </a:lnTo>
                  <a:lnTo>
                    <a:pt x="26018" y="234823"/>
                  </a:lnTo>
                  <a:lnTo>
                    <a:pt x="11791" y="272924"/>
                  </a:lnTo>
                  <a:lnTo>
                    <a:pt x="3004" y="312637"/>
                  </a:lnTo>
                  <a:lnTo>
                    <a:pt x="0" y="353690"/>
                  </a:lnTo>
                  <a:lnTo>
                    <a:pt x="0" y="7637697"/>
                  </a:lnTo>
                  <a:lnTo>
                    <a:pt x="15857303" y="7637697"/>
                  </a:lnTo>
                  <a:lnTo>
                    <a:pt x="15857303" y="353690"/>
                  </a:lnTo>
                  <a:lnTo>
                    <a:pt x="15854390" y="312637"/>
                  </a:lnTo>
                  <a:lnTo>
                    <a:pt x="15845860" y="272924"/>
                  </a:lnTo>
                  <a:lnTo>
                    <a:pt x="15832027" y="234823"/>
                  </a:lnTo>
                  <a:lnTo>
                    <a:pt x="15813206" y="198607"/>
                  </a:lnTo>
                  <a:lnTo>
                    <a:pt x="15789711" y="164547"/>
                  </a:lnTo>
                  <a:lnTo>
                    <a:pt x="15761857" y="132917"/>
                  </a:lnTo>
                  <a:lnTo>
                    <a:pt x="15729958" y="103988"/>
                  </a:lnTo>
                  <a:lnTo>
                    <a:pt x="15694329" y="78033"/>
                  </a:lnTo>
                  <a:lnTo>
                    <a:pt x="15655284" y="55324"/>
                  </a:lnTo>
                  <a:lnTo>
                    <a:pt x="15613138" y="36133"/>
                  </a:lnTo>
                  <a:lnTo>
                    <a:pt x="15568204" y="20733"/>
                  </a:lnTo>
                  <a:lnTo>
                    <a:pt x="15520798" y="9396"/>
                  </a:lnTo>
                  <a:lnTo>
                    <a:pt x="15471233" y="2394"/>
                  </a:lnTo>
                  <a:lnTo>
                    <a:pt x="15419825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6" name="object 6"/>
            <p:cNvSpPr/>
            <p:nvPr/>
          </p:nvSpPr>
          <p:spPr>
            <a:xfrm>
              <a:off x="3368268" y="1740676"/>
              <a:ext cx="14623415" cy="6593840"/>
            </a:xfrm>
            <a:custGeom>
              <a:avLst/>
              <a:gdLst/>
              <a:ahLst/>
              <a:cxnLst/>
              <a:rect l="l" t="t" r="r" b="b"/>
              <a:pathLst>
                <a:path w="14623415" h="6593840">
                  <a:moveTo>
                    <a:pt x="14623110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6537960"/>
                  </a:lnTo>
                  <a:lnTo>
                    <a:pt x="0" y="6593840"/>
                  </a:lnTo>
                  <a:lnTo>
                    <a:pt x="14623110" y="6593840"/>
                  </a:lnTo>
                  <a:lnTo>
                    <a:pt x="14623110" y="6537960"/>
                  </a:lnTo>
                  <a:lnTo>
                    <a:pt x="70180" y="6537960"/>
                  </a:lnTo>
                  <a:lnTo>
                    <a:pt x="70180" y="55880"/>
                  </a:lnTo>
                  <a:lnTo>
                    <a:pt x="14552930" y="55880"/>
                  </a:lnTo>
                  <a:lnTo>
                    <a:pt x="14552930" y="6537477"/>
                  </a:lnTo>
                  <a:lnTo>
                    <a:pt x="14623110" y="6537477"/>
                  </a:lnTo>
                  <a:lnTo>
                    <a:pt x="14623110" y="55880"/>
                  </a:lnTo>
                  <a:lnTo>
                    <a:pt x="14623110" y="0"/>
                  </a:lnTo>
                  <a:close/>
                </a:path>
              </a:pathLst>
            </a:custGeom>
            <a:solidFill>
              <a:srgbClr val="0C0D11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7" name="object 7"/>
            <p:cNvSpPr/>
            <p:nvPr/>
          </p:nvSpPr>
          <p:spPr>
            <a:xfrm>
              <a:off x="3438660" y="1797253"/>
              <a:ext cx="14482444" cy="6480175"/>
            </a:xfrm>
            <a:custGeom>
              <a:avLst/>
              <a:gdLst/>
              <a:ahLst/>
              <a:cxnLst/>
              <a:rect l="l" t="t" r="r" b="b"/>
              <a:pathLst>
                <a:path w="14482444" h="6480175">
                  <a:moveTo>
                    <a:pt x="14482342" y="0"/>
                  </a:moveTo>
                  <a:lnTo>
                    <a:pt x="0" y="0"/>
                  </a:lnTo>
                  <a:lnTo>
                    <a:pt x="0" y="6480166"/>
                  </a:lnTo>
                  <a:lnTo>
                    <a:pt x="14482342" y="6480166"/>
                  </a:lnTo>
                  <a:lnTo>
                    <a:pt x="14482342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219921" y="8700625"/>
            <a:ext cx="4897582" cy="1404505"/>
            <a:chOff x="7935563" y="9570687"/>
            <a:chExt cx="5387340" cy="1544955"/>
          </a:xfrm>
        </p:grpSpPr>
        <p:sp>
          <p:nvSpPr>
            <p:cNvPr id="9" name="object 9"/>
            <p:cNvSpPr/>
            <p:nvPr/>
          </p:nvSpPr>
          <p:spPr>
            <a:xfrm>
              <a:off x="7966984" y="10941878"/>
              <a:ext cx="5318125" cy="173990"/>
            </a:xfrm>
            <a:custGeom>
              <a:avLst/>
              <a:gdLst/>
              <a:ahLst/>
              <a:cxnLst/>
              <a:rect l="l" t="t" r="r" b="b"/>
              <a:pathLst>
                <a:path w="5318125" h="173990">
                  <a:moveTo>
                    <a:pt x="2337057" y="0"/>
                  </a:moveTo>
                  <a:lnTo>
                    <a:pt x="2337057" y="24780"/>
                  </a:lnTo>
                  <a:lnTo>
                    <a:pt x="0" y="118926"/>
                  </a:lnTo>
                  <a:lnTo>
                    <a:pt x="1361" y="127444"/>
                  </a:lnTo>
                  <a:lnTo>
                    <a:pt x="15605" y="146183"/>
                  </a:lnTo>
                  <a:lnTo>
                    <a:pt x="57970" y="164923"/>
                  </a:lnTo>
                  <a:lnTo>
                    <a:pt x="143696" y="173441"/>
                  </a:lnTo>
                  <a:lnTo>
                    <a:pt x="5173910" y="173441"/>
                  </a:lnTo>
                  <a:lnTo>
                    <a:pt x="5262303" y="164923"/>
                  </a:lnTo>
                  <a:lnTo>
                    <a:pt x="5304410" y="146183"/>
                  </a:lnTo>
                  <a:lnTo>
                    <a:pt x="5317217" y="127444"/>
                  </a:lnTo>
                  <a:lnTo>
                    <a:pt x="5317711" y="118926"/>
                  </a:lnTo>
                  <a:lnTo>
                    <a:pt x="2980654" y="24780"/>
                  </a:lnTo>
                  <a:lnTo>
                    <a:pt x="2980654" y="14861"/>
                  </a:lnTo>
                  <a:lnTo>
                    <a:pt x="2661945" y="14861"/>
                  </a:lnTo>
                  <a:lnTo>
                    <a:pt x="2337057" y="0"/>
                  </a:lnTo>
                  <a:close/>
                </a:path>
                <a:path w="5318125" h="173990">
                  <a:moveTo>
                    <a:pt x="2980654" y="0"/>
                  </a:moveTo>
                  <a:lnTo>
                    <a:pt x="2661945" y="14861"/>
                  </a:lnTo>
                  <a:lnTo>
                    <a:pt x="2980654" y="14861"/>
                  </a:lnTo>
                  <a:lnTo>
                    <a:pt x="2980654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35563" y="9570687"/>
              <a:ext cx="5387340" cy="1469390"/>
            </a:xfrm>
            <a:custGeom>
              <a:avLst/>
              <a:gdLst/>
              <a:ahLst/>
              <a:cxnLst/>
              <a:rect l="l" t="t" r="r" b="b"/>
              <a:pathLst>
                <a:path w="5387340" h="1469390">
                  <a:moveTo>
                    <a:pt x="919678" y="0"/>
                  </a:moveTo>
                  <a:lnTo>
                    <a:pt x="902480" y="141397"/>
                  </a:lnTo>
                  <a:lnTo>
                    <a:pt x="861825" y="470027"/>
                  </a:lnTo>
                  <a:lnTo>
                    <a:pt x="814120" y="842547"/>
                  </a:lnTo>
                  <a:lnTo>
                    <a:pt x="775772" y="1115616"/>
                  </a:lnTo>
                  <a:lnTo>
                    <a:pt x="761092" y="1178661"/>
                  </a:lnTo>
                  <a:lnTo>
                    <a:pt x="743147" y="1228529"/>
                  </a:lnTo>
                  <a:lnTo>
                    <a:pt x="721671" y="1266982"/>
                  </a:lnTo>
                  <a:lnTo>
                    <a:pt x="696405" y="1295784"/>
                  </a:lnTo>
                  <a:lnTo>
                    <a:pt x="633445" y="1331484"/>
                  </a:lnTo>
                  <a:lnTo>
                    <a:pt x="595226" y="1341908"/>
                  </a:lnTo>
                  <a:lnTo>
                    <a:pt x="552165" y="1349733"/>
                  </a:lnTo>
                  <a:lnTo>
                    <a:pt x="503999" y="1356721"/>
                  </a:lnTo>
                  <a:lnTo>
                    <a:pt x="126059" y="1415634"/>
                  </a:lnTo>
                  <a:lnTo>
                    <a:pt x="75079" y="1425138"/>
                  </a:lnTo>
                  <a:lnTo>
                    <a:pt x="35222" y="1434026"/>
                  </a:lnTo>
                  <a:lnTo>
                    <a:pt x="9269" y="1442136"/>
                  </a:lnTo>
                  <a:lnTo>
                    <a:pt x="0" y="1449302"/>
                  </a:lnTo>
                  <a:lnTo>
                    <a:pt x="0" y="1469223"/>
                  </a:lnTo>
                  <a:lnTo>
                    <a:pt x="5386732" y="1469223"/>
                  </a:lnTo>
                  <a:lnTo>
                    <a:pt x="5386732" y="1449302"/>
                  </a:lnTo>
                  <a:lnTo>
                    <a:pt x="5313281" y="1425138"/>
                  </a:lnTo>
                  <a:lnTo>
                    <a:pt x="5263293" y="1415634"/>
                  </a:lnTo>
                  <a:lnTo>
                    <a:pt x="5205015" y="1405680"/>
                  </a:lnTo>
                  <a:lnTo>
                    <a:pt x="4888847" y="1356721"/>
                  </a:lnTo>
                  <a:lnTo>
                    <a:pt x="4840247" y="1349733"/>
                  </a:lnTo>
                  <a:lnTo>
                    <a:pt x="4796602" y="1341908"/>
                  </a:lnTo>
                  <a:lnTo>
                    <a:pt x="4757761" y="1331484"/>
                  </a:lnTo>
                  <a:lnTo>
                    <a:pt x="4693896" y="1295784"/>
                  </a:lnTo>
                  <a:lnTo>
                    <a:pt x="4668573" y="1266982"/>
                  </a:lnTo>
                  <a:lnTo>
                    <a:pt x="4647456" y="1228529"/>
                  </a:lnTo>
                  <a:lnTo>
                    <a:pt x="4630396" y="1178661"/>
                  </a:lnTo>
                  <a:lnTo>
                    <a:pt x="4617243" y="1115616"/>
                  </a:lnTo>
                  <a:lnTo>
                    <a:pt x="4575263" y="842547"/>
                  </a:lnTo>
                  <a:lnTo>
                    <a:pt x="4525692" y="470027"/>
                  </a:lnTo>
                  <a:lnTo>
                    <a:pt x="4484349" y="141397"/>
                  </a:lnTo>
                  <a:lnTo>
                    <a:pt x="4469488" y="19899"/>
                  </a:lnTo>
                  <a:lnTo>
                    <a:pt x="2696508" y="19899"/>
                  </a:lnTo>
                  <a:lnTo>
                    <a:pt x="919678" y="0"/>
                  </a:lnTo>
                  <a:close/>
                </a:path>
                <a:path w="5387340" h="1469390">
                  <a:moveTo>
                    <a:pt x="4467053" y="0"/>
                  </a:moveTo>
                  <a:lnTo>
                    <a:pt x="2696508" y="19899"/>
                  </a:lnTo>
                  <a:lnTo>
                    <a:pt x="4469488" y="19899"/>
                  </a:lnTo>
                  <a:lnTo>
                    <a:pt x="4467053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5879" y="1293382"/>
            <a:ext cx="197663" cy="16795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506845" y="8053933"/>
            <a:ext cx="14416232" cy="1982355"/>
            <a:chOff x="2751179" y="8859327"/>
            <a:chExt cx="15857855" cy="2180590"/>
          </a:xfrm>
        </p:grpSpPr>
        <p:sp>
          <p:nvSpPr>
            <p:cNvPr id="13" name="object 13"/>
            <p:cNvSpPr/>
            <p:nvPr/>
          </p:nvSpPr>
          <p:spPr>
            <a:xfrm>
              <a:off x="7935563" y="9570687"/>
              <a:ext cx="4356735" cy="1469390"/>
            </a:xfrm>
            <a:custGeom>
              <a:avLst/>
              <a:gdLst/>
              <a:ahLst/>
              <a:cxnLst/>
              <a:rect l="l" t="t" r="r" b="b"/>
              <a:pathLst>
                <a:path w="4356734" h="1469390">
                  <a:moveTo>
                    <a:pt x="920097" y="0"/>
                  </a:moveTo>
                  <a:lnTo>
                    <a:pt x="902883" y="141397"/>
                  </a:lnTo>
                  <a:lnTo>
                    <a:pt x="862191" y="470027"/>
                  </a:lnTo>
                  <a:lnTo>
                    <a:pt x="814450" y="842547"/>
                  </a:lnTo>
                  <a:lnTo>
                    <a:pt x="776086" y="1115616"/>
                  </a:lnTo>
                  <a:lnTo>
                    <a:pt x="761404" y="1178661"/>
                  </a:lnTo>
                  <a:lnTo>
                    <a:pt x="743450" y="1228529"/>
                  </a:lnTo>
                  <a:lnTo>
                    <a:pt x="721963" y="1266982"/>
                  </a:lnTo>
                  <a:lnTo>
                    <a:pt x="696682" y="1295784"/>
                  </a:lnTo>
                  <a:lnTo>
                    <a:pt x="633691" y="1331484"/>
                  </a:lnTo>
                  <a:lnTo>
                    <a:pt x="595458" y="1341908"/>
                  </a:lnTo>
                  <a:lnTo>
                    <a:pt x="552385" y="1349733"/>
                  </a:lnTo>
                  <a:lnTo>
                    <a:pt x="504211" y="1356721"/>
                  </a:lnTo>
                  <a:lnTo>
                    <a:pt x="126111" y="1415634"/>
                  </a:lnTo>
                  <a:lnTo>
                    <a:pt x="75110" y="1425138"/>
                  </a:lnTo>
                  <a:lnTo>
                    <a:pt x="35236" y="1434026"/>
                  </a:lnTo>
                  <a:lnTo>
                    <a:pt x="9272" y="1442136"/>
                  </a:lnTo>
                  <a:lnTo>
                    <a:pt x="0" y="1449302"/>
                  </a:lnTo>
                  <a:lnTo>
                    <a:pt x="0" y="1469223"/>
                  </a:lnTo>
                  <a:lnTo>
                    <a:pt x="2703839" y="1469223"/>
                  </a:lnTo>
                  <a:lnTo>
                    <a:pt x="4356139" y="49853"/>
                  </a:lnTo>
                  <a:lnTo>
                    <a:pt x="3778282" y="19899"/>
                  </a:lnTo>
                  <a:lnTo>
                    <a:pt x="2697555" y="19899"/>
                  </a:lnTo>
                  <a:lnTo>
                    <a:pt x="920097" y="0"/>
                  </a:lnTo>
                  <a:close/>
                </a:path>
                <a:path w="4356734" h="1469390">
                  <a:moveTo>
                    <a:pt x="3586337" y="9949"/>
                  </a:moveTo>
                  <a:lnTo>
                    <a:pt x="2697555" y="19899"/>
                  </a:lnTo>
                  <a:lnTo>
                    <a:pt x="3778282" y="19899"/>
                  </a:lnTo>
                  <a:lnTo>
                    <a:pt x="3586337" y="994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4" name="object 14"/>
            <p:cNvSpPr/>
            <p:nvPr/>
          </p:nvSpPr>
          <p:spPr>
            <a:xfrm>
              <a:off x="2751179" y="8859327"/>
              <a:ext cx="15857855" cy="826135"/>
            </a:xfrm>
            <a:custGeom>
              <a:avLst/>
              <a:gdLst/>
              <a:ahLst/>
              <a:cxnLst/>
              <a:rect l="l" t="t" r="r" b="b"/>
              <a:pathLst>
                <a:path w="15857855" h="826134">
                  <a:moveTo>
                    <a:pt x="15857303" y="0"/>
                  </a:moveTo>
                  <a:lnTo>
                    <a:pt x="0" y="0"/>
                  </a:lnTo>
                  <a:lnTo>
                    <a:pt x="0" y="582431"/>
                  </a:lnTo>
                  <a:lnTo>
                    <a:pt x="15946" y="646857"/>
                  </a:lnTo>
                  <a:lnTo>
                    <a:pt x="60889" y="704905"/>
                  </a:lnTo>
                  <a:lnTo>
                    <a:pt x="92878" y="730794"/>
                  </a:lnTo>
                  <a:lnTo>
                    <a:pt x="130486" y="754197"/>
                  </a:lnTo>
                  <a:lnTo>
                    <a:pt x="173172" y="774815"/>
                  </a:lnTo>
                  <a:lnTo>
                    <a:pt x="220393" y="792351"/>
                  </a:lnTo>
                  <a:lnTo>
                    <a:pt x="271605" y="806508"/>
                  </a:lnTo>
                  <a:lnTo>
                    <a:pt x="326266" y="816989"/>
                  </a:lnTo>
                  <a:lnTo>
                    <a:pt x="383833" y="823496"/>
                  </a:lnTo>
                  <a:lnTo>
                    <a:pt x="443762" y="825731"/>
                  </a:lnTo>
                  <a:lnTo>
                    <a:pt x="15419825" y="825731"/>
                  </a:lnTo>
                  <a:lnTo>
                    <a:pt x="15479630" y="823496"/>
                  </a:lnTo>
                  <a:lnTo>
                    <a:pt x="15536855" y="816989"/>
                  </a:lnTo>
                  <a:lnTo>
                    <a:pt x="15591000" y="806508"/>
                  </a:lnTo>
                  <a:lnTo>
                    <a:pt x="15641564" y="792351"/>
                  </a:lnTo>
                  <a:lnTo>
                    <a:pt x="15688051" y="774815"/>
                  </a:lnTo>
                  <a:lnTo>
                    <a:pt x="15729958" y="754197"/>
                  </a:lnTo>
                  <a:lnTo>
                    <a:pt x="15766789" y="730794"/>
                  </a:lnTo>
                  <a:lnTo>
                    <a:pt x="15798042" y="704905"/>
                  </a:lnTo>
                  <a:lnTo>
                    <a:pt x="15841822" y="646857"/>
                  </a:lnTo>
                  <a:lnTo>
                    <a:pt x="15857303" y="582431"/>
                  </a:lnTo>
                  <a:lnTo>
                    <a:pt x="15857303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9876" y="1572168"/>
            <a:ext cx="6529753" cy="59767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51335" y="9713983"/>
            <a:ext cx="955533" cy="39201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527627" y="402397"/>
            <a:ext cx="6527024" cy="626046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4000" b="1" spc="-9" dirty="0">
                <a:latin typeface="Microsoft JhengHei"/>
                <a:cs typeface="Microsoft JhengHei"/>
              </a:rPr>
              <a:t>解讀比對報告-文件檢</a:t>
            </a:r>
            <a:r>
              <a:rPr sz="4000" b="1" spc="-18" dirty="0">
                <a:latin typeface="Microsoft JhengHei"/>
                <a:cs typeface="Microsoft JhengHei"/>
              </a:rPr>
              <a:t>視</a:t>
            </a:r>
            <a:r>
              <a:rPr sz="4000" b="1" spc="-9" dirty="0">
                <a:latin typeface="Microsoft JhengHei"/>
                <a:cs typeface="Microsoft JhengHei"/>
              </a:rPr>
              <a:t>模式</a:t>
            </a:r>
            <a:endParaRPr sz="4000" dirty="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42724" y="7254843"/>
            <a:ext cx="5888182" cy="1531876"/>
          </a:xfrm>
          <a:prstGeom prst="rect">
            <a:avLst/>
          </a:prstGeom>
        </p:spPr>
        <p:txBody>
          <a:bodyPr vert="horz" wrap="square" lIns="0" tIns="131618" rIns="0" bIns="0" rtlCol="0">
            <a:spAutoFit/>
          </a:bodyPr>
          <a:lstStyle/>
          <a:p>
            <a:pPr marL="43296" algn="ctr">
              <a:spcBef>
                <a:spcPts val="1036"/>
              </a:spcBef>
            </a:pPr>
            <a:endParaRPr sz="3591" dirty="0">
              <a:latin typeface="Calibri"/>
              <a:cs typeface="Calibri"/>
            </a:endParaRPr>
          </a:p>
          <a:p>
            <a:pPr marL="43873" algn="ctr">
              <a:spcBef>
                <a:spcPts val="1177"/>
              </a:spcBef>
            </a:pPr>
            <a:r>
              <a:rPr lang="en-US" altLang="zh-TW" sz="45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1.</a:t>
            </a:r>
            <a:r>
              <a:rPr sz="45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上傳文稿原文</a:t>
            </a:r>
            <a:endParaRPr sz="4500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68575" y="1553990"/>
            <a:ext cx="6416932" cy="5970945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10288774" y="8069887"/>
            <a:ext cx="631041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7331">
              <a:tabLst>
                <a:tab pos="1754348" algn="l"/>
              </a:tabLst>
            </a:pPr>
            <a:r>
              <a:rPr lang="en-US" altLang="zh-TW" sz="45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2.</a:t>
            </a:r>
            <a:r>
              <a:rPr sz="45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相似來源清單</a:t>
            </a:r>
            <a:endParaRPr sz="4500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9760973" y="1616717"/>
            <a:ext cx="2806700" cy="900545"/>
            <a:chOff x="10730720" y="1778388"/>
            <a:chExt cx="3087370" cy="990600"/>
          </a:xfrm>
        </p:grpSpPr>
        <p:sp>
          <p:nvSpPr>
            <p:cNvPr id="43" name="object 43"/>
            <p:cNvSpPr/>
            <p:nvPr/>
          </p:nvSpPr>
          <p:spPr>
            <a:xfrm>
              <a:off x="10762153" y="1809821"/>
              <a:ext cx="2652395" cy="927735"/>
            </a:xfrm>
            <a:custGeom>
              <a:avLst/>
              <a:gdLst/>
              <a:ahLst/>
              <a:cxnLst/>
              <a:rect l="l" t="t" r="r" b="b"/>
              <a:pathLst>
                <a:path w="2652394" h="927735">
                  <a:moveTo>
                    <a:pt x="0" y="154588"/>
                  </a:moveTo>
                  <a:lnTo>
                    <a:pt x="7882" y="105733"/>
                  </a:lnTo>
                  <a:lnTo>
                    <a:pt x="29831" y="63298"/>
                  </a:lnTo>
                  <a:lnTo>
                    <a:pt x="63298" y="29831"/>
                  </a:lnTo>
                  <a:lnTo>
                    <a:pt x="105733" y="7882"/>
                  </a:lnTo>
                  <a:lnTo>
                    <a:pt x="154588" y="0"/>
                  </a:lnTo>
                  <a:lnTo>
                    <a:pt x="2497302" y="0"/>
                  </a:lnTo>
                  <a:lnTo>
                    <a:pt x="2546157" y="7882"/>
                  </a:lnTo>
                  <a:lnTo>
                    <a:pt x="2588592" y="29831"/>
                  </a:lnTo>
                  <a:lnTo>
                    <a:pt x="2622059" y="63298"/>
                  </a:lnTo>
                  <a:lnTo>
                    <a:pt x="2644008" y="105733"/>
                  </a:lnTo>
                  <a:lnTo>
                    <a:pt x="2651891" y="154588"/>
                  </a:lnTo>
                  <a:lnTo>
                    <a:pt x="2651891" y="772944"/>
                  </a:lnTo>
                  <a:lnTo>
                    <a:pt x="2644008" y="821799"/>
                  </a:lnTo>
                  <a:lnTo>
                    <a:pt x="2622059" y="864234"/>
                  </a:lnTo>
                  <a:lnTo>
                    <a:pt x="2588592" y="897701"/>
                  </a:lnTo>
                  <a:lnTo>
                    <a:pt x="2546157" y="919650"/>
                  </a:lnTo>
                  <a:lnTo>
                    <a:pt x="2497302" y="927533"/>
                  </a:lnTo>
                  <a:lnTo>
                    <a:pt x="154588" y="927533"/>
                  </a:lnTo>
                  <a:lnTo>
                    <a:pt x="105733" y="919650"/>
                  </a:lnTo>
                  <a:lnTo>
                    <a:pt x="63298" y="897701"/>
                  </a:lnTo>
                  <a:lnTo>
                    <a:pt x="29831" y="864234"/>
                  </a:lnTo>
                  <a:lnTo>
                    <a:pt x="7882" y="821799"/>
                  </a:lnTo>
                  <a:lnTo>
                    <a:pt x="0" y="772944"/>
                  </a:lnTo>
                  <a:lnTo>
                    <a:pt x="0" y="154588"/>
                  </a:lnTo>
                  <a:close/>
                </a:path>
              </a:pathLst>
            </a:custGeom>
            <a:ln w="62841">
              <a:solidFill>
                <a:srgbClr val="6C75A3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44" name="object 44"/>
            <p:cNvSpPr/>
            <p:nvPr/>
          </p:nvSpPr>
          <p:spPr>
            <a:xfrm>
              <a:off x="13205412" y="1963153"/>
              <a:ext cx="612140" cy="613410"/>
            </a:xfrm>
            <a:custGeom>
              <a:avLst/>
              <a:gdLst/>
              <a:ahLst/>
              <a:cxnLst/>
              <a:rect l="l" t="t" r="r" b="b"/>
              <a:pathLst>
                <a:path w="612140" h="613410">
                  <a:moveTo>
                    <a:pt x="306035" y="0"/>
                  </a:moveTo>
                  <a:lnTo>
                    <a:pt x="256389" y="4013"/>
                  </a:lnTo>
                  <a:lnTo>
                    <a:pt x="209295" y="15634"/>
                  </a:lnTo>
                  <a:lnTo>
                    <a:pt x="165384" y="34231"/>
                  </a:lnTo>
                  <a:lnTo>
                    <a:pt x="125284" y="59171"/>
                  </a:lnTo>
                  <a:lnTo>
                    <a:pt x="89627" y="89823"/>
                  </a:lnTo>
                  <a:lnTo>
                    <a:pt x="59040" y="125556"/>
                  </a:lnTo>
                  <a:lnTo>
                    <a:pt x="34154" y="165738"/>
                  </a:lnTo>
                  <a:lnTo>
                    <a:pt x="15599" y="209738"/>
                  </a:lnTo>
                  <a:lnTo>
                    <a:pt x="4004" y="256923"/>
                  </a:lnTo>
                  <a:lnTo>
                    <a:pt x="0" y="306664"/>
                  </a:lnTo>
                  <a:lnTo>
                    <a:pt x="4004" y="356404"/>
                  </a:lnTo>
                  <a:lnTo>
                    <a:pt x="15599" y="403590"/>
                  </a:lnTo>
                  <a:lnTo>
                    <a:pt x="34154" y="447589"/>
                  </a:lnTo>
                  <a:lnTo>
                    <a:pt x="59040" y="487772"/>
                  </a:lnTo>
                  <a:lnTo>
                    <a:pt x="89627" y="523504"/>
                  </a:lnTo>
                  <a:lnTo>
                    <a:pt x="125284" y="554157"/>
                  </a:lnTo>
                  <a:lnTo>
                    <a:pt x="165384" y="579097"/>
                  </a:lnTo>
                  <a:lnTo>
                    <a:pt x="209295" y="597693"/>
                  </a:lnTo>
                  <a:lnTo>
                    <a:pt x="256389" y="609314"/>
                  </a:lnTo>
                  <a:lnTo>
                    <a:pt x="306035" y="613328"/>
                  </a:lnTo>
                  <a:lnTo>
                    <a:pt x="355682" y="609314"/>
                  </a:lnTo>
                  <a:lnTo>
                    <a:pt x="402775" y="597693"/>
                  </a:lnTo>
                  <a:lnTo>
                    <a:pt x="446687" y="579097"/>
                  </a:lnTo>
                  <a:lnTo>
                    <a:pt x="486786" y="554157"/>
                  </a:lnTo>
                  <a:lnTo>
                    <a:pt x="522444" y="523504"/>
                  </a:lnTo>
                  <a:lnTo>
                    <a:pt x="553031" y="487772"/>
                  </a:lnTo>
                  <a:lnTo>
                    <a:pt x="577916" y="447589"/>
                  </a:lnTo>
                  <a:lnTo>
                    <a:pt x="596471" y="403590"/>
                  </a:lnTo>
                  <a:lnTo>
                    <a:pt x="608066" y="356404"/>
                  </a:lnTo>
                  <a:lnTo>
                    <a:pt x="612071" y="306664"/>
                  </a:lnTo>
                  <a:lnTo>
                    <a:pt x="608066" y="256923"/>
                  </a:lnTo>
                  <a:lnTo>
                    <a:pt x="596471" y="209738"/>
                  </a:lnTo>
                  <a:lnTo>
                    <a:pt x="577916" y="165738"/>
                  </a:lnTo>
                  <a:lnTo>
                    <a:pt x="553031" y="125556"/>
                  </a:lnTo>
                  <a:lnTo>
                    <a:pt x="522444" y="89823"/>
                  </a:lnTo>
                  <a:lnTo>
                    <a:pt x="486786" y="59171"/>
                  </a:lnTo>
                  <a:lnTo>
                    <a:pt x="446687" y="34231"/>
                  </a:lnTo>
                  <a:lnTo>
                    <a:pt x="402775" y="15634"/>
                  </a:lnTo>
                  <a:lnTo>
                    <a:pt x="355682" y="4013"/>
                  </a:lnTo>
                  <a:lnTo>
                    <a:pt x="306035" y="0"/>
                  </a:lnTo>
                  <a:close/>
                </a:path>
              </a:pathLst>
            </a:custGeom>
            <a:solidFill>
              <a:srgbClr val="B31A00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2172746" y="1748478"/>
            <a:ext cx="243609" cy="564829"/>
          </a:xfrm>
          <a:prstGeom prst="rect">
            <a:avLst/>
          </a:prstGeom>
        </p:spPr>
        <p:txBody>
          <a:bodyPr vert="horz" wrap="square" lIns="0" tIns="12123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altLang="zh-TW" sz="3591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endParaRPr sz="359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3892497" y="1673856"/>
            <a:ext cx="2397414" cy="738332"/>
            <a:chOff x="15275396" y="1841241"/>
            <a:chExt cx="2637155" cy="812165"/>
          </a:xfrm>
        </p:grpSpPr>
        <p:sp>
          <p:nvSpPr>
            <p:cNvPr id="47" name="object 47"/>
            <p:cNvSpPr/>
            <p:nvPr/>
          </p:nvSpPr>
          <p:spPr>
            <a:xfrm>
              <a:off x="15927686" y="1872662"/>
              <a:ext cx="1953260" cy="749300"/>
            </a:xfrm>
            <a:custGeom>
              <a:avLst/>
              <a:gdLst/>
              <a:ahLst/>
              <a:cxnLst/>
              <a:rect l="l" t="t" r="r" b="b"/>
              <a:pathLst>
                <a:path w="1953259" h="749300">
                  <a:moveTo>
                    <a:pt x="0" y="124844"/>
                  </a:moveTo>
                  <a:lnTo>
                    <a:pt x="9815" y="76263"/>
                  </a:lnTo>
                  <a:lnTo>
                    <a:pt x="36578" y="36578"/>
                  </a:lnTo>
                  <a:lnTo>
                    <a:pt x="76263" y="9815"/>
                  </a:lnTo>
                  <a:lnTo>
                    <a:pt x="124844" y="0"/>
                  </a:lnTo>
                  <a:lnTo>
                    <a:pt x="1828254" y="0"/>
                  </a:lnTo>
                  <a:lnTo>
                    <a:pt x="1876835" y="9815"/>
                  </a:lnTo>
                  <a:lnTo>
                    <a:pt x="1916520" y="36578"/>
                  </a:lnTo>
                  <a:lnTo>
                    <a:pt x="1943283" y="76263"/>
                  </a:lnTo>
                  <a:lnTo>
                    <a:pt x="1953098" y="124844"/>
                  </a:lnTo>
                  <a:lnTo>
                    <a:pt x="1953098" y="624220"/>
                  </a:lnTo>
                  <a:lnTo>
                    <a:pt x="1943283" y="672801"/>
                  </a:lnTo>
                  <a:lnTo>
                    <a:pt x="1916520" y="712486"/>
                  </a:lnTo>
                  <a:lnTo>
                    <a:pt x="1876835" y="739249"/>
                  </a:lnTo>
                  <a:lnTo>
                    <a:pt x="1828254" y="749064"/>
                  </a:lnTo>
                  <a:lnTo>
                    <a:pt x="124844" y="749064"/>
                  </a:lnTo>
                  <a:lnTo>
                    <a:pt x="76263" y="739249"/>
                  </a:lnTo>
                  <a:lnTo>
                    <a:pt x="36578" y="712486"/>
                  </a:lnTo>
                  <a:lnTo>
                    <a:pt x="9815" y="672801"/>
                  </a:lnTo>
                  <a:lnTo>
                    <a:pt x="0" y="624220"/>
                  </a:lnTo>
                  <a:lnTo>
                    <a:pt x="0" y="124844"/>
                  </a:lnTo>
                  <a:close/>
                </a:path>
              </a:pathLst>
            </a:custGeom>
            <a:ln w="62841">
              <a:solidFill>
                <a:srgbClr val="6C75A3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48" name="object 48"/>
            <p:cNvSpPr/>
            <p:nvPr/>
          </p:nvSpPr>
          <p:spPr>
            <a:xfrm>
              <a:off x="15275396" y="1938017"/>
              <a:ext cx="612140" cy="612140"/>
            </a:xfrm>
            <a:custGeom>
              <a:avLst/>
              <a:gdLst/>
              <a:ahLst/>
              <a:cxnLst/>
              <a:rect l="l" t="t" r="r" b="b"/>
              <a:pathLst>
                <a:path w="612140" h="612139">
                  <a:moveTo>
                    <a:pt x="306035" y="0"/>
                  </a:moveTo>
                  <a:lnTo>
                    <a:pt x="256389" y="4004"/>
                  </a:lnTo>
                  <a:lnTo>
                    <a:pt x="209295" y="15599"/>
                  </a:lnTo>
                  <a:lnTo>
                    <a:pt x="165384" y="34154"/>
                  </a:lnTo>
                  <a:lnTo>
                    <a:pt x="125284" y="59040"/>
                  </a:lnTo>
                  <a:lnTo>
                    <a:pt x="89627" y="89627"/>
                  </a:lnTo>
                  <a:lnTo>
                    <a:pt x="59040" y="125284"/>
                  </a:lnTo>
                  <a:lnTo>
                    <a:pt x="34154" y="165384"/>
                  </a:lnTo>
                  <a:lnTo>
                    <a:pt x="15599" y="209295"/>
                  </a:lnTo>
                  <a:lnTo>
                    <a:pt x="4004" y="256389"/>
                  </a:lnTo>
                  <a:lnTo>
                    <a:pt x="0" y="306035"/>
                  </a:lnTo>
                  <a:lnTo>
                    <a:pt x="4004" y="355682"/>
                  </a:lnTo>
                  <a:lnTo>
                    <a:pt x="15599" y="402775"/>
                  </a:lnTo>
                  <a:lnTo>
                    <a:pt x="34154" y="446687"/>
                  </a:lnTo>
                  <a:lnTo>
                    <a:pt x="59040" y="486786"/>
                  </a:lnTo>
                  <a:lnTo>
                    <a:pt x="89627" y="522444"/>
                  </a:lnTo>
                  <a:lnTo>
                    <a:pt x="125284" y="553031"/>
                  </a:lnTo>
                  <a:lnTo>
                    <a:pt x="165384" y="577916"/>
                  </a:lnTo>
                  <a:lnTo>
                    <a:pt x="209295" y="596471"/>
                  </a:lnTo>
                  <a:lnTo>
                    <a:pt x="256389" y="608066"/>
                  </a:lnTo>
                  <a:lnTo>
                    <a:pt x="306035" y="612071"/>
                  </a:lnTo>
                  <a:lnTo>
                    <a:pt x="355682" y="608066"/>
                  </a:lnTo>
                  <a:lnTo>
                    <a:pt x="402775" y="596471"/>
                  </a:lnTo>
                  <a:lnTo>
                    <a:pt x="446687" y="577916"/>
                  </a:lnTo>
                  <a:lnTo>
                    <a:pt x="486786" y="553031"/>
                  </a:lnTo>
                  <a:lnTo>
                    <a:pt x="522444" y="522444"/>
                  </a:lnTo>
                  <a:lnTo>
                    <a:pt x="553031" y="486786"/>
                  </a:lnTo>
                  <a:lnTo>
                    <a:pt x="577916" y="446687"/>
                  </a:lnTo>
                  <a:lnTo>
                    <a:pt x="596471" y="402775"/>
                  </a:lnTo>
                  <a:lnTo>
                    <a:pt x="608066" y="355682"/>
                  </a:lnTo>
                  <a:lnTo>
                    <a:pt x="612071" y="306035"/>
                  </a:lnTo>
                  <a:lnTo>
                    <a:pt x="608066" y="256389"/>
                  </a:lnTo>
                  <a:lnTo>
                    <a:pt x="596471" y="209295"/>
                  </a:lnTo>
                  <a:lnTo>
                    <a:pt x="577916" y="165384"/>
                  </a:lnTo>
                  <a:lnTo>
                    <a:pt x="553031" y="125284"/>
                  </a:lnTo>
                  <a:lnTo>
                    <a:pt x="522444" y="89627"/>
                  </a:lnTo>
                  <a:lnTo>
                    <a:pt x="486786" y="59040"/>
                  </a:lnTo>
                  <a:lnTo>
                    <a:pt x="446687" y="34154"/>
                  </a:lnTo>
                  <a:lnTo>
                    <a:pt x="402775" y="15599"/>
                  </a:lnTo>
                  <a:lnTo>
                    <a:pt x="355682" y="4004"/>
                  </a:lnTo>
                  <a:lnTo>
                    <a:pt x="306035" y="0"/>
                  </a:lnTo>
                  <a:close/>
                </a:path>
              </a:pathLst>
            </a:custGeom>
            <a:solidFill>
              <a:srgbClr val="B31A00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4055406" y="1725152"/>
            <a:ext cx="243609" cy="564829"/>
          </a:xfrm>
          <a:prstGeom prst="rect">
            <a:avLst/>
          </a:prstGeom>
        </p:spPr>
        <p:txBody>
          <a:bodyPr vert="horz" wrap="square" lIns="0" tIns="12123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altLang="zh-TW" sz="3591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591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953737" y="8950398"/>
            <a:ext cx="1502064" cy="668015"/>
          </a:xfrm>
          <a:prstGeom prst="rect">
            <a:avLst/>
          </a:prstGeom>
        </p:spPr>
        <p:txBody>
          <a:bodyPr vert="horz" wrap="square" lIns="0" tIns="39255" rIns="0" bIns="0" rtlCol="0">
            <a:spAutoFit/>
          </a:bodyPr>
          <a:lstStyle/>
          <a:p>
            <a:pPr marL="17896">
              <a:spcBef>
                <a:spcPts val="309"/>
              </a:spcBef>
            </a:pPr>
            <a:r>
              <a:rPr sz="2682" b="1" dirty="0">
                <a:solidFill>
                  <a:srgbClr val="7E7E7E"/>
                </a:solidFill>
                <a:latin typeface="Microsoft JhengHei"/>
                <a:cs typeface="Microsoft JhengHei"/>
              </a:rPr>
              <a:t>Symskan</a:t>
            </a:r>
            <a:endParaRPr sz="2682">
              <a:latin typeface="Microsoft JhengHei"/>
              <a:cs typeface="Microsoft JhengHei"/>
            </a:endParaRPr>
          </a:p>
          <a:p>
            <a:pPr marL="11546">
              <a:spcBef>
                <a:spcPts val="82"/>
              </a:spcBef>
            </a:pPr>
            <a:r>
              <a:rPr sz="1318" b="1" spc="18" dirty="0">
                <a:solidFill>
                  <a:srgbClr val="666666"/>
                </a:solidFill>
                <a:latin typeface="Microsoft JhengHei"/>
                <a:cs typeface="Microsoft JhengHei"/>
              </a:rPr>
              <a:t>Document</a:t>
            </a:r>
            <a:r>
              <a:rPr sz="1318" b="1" spc="-77" dirty="0">
                <a:solidFill>
                  <a:srgbClr val="666666"/>
                </a:solidFill>
                <a:latin typeface="Microsoft JhengHei"/>
                <a:cs typeface="Microsoft JhengHei"/>
              </a:rPr>
              <a:t> </a:t>
            </a:r>
            <a:r>
              <a:rPr sz="1318" b="1" spc="14" dirty="0">
                <a:solidFill>
                  <a:srgbClr val="666666"/>
                </a:solidFill>
                <a:latin typeface="Microsoft JhengHei"/>
                <a:cs typeface="Microsoft JhengHei"/>
              </a:rPr>
              <a:t>Viewer</a:t>
            </a:r>
            <a:endParaRPr sz="1318">
              <a:latin typeface="Microsoft JhengHei"/>
              <a:cs typeface="Microsoft JhengHei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6E96680C-D69E-426D-A35D-10FE37D39B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2885" r="55970"/>
          <a:stretch/>
        </p:blipFill>
        <p:spPr>
          <a:xfrm>
            <a:off x="9791752" y="1499221"/>
            <a:ext cx="2803369" cy="1081715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8" name="箭號: 向上 17">
            <a:extLst>
              <a:ext uri="{FF2B5EF4-FFF2-40B4-BE49-F238E27FC236}">
                <a16:creationId xmlns:a16="http://schemas.microsoft.com/office/drawing/2014/main" id="{E3553AC9-D048-4E61-B340-59AB763065D3}"/>
              </a:ext>
            </a:extLst>
          </p:cNvPr>
          <p:cNvSpPr/>
          <p:nvPr/>
        </p:nvSpPr>
        <p:spPr>
          <a:xfrm>
            <a:off x="5715000" y="7548920"/>
            <a:ext cx="457200" cy="52096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箭號: 向上 49">
            <a:extLst>
              <a:ext uri="{FF2B5EF4-FFF2-40B4-BE49-F238E27FC236}">
                <a16:creationId xmlns:a16="http://schemas.microsoft.com/office/drawing/2014/main" id="{96248C01-EAC4-447E-B2FB-1C8A06058A73}"/>
              </a:ext>
            </a:extLst>
          </p:cNvPr>
          <p:cNvSpPr/>
          <p:nvPr/>
        </p:nvSpPr>
        <p:spPr>
          <a:xfrm>
            <a:off x="13215382" y="7548920"/>
            <a:ext cx="457200" cy="52096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24DB9DFB-FBC2-4702-B16C-CE42B71076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328" t="-4099"/>
          <a:stretch/>
        </p:blipFill>
        <p:spPr>
          <a:xfrm>
            <a:off x="13924260" y="1530013"/>
            <a:ext cx="2218741" cy="9975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23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06845" y="353053"/>
            <a:ext cx="15011400" cy="7701395"/>
            <a:chOff x="2751179" y="388357"/>
            <a:chExt cx="16512540" cy="8471535"/>
          </a:xfrm>
        </p:grpSpPr>
        <p:sp>
          <p:nvSpPr>
            <p:cNvPr id="4" name="object 4"/>
            <p:cNvSpPr/>
            <p:nvPr/>
          </p:nvSpPr>
          <p:spPr>
            <a:xfrm>
              <a:off x="17846850" y="388357"/>
              <a:ext cx="1416685" cy="1097280"/>
            </a:xfrm>
            <a:custGeom>
              <a:avLst/>
              <a:gdLst/>
              <a:ahLst/>
              <a:cxnLst/>
              <a:rect l="l" t="t" r="r" b="b"/>
              <a:pathLst>
                <a:path w="1416684" h="1097280">
                  <a:moveTo>
                    <a:pt x="1416436" y="0"/>
                  </a:moveTo>
                  <a:lnTo>
                    <a:pt x="0" y="0"/>
                  </a:lnTo>
                  <a:lnTo>
                    <a:pt x="0" y="1097204"/>
                  </a:lnTo>
                  <a:lnTo>
                    <a:pt x="1416436" y="1097204"/>
                  </a:lnTo>
                  <a:lnTo>
                    <a:pt x="1416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5" name="object 5"/>
            <p:cNvSpPr/>
            <p:nvPr/>
          </p:nvSpPr>
          <p:spPr>
            <a:xfrm>
              <a:off x="2751179" y="1221629"/>
              <a:ext cx="15857855" cy="7637780"/>
            </a:xfrm>
            <a:custGeom>
              <a:avLst/>
              <a:gdLst/>
              <a:ahLst/>
              <a:cxnLst/>
              <a:rect l="l" t="t" r="r" b="b"/>
              <a:pathLst>
                <a:path w="15857855" h="7637780">
                  <a:moveTo>
                    <a:pt x="15419825" y="0"/>
                  </a:moveTo>
                  <a:lnTo>
                    <a:pt x="443762" y="0"/>
                  </a:lnTo>
                  <a:lnTo>
                    <a:pt x="392262" y="2394"/>
                  </a:lnTo>
                  <a:lnTo>
                    <a:pt x="342441" y="9396"/>
                  </a:lnTo>
                  <a:lnTo>
                    <a:pt x="294641" y="20733"/>
                  </a:lnTo>
                  <a:lnTo>
                    <a:pt x="249203" y="36133"/>
                  </a:lnTo>
                  <a:lnTo>
                    <a:pt x="206470" y="55324"/>
                  </a:lnTo>
                  <a:lnTo>
                    <a:pt x="166784" y="78033"/>
                  </a:lnTo>
                  <a:lnTo>
                    <a:pt x="130486" y="103988"/>
                  </a:lnTo>
                  <a:lnTo>
                    <a:pt x="97919" y="132917"/>
                  </a:lnTo>
                  <a:lnTo>
                    <a:pt x="69424" y="164547"/>
                  </a:lnTo>
                  <a:lnTo>
                    <a:pt x="45343" y="198607"/>
                  </a:lnTo>
                  <a:lnTo>
                    <a:pt x="26018" y="234823"/>
                  </a:lnTo>
                  <a:lnTo>
                    <a:pt x="11791" y="272924"/>
                  </a:lnTo>
                  <a:lnTo>
                    <a:pt x="3004" y="312637"/>
                  </a:lnTo>
                  <a:lnTo>
                    <a:pt x="0" y="353690"/>
                  </a:lnTo>
                  <a:lnTo>
                    <a:pt x="0" y="7637697"/>
                  </a:lnTo>
                  <a:lnTo>
                    <a:pt x="15857303" y="7637697"/>
                  </a:lnTo>
                  <a:lnTo>
                    <a:pt x="15857303" y="353690"/>
                  </a:lnTo>
                  <a:lnTo>
                    <a:pt x="15854390" y="312637"/>
                  </a:lnTo>
                  <a:lnTo>
                    <a:pt x="15845860" y="272924"/>
                  </a:lnTo>
                  <a:lnTo>
                    <a:pt x="15832027" y="234823"/>
                  </a:lnTo>
                  <a:lnTo>
                    <a:pt x="15813206" y="198607"/>
                  </a:lnTo>
                  <a:lnTo>
                    <a:pt x="15789711" y="164547"/>
                  </a:lnTo>
                  <a:lnTo>
                    <a:pt x="15761857" y="132917"/>
                  </a:lnTo>
                  <a:lnTo>
                    <a:pt x="15729958" y="103988"/>
                  </a:lnTo>
                  <a:lnTo>
                    <a:pt x="15694329" y="78033"/>
                  </a:lnTo>
                  <a:lnTo>
                    <a:pt x="15655284" y="55324"/>
                  </a:lnTo>
                  <a:lnTo>
                    <a:pt x="15613138" y="36133"/>
                  </a:lnTo>
                  <a:lnTo>
                    <a:pt x="15568204" y="20733"/>
                  </a:lnTo>
                  <a:lnTo>
                    <a:pt x="15520798" y="9396"/>
                  </a:lnTo>
                  <a:lnTo>
                    <a:pt x="15471233" y="2394"/>
                  </a:lnTo>
                  <a:lnTo>
                    <a:pt x="15419825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6" name="object 6"/>
            <p:cNvSpPr/>
            <p:nvPr/>
          </p:nvSpPr>
          <p:spPr>
            <a:xfrm>
              <a:off x="3368268" y="1740663"/>
              <a:ext cx="14623415" cy="6593840"/>
            </a:xfrm>
            <a:custGeom>
              <a:avLst/>
              <a:gdLst/>
              <a:ahLst/>
              <a:cxnLst/>
              <a:rect l="l" t="t" r="r" b="b"/>
              <a:pathLst>
                <a:path w="14623415" h="6593840">
                  <a:moveTo>
                    <a:pt x="7063333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7063333" y="55880"/>
                  </a:lnTo>
                  <a:lnTo>
                    <a:pt x="7063333" y="0"/>
                  </a:lnTo>
                  <a:close/>
                </a:path>
                <a:path w="14623415" h="6593840">
                  <a:moveTo>
                    <a:pt x="14623110" y="6537960"/>
                  </a:moveTo>
                  <a:lnTo>
                    <a:pt x="70180" y="6537960"/>
                  </a:lnTo>
                  <a:lnTo>
                    <a:pt x="70180" y="55892"/>
                  </a:lnTo>
                  <a:lnTo>
                    <a:pt x="0" y="55892"/>
                  </a:lnTo>
                  <a:lnTo>
                    <a:pt x="0" y="6537960"/>
                  </a:lnTo>
                  <a:lnTo>
                    <a:pt x="0" y="6570700"/>
                  </a:lnTo>
                  <a:lnTo>
                    <a:pt x="0" y="6593840"/>
                  </a:lnTo>
                  <a:lnTo>
                    <a:pt x="14623110" y="6593840"/>
                  </a:lnTo>
                  <a:lnTo>
                    <a:pt x="14623110" y="6570700"/>
                  </a:lnTo>
                  <a:lnTo>
                    <a:pt x="14623110" y="6537960"/>
                  </a:lnTo>
                  <a:close/>
                </a:path>
              </a:pathLst>
            </a:custGeom>
            <a:solidFill>
              <a:srgbClr val="0C0D11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7" name="object 7"/>
            <p:cNvSpPr/>
            <p:nvPr/>
          </p:nvSpPr>
          <p:spPr>
            <a:xfrm>
              <a:off x="3438660" y="1797253"/>
              <a:ext cx="6993255" cy="6480175"/>
            </a:xfrm>
            <a:custGeom>
              <a:avLst/>
              <a:gdLst/>
              <a:ahLst/>
              <a:cxnLst/>
              <a:rect l="l" t="t" r="r" b="b"/>
              <a:pathLst>
                <a:path w="6993255" h="6480175">
                  <a:moveTo>
                    <a:pt x="0" y="6480166"/>
                  </a:moveTo>
                  <a:lnTo>
                    <a:pt x="6992948" y="6480166"/>
                  </a:lnTo>
                  <a:lnTo>
                    <a:pt x="6992948" y="0"/>
                  </a:lnTo>
                  <a:lnTo>
                    <a:pt x="0" y="0"/>
                  </a:lnTo>
                  <a:lnTo>
                    <a:pt x="0" y="6480166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219921" y="8700625"/>
            <a:ext cx="4897582" cy="1404505"/>
            <a:chOff x="7935563" y="9570687"/>
            <a:chExt cx="5387340" cy="1544955"/>
          </a:xfrm>
        </p:grpSpPr>
        <p:sp>
          <p:nvSpPr>
            <p:cNvPr id="9" name="object 9"/>
            <p:cNvSpPr/>
            <p:nvPr/>
          </p:nvSpPr>
          <p:spPr>
            <a:xfrm>
              <a:off x="7966984" y="10941878"/>
              <a:ext cx="5318125" cy="173990"/>
            </a:xfrm>
            <a:custGeom>
              <a:avLst/>
              <a:gdLst/>
              <a:ahLst/>
              <a:cxnLst/>
              <a:rect l="l" t="t" r="r" b="b"/>
              <a:pathLst>
                <a:path w="5318125" h="173990">
                  <a:moveTo>
                    <a:pt x="2337057" y="0"/>
                  </a:moveTo>
                  <a:lnTo>
                    <a:pt x="2337057" y="24780"/>
                  </a:lnTo>
                  <a:lnTo>
                    <a:pt x="0" y="118926"/>
                  </a:lnTo>
                  <a:lnTo>
                    <a:pt x="1361" y="127444"/>
                  </a:lnTo>
                  <a:lnTo>
                    <a:pt x="15605" y="146183"/>
                  </a:lnTo>
                  <a:lnTo>
                    <a:pt x="57970" y="164923"/>
                  </a:lnTo>
                  <a:lnTo>
                    <a:pt x="143696" y="173441"/>
                  </a:lnTo>
                  <a:lnTo>
                    <a:pt x="5173910" y="173441"/>
                  </a:lnTo>
                  <a:lnTo>
                    <a:pt x="5262303" y="164923"/>
                  </a:lnTo>
                  <a:lnTo>
                    <a:pt x="5304410" y="146183"/>
                  </a:lnTo>
                  <a:lnTo>
                    <a:pt x="5317217" y="127444"/>
                  </a:lnTo>
                  <a:lnTo>
                    <a:pt x="5317711" y="118926"/>
                  </a:lnTo>
                  <a:lnTo>
                    <a:pt x="2980654" y="24780"/>
                  </a:lnTo>
                  <a:lnTo>
                    <a:pt x="2980654" y="14861"/>
                  </a:lnTo>
                  <a:lnTo>
                    <a:pt x="2661945" y="14861"/>
                  </a:lnTo>
                  <a:lnTo>
                    <a:pt x="2337057" y="0"/>
                  </a:lnTo>
                  <a:close/>
                </a:path>
                <a:path w="5318125" h="173990">
                  <a:moveTo>
                    <a:pt x="2980654" y="0"/>
                  </a:moveTo>
                  <a:lnTo>
                    <a:pt x="2661945" y="14861"/>
                  </a:lnTo>
                  <a:lnTo>
                    <a:pt x="2980654" y="14861"/>
                  </a:lnTo>
                  <a:lnTo>
                    <a:pt x="2980654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35563" y="9570687"/>
              <a:ext cx="5387340" cy="1469390"/>
            </a:xfrm>
            <a:custGeom>
              <a:avLst/>
              <a:gdLst/>
              <a:ahLst/>
              <a:cxnLst/>
              <a:rect l="l" t="t" r="r" b="b"/>
              <a:pathLst>
                <a:path w="5387340" h="1469390">
                  <a:moveTo>
                    <a:pt x="919678" y="0"/>
                  </a:moveTo>
                  <a:lnTo>
                    <a:pt x="902480" y="141397"/>
                  </a:lnTo>
                  <a:lnTo>
                    <a:pt x="861825" y="470027"/>
                  </a:lnTo>
                  <a:lnTo>
                    <a:pt x="814120" y="842547"/>
                  </a:lnTo>
                  <a:lnTo>
                    <a:pt x="775772" y="1115616"/>
                  </a:lnTo>
                  <a:lnTo>
                    <a:pt x="761092" y="1178661"/>
                  </a:lnTo>
                  <a:lnTo>
                    <a:pt x="743147" y="1228529"/>
                  </a:lnTo>
                  <a:lnTo>
                    <a:pt x="721671" y="1266982"/>
                  </a:lnTo>
                  <a:lnTo>
                    <a:pt x="696405" y="1295784"/>
                  </a:lnTo>
                  <a:lnTo>
                    <a:pt x="633445" y="1331484"/>
                  </a:lnTo>
                  <a:lnTo>
                    <a:pt x="595226" y="1341908"/>
                  </a:lnTo>
                  <a:lnTo>
                    <a:pt x="552165" y="1349733"/>
                  </a:lnTo>
                  <a:lnTo>
                    <a:pt x="503999" y="1356721"/>
                  </a:lnTo>
                  <a:lnTo>
                    <a:pt x="126059" y="1415634"/>
                  </a:lnTo>
                  <a:lnTo>
                    <a:pt x="75079" y="1425138"/>
                  </a:lnTo>
                  <a:lnTo>
                    <a:pt x="35222" y="1434026"/>
                  </a:lnTo>
                  <a:lnTo>
                    <a:pt x="9269" y="1442136"/>
                  </a:lnTo>
                  <a:lnTo>
                    <a:pt x="0" y="1449302"/>
                  </a:lnTo>
                  <a:lnTo>
                    <a:pt x="0" y="1469223"/>
                  </a:lnTo>
                  <a:lnTo>
                    <a:pt x="5386732" y="1469223"/>
                  </a:lnTo>
                  <a:lnTo>
                    <a:pt x="5386732" y="1449302"/>
                  </a:lnTo>
                  <a:lnTo>
                    <a:pt x="5313281" y="1425138"/>
                  </a:lnTo>
                  <a:lnTo>
                    <a:pt x="5263293" y="1415634"/>
                  </a:lnTo>
                  <a:lnTo>
                    <a:pt x="5205015" y="1405680"/>
                  </a:lnTo>
                  <a:lnTo>
                    <a:pt x="4888847" y="1356721"/>
                  </a:lnTo>
                  <a:lnTo>
                    <a:pt x="4840247" y="1349733"/>
                  </a:lnTo>
                  <a:lnTo>
                    <a:pt x="4796602" y="1341908"/>
                  </a:lnTo>
                  <a:lnTo>
                    <a:pt x="4757761" y="1331484"/>
                  </a:lnTo>
                  <a:lnTo>
                    <a:pt x="4693896" y="1295784"/>
                  </a:lnTo>
                  <a:lnTo>
                    <a:pt x="4668573" y="1266982"/>
                  </a:lnTo>
                  <a:lnTo>
                    <a:pt x="4647456" y="1228529"/>
                  </a:lnTo>
                  <a:lnTo>
                    <a:pt x="4630396" y="1178661"/>
                  </a:lnTo>
                  <a:lnTo>
                    <a:pt x="4617243" y="1115616"/>
                  </a:lnTo>
                  <a:lnTo>
                    <a:pt x="4575263" y="842547"/>
                  </a:lnTo>
                  <a:lnTo>
                    <a:pt x="4525692" y="470027"/>
                  </a:lnTo>
                  <a:lnTo>
                    <a:pt x="4484349" y="141397"/>
                  </a:lnTo>
                  <a:lnTo>
                    <a:pt x="4469488" y="19899"/>
                  </a:lnTo>
                  <a:lnTo>
                    <a:pt x="2696508" y="19899"/>
                  </a:lnTo>
                  <a:lnTo>
                    <a:pt x="919678" y="0"/>
                  </a:lnTo>
                  <a:close/>
                </a:path>
                <a:path w="5387340" h="1469390">
                  <a:moveTo>
                    <a:pt x="4467053" y="0"/>
                  </a:moveTo>
                  <a:lnTo>
                    <a:pt x="2696508" y="19899"/>
                  </a:lnTo>
                  <a:lnTo>
                    <a:pt x="4469488" y="19899"/>
                  </a:lnTo>
                  <a:lnTo>
                    <a:pt x="4467053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5879" y="1293382"/>
            <a:ext cx="197663" cy="16795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506845" y="8053933"/>
            <a:ext cx="14416232" cy="1982355"/>
            <a:chOff x="2751179" y="8859327"/>
            <a:chExt cx="15857855" cy="2180590"/>
          </a:xfrm>
        </p:grpSpPr>
        <p:sp>
          <p:nvSpPr>
            <p:cNvPr id="13" name="object 13"/>
            <p:cNvSpPr/>
            <p:nvPr/>
          </p:nvSpPr>
          <p:spPr>
            <a:xfrm>
              <a:off x="7935563" y="9570687"/>
              <a:ext cx="4356735" cy="1469390"/>
            </a:xfrm>
            <a:custGeom>
              <a:avLst/>
              <a:gdLst/>
              <a:ahLst/>
              <a:cxnLst/>
              <a:rect l="l" t="t" r="r" b="b"/>
              <a:pathLst>
                <a:path w="4356734" h="1469390">
                  <a:moveTo>
                    <a:pt x="920097" y="0"/>
                  </a:moveTo>
                  <a:lnTo>
                    <a:pt x="902883" y="141397"/>
                  </a:lnTo>
                  <a:lnTo>
                    <a:pt x="862191" y="470027"/>
                  </a:lnTo>
                  <a:lnTo>
                    <a:pt x="814450" y="842547"/>
                  </a:lnTo>
                  <a:lnTo>
                    <a:pt x="776086" y="1115616"/>
                  </a:lnTo>
                  <a:lnTo>
                    <a:pt x="761404" y="1178661"/>
                  </a:lnTo>
                  <a:lnTo>
                    <a:pt x="743450" y="1228529"/>
                  </a:lnTo>
                  <a:lnTo>
                    <a:pt x="721963" y="1266982"/>
                  </a:lnTo>
                  <a:lnTo>
                    <a:pt x="696682" y="1295784"/>
                  </a:lnTo>
                  <a:lnTo>
                    <a:pt x="633691" y="1331484"/>
                  </a:lnTo>
                  <a:lnTo>
                    <a:pt x="595458" y="1341908"/>
                  </a:lnTo>
                  <a:lnTo>
                    <a:pt x="552385" y="1349733"/>
                  </a:lnTo>
                  <a:lnTo>
                    <a:pt x="504211" y="1356721"/>
                  </a:lnTo>
                  <a:lnTo>
                    <a:pt x="126111" y="1415634"/>
                  </a:lnTo>
                  <a:lnTo>
                    <a:pt x="75110" y="1425138"/>
                  </a:lnTo>
                  <a:lnTo>
                    <a:pt x="35236" y="1434026"/>
                  </a:lnTo>
                  <a:lnTo>
                    <a:pt x="9272" y="1442136"/>
                  </a:lnTo>
                  <a:lnTo>
                    <a:pt x="0" y="1449302"/>
                  </a:lnTo>
                  <a:lnTo>
                    <a:pt x="0" y="1469223"/>
                  </a:lnTo>
                  <a:lnTo>
                    <a:pt x="2703839" y="1469223"/>
                  </a:lnTo>
                  <a:lnTo>
                    <a:pt x="4356139" y="49853"/>
                  </a:lnTo>
                  <a:lnTo>
                    <a:pt x="3778282" y="19899"/>
                  </a:lnTo>
                  <a:lnTo>
                    <a:pt x="2697555" y="19899"/>
                  </a:lnTo>
                  <a:lnTo>
                    <a:pt x="920097" y="0"/>
                  </a:lnTo>
                  <a:close/>
                </a:path>
                <a:path w="4356734" h="1469390">
                  <a:moveTo>
                    <a:pt x="3586337" y="9949"/>
                  </a:moveTo>
                  <a:lnTo>
                    <a:pt x="2697555" y="19899"/>
                  </a:lnTo>
                  <a:lnTo>
                    <a:pt x="3778282" y="19899"/>
                  </a:lnTo>
                  <a:lnTo>
                    <a:pt x="3586337" y="994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4" name="object 14"/>
            <p:cNvSpPr/>
            <p:nvPr/>
          </p:nvSpPr>
          <p:spPr>
            <a:xfrm>
              <a:off x="2751179" y="8859327"/>
              <a:ext cx="15857855" cy="826135"/>
            </a:xfrm>
            <a:custGeom>
              <a:avLst/>
              <a:gdLst/>
              <a:ahLst/>
              <a:cxnLst/>
              <a:rect l="l" t="t" r="r" b="b"/>
              <a:pathLst>
                <a:path w="15857855" h="826134">
                  <a:moveTo>
                    <a:pt x="15857303" y="0"/>
                  </a:moveTo>
                  <a:lnTo>
                    <a:pt x="0" y="0"/>
                  </a:lnTo>
                  <a:lnTo>
                    <a:pt x="0" y="582431"/>
                  </a:lnTo>
                  <a:lnTo>
                    <a:pt x="15946" y="646857"/>
                  </a:lnTo>
                  <a:lnTo>
                    <a:pt x="60889" y="704905"/>
                  </a:lnTo>
                  <a:lnTo>
                    <a:pt x="92878" y="730794"/>
                  </a:lnTo>
                  <a:lnTo>
                    <a:pt x="130486" y="754197"/>
                  </a:lnTo>
                  <a:lnTo>
                    <a:pt x="173172" y="774815"/>
                  </a:lnTo>
                  <a:lnTo>
                    <a:pt x="220393" y="792351"/>
                  </a:lnTo>
                  <a:lnTo>
                    <a:pt x="271605" y="806508"/>
                  </a:lnTo>
                  <a:lnTo>
                    <a:pt x="326266" y="816989"/>
                  </a:lnTo>
                  <a:lnTo>
                    <a:pt x="383833" y="823496"/>
                  </a:lnTo>
                  <a:lnTo>
                    <a:pt x="443762" y="825731"/>
                  </a:lnTo>
                  <a:lnTo>
                    <a:pt x="15419825" y="825731"/>
                  </a:lnTo>
                  <a:lnTo>
                    <a:pt x="15479630" y="823496"/>
                  </a:lnTo>
                  <a:lnTo>
                    <a:pt x="15536855" y="816989"/>
                  </a:lnTo>
                  <a:lnTo>
                    <a:pt x="15591000" y="806508"/>
                  </a:lnTo>
                  <a:lnTo>
                    <a:pt x="15641564" y="792351"/>
                  </a:lnTo>
                  <a:lnTo>
                    <a:pt x="15688051" y="774815"/>
                  </a:lnTo>
                  <a:lnTo>
                    <a:pt x="15729958" y="754197"/>
                  </a:lnTo>
                  <a:lnTo>
                    <a:pt x="15766789" y="730794"/>
                  </a:lnTo>
                  <a:lnTo>
                    <a:pt x="15798042" y="704905"/>
                  </a:lnTo>
                  <a:lnTo>
                    <a:pt x="15841822" y="646857"/>
                  </a:lnTo>
                  <a:lnTo>
                    <a:pt x="15857303" y="582431"/>
                  </a:lnTo>
                  <a:lnTo>
                    <a:pt x="15857303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1335" y="9713983"/>
            <a:ext cx="955533" cy="39201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936823" y="3543091"/>
            <a:ext cx="556491" cy="556491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6035" y="0"/>
                </a:moveTo>
                <a:lnTo>
                  <a:pt x="256389" y="4004"/>
                </a:lnTo>
                <a:lnTo>
                  <a:pt x="209295" y="15599"/>
                </a:lnTo>
                <a:lnTo>
                  <a:pt x="165384" y="34154"/>
                </a:lnTo>
                <a:lnTo>
                  <a:pt x="125284" y="59040"/>
                </a:lnTo>
                <a:lnTo>
                  <a:pt x="89627" y="89627"/>
                </a:lnTo>
                <a:lnTo>
                  <a:pt x="59040" y="125284"/>
                </a:lnTo>
                <a:lnTo>
                  <a:pt x="34154" y="165384"/>
                </a:lnTo>
                <a:lnTo>
                  <a:pt x="15599" y="209295"/>
                </a:lnTo>
                <a:lnTo>
                  <a:pt x="4004" y="256389"/>
                </a:lnTo>
                <a:lnTo>
                  <a:pt x="0" y="306035"/>
                </a:lnTo>
                <a:lnTo>
                  <a:pt x="4004" y="355682"/>
                </a:lnTo>
                <a:lnTo>
                  <a:pt x="15599" y="402775"/>
                </a:lnTo>
                <a:lnTo>
                  <a:pt x="34154" y="446687"/>
                </a:lnTo>
                <a:lnTo>
                  <a:pt x="59040" y="486786"/>
                </a:lnTo>
                <a:lnTo>
                  <a:pt x="89627" y="522444"/>
                </a:lnTo>
                <a:lnTo>
                  <a:pt x="125284" y="553031"/>
                </a:lnTo>
                <a:lnTo>
                  <a:pt x="165384" y="577916"/>
                </a:lnTo>
                <a:lnTo>
                  <a:pt x="209295" y="596471"/>
                </a:lnTo>
                <a:lnTo>
                  <a:pt x="256389" y="608066"/>
                </a:lnTo>
                <a:lnTo>
                  <a:pt x="306035" y="612071"/>
                </a:lnTo>
                <a:lnTo>
                  <a:pt x="355682" y="608066"/>
                </a:lnTo>
                <a:lnTo>
                  <a:pt x="402775" y="596471"/>
                </a:lnTo>
                <a:lnTo>
                  <a:pt x="446687" y="577916"/>
                </a:lnTo>
                <a:lnTo>
                  <a:pt x="486786" y="553031"/>
                </a:lnTo>
                <a:lnTo>
                  <a:pt x="522444" y="522444"/>
                </a:lnTo>
                <a:lnTo>
                  <a:pt x="553031" y="486786"/>
                </a:lnTo>
                <a:lnTo>
                  <a:pt x="577916" y="446687"/>
                </a:lnTo>
                <a:lnTo>
                  <a:pt x="596471" y="402775"/>
                </a:lnTo>
                <a:lnTo>
                  <a:pt x="608066" y="355682"/>
                </a:lnTo>
                <a:lnTo>
                  <a:pt x="612071" y="306035"/>
                </a:lnTo>
                <a:lnTo>
                  <a:pt x="608066" y="256389"/>
                </a:lnTo>
                <a:lnTo>
                  <a:pt x="596471" y="209295"/>
                </a:lnTo>
                <a:lnTo>
                  <a:pt x="577916" y="165384"/>
                </a:lnTo>
                <a:lnTo>
                  <a:pt x="553031" y="125284"/>
                </a:lnTo>
                <a:lnTo>
                  <a:pt x="522444" y="89627"/>
                </a:lnTo>
                <a:lnTo>
                  <a:pt x="486786" y="59040"/>
                </a:lnTo>
                <a:lnTo>
                  <a:pt x="446687" y="34154"/>
                </a:lnTo>
                <a:lnTo>
                  <a:pt x="402775" y="15599"/>
                </a:lnTo>
                <a:lnTo>
                  <a:pt x="355682" y="4004"/>
                </a:lnTo>
                <a:lnTo>
                  <a:pt x="306035" y="0"/>
                </a:lnTo>
                <a:close/>
              </a:path>
            </a:pathLst>
          </a:custGeom>
          <a:solidFill>
            <a:srgbClr val="B31A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9" name="object 19"/>
          <p:cNvSpPr txBox="1"/>
          <p:nvPr/>
        </p:nvSpPr>
        <p:spPr>
          <a:xfrm>
            <a:off x="6099256" y="3632401"/>
            <a:ext cx="232064" cy="448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18"/>
              </a:lnSpc>
            </a:pPr>
            <a:r>
              <a:rPr sz="3591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591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89334" y="1644146"/>
            <a:ext cx="6872516" cy="5870497"/>
          </a:xfrm>
          <a:custGeom>
            <a:avLst/>
            <a:gdLst/>
            <a:ahLst/>
            <a:cxnLst/>
            <a:rect l="l" t="t" r="r" b="b"/>
            <a:pathLst>
              <a:path w="7738744" h="6630034">
                <a:moveTo>
                  <a:pt x="7738243" y="0"/>
                </a:moveTo>
                <a:lnTo>
                  <a:pt x="0" y="0"/>
                </a:lnTo>
                <a:lnTo>
                  <a:pt x="0" y="6629727"/>
                </a:lnTo>
                <a:lnTo>
                  <a:pt x="7738243" y="6629727"/>
                </a:lnTo>
                <a:lnTo>
                  <a:pt x="7738243" y="0"/>
                </a:lnTo>
                <a:close/>
              </a:path>
            </a:pathLst>
          </a:custGeom>
          <a:solidFill>
            <a:srgbClr val="6C75A3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4" name="object 24"/>
          <p:cNvSpPr txBox="1"/>
          <p:nvPr/>
        </p:nvSpPr>
        <p:spPr>
          <a:xfrm>
            <a:off x="9706249" y="3111131"/>
            <a:ext cx="7035223" cy="2914469"/>
          </a:xfrm>
          <a:prstGeom prst="rect">
            <a:avLst/>
          </a:prstGeom>
        </p:spPr>
        <p:txBody>
          <a:bodyPr vert="horz" wrap="square" lIns="0" tIns="154132" rIns="0" bIns="0" rtlCol="0">
            <a:spAutoFit/>
          </a:bodyPr>
          <a:lstStyle/>
          <a:p>
            <a:pPr marL="482028">
              <a:spcBef>
                <a:spcPts val="858"/>
              </a:spcBef>
            </a:pPr>
            <a:r>
              <a:rPr sz="3636" b="1" spc="14" dirty="0" err="1">
                <a:solidFill>
                  <a:srgbClr val="FFFFFF"/>
                </a:solidFill>
                <a:latin typeface="Microsoft JhengHei"/>
                <a:cs typeface="Microsoft JhengHei"/>
              </a:rPr>
              <a:t>使用者文檔原文</a:t>
            </a:r>
            <a:endParaRPr sz="3636" dirty="0">
              <a:latin typeface="Microsoft JhengHei"/>
              <a:cs typeface="Microsoft JhengHei"/>
            </a:endParaRPr>
          </a:p>
          <a:p>
            <a:pPr>
              <a:spcBef>
                <a:spcPts val="59"/>
              </a:spcBef>
            </a:pPr>
            <a:endParaRPr sz="1727" dirty="0">
              <a:latin typeface="Microsoft JhengHei"/>
              <a:cs typeface="Microsoft JhengHei"/>
            </a:endParaRPr>
          </a:p>
          <a:p>
            <a:pPr marL="482028" marR="1061038">
              <a:lnSpc>
                <a:spcPct val="100699"/>
              </a:lnSpc>
            </a:pPr>
            <a:r>
              <a:rPr sz="2682" b="1" spc="9" dirty="0">
                <a:solidFill>
                  <a:srgbClr val="FFFFFF"/>
                </a:solidFill>
                <a:latin typeface="Microsoft JhengHei"/>
                <a:cs typeface="Microsoft JhengHei"/>
              </a:rPr>
              <a:t>由使用者上傳的文檔內容，會完整保 </a:t>
            </a:r>
            <a:r>
              <a:rPr sz="2682" b="1" spc="14" dirty="0">
                <a:solidFill>
                  <a:srgbClr val="FFFFFF"/>
                </a:solidFill>
                <a:latin typeface="Microsoft JhengHei"/>
                <a:cs typeface="Microsoft JhengHei"/>
              </a:rPr>
              <a:t>留使用者的排版。</a:t>
            </a:r>
            <a:endParaRPr sz="2682" b="1" dirty="0">
              <a:latin typeface="Microsoft JhengHei"/>
              <a:cs typeface="Microsoft JhengHei"/>
            </a:endParaRPr>
          </a:p>
          <a:p>
            <a:pPr>
              <a:spcBef>
                <a:spcPts val="64"/>
              </a:spcBef>
            </a:pPr>
            <a:endParaRPr sz="1727" b="1" dirty="0">
              <a:latin typeface="Microsoft JhengHei"/>
              <a:cs typeface="Microsoft JhengHei"/>
            </a:endParaRPr>
          </a:p>
          <a:p>
            <a:pPr marL="482028" marR="1061038">
              <a:lnSpc>
                <a:spcPct val="100600"/>
              </a:lnSpc>
              <a:spcBef>
                <a:spcPts val="5"/>
              </a:spcBef>
            </a:pPr>
            <a:r>
              <a:rPr sz="2682" b="1" spc="14" dirty="0">
                <a:solidFill>
                  <a:srgbClr val="FFFFFF"/>
                </a:solidFill>
                <a:latin typeface="Microsoft JhengHei"/>
                <a:cs typeface="Microsoft JhengHei"/>
              </a:rPr>
              <a:t>當檢測出相似段落時，會將相似段落 標記並註記對應的相似文章編號。</a:t>
            </a:r>
            <a:endParaRPr sz="2682" b="1" dirty="0">
              <a:latin typeface="Microsoft JhengHei"/>
              <a:cs typeface="Microsoft JhengHe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7258" y="1648720"/>
            <a:ext cx="5872779" cy="5865924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6" name="object 46"/>
          <p:cNvSpPr txBox="1"/>
          <p:nvPr/>
        </p:nvSpPr>
        <p:spPr>
          <a:xfrm>
            <a:off x="8953737" y="8950398"/>
            <a:ext cx="1502064" cy="668015"/>
          </a:xfrm>
          <a:prstGeom prst="rect">
            <a:avLst/>
          </a:prstGeom>
        </p:spPr>
        <p:txBody>
          <a:bodyPr vert="horz" wrap="square" lIns="0" tIns="39255" rIns="0" bIns="0" rtlCol="0">
            <a:spAutoFit/>
          </a:bodyPr>
          <a:lstStyle/>
          <a:p>
            <a:pPr marL="17896">
              <a:spcBef>
                <a:spcPts val="309"/>
              </a:spcBef>
            </a:pPr>
            <a:r>
              <a:rPr sz="2682" b="1" dirty="0">
                <a:solidFill>
                  <a:srgbClr val="7E7E7E"/>
                </a:solidFill>
                <a:latin typeface="Microsoft JhengHei"/>
                <a:cs typeface="Microsoft JhengHei"/>
              </a:rPr>
              <a:t>Symskan</a:t>
            </a:r>
            <a:endParaRPr sz="2682">
              <a:latin typeface="Microsoft JhengHei"/>
              <a:cs typeface="Microsoft JhengHei"/>
            </a:endParaRPr>
          </a:p>
          <a:p>
            <a:pPr marL="11546">
              <a:spcBef>
                <a:spcPts val="82"/>
              </a:spcBef>
            </a:pPr>
            <a:r>
              <a:rPr sz="1318" b="1" spc="18" dirty="0">
                <a:solidFill>
                  <a:srgbClr val="666666"/>
                </a:solidFill>
                <a:latin typeface="Microsoft JhengHei"/>
                <a:cs typeface="Microsoft JhengHei"/>
              </a:rPr>
              <a:t>Document</a:t>
            </a:r>
            <a:r>
              <a:rPr sz="1318" b="1" spc="-77" dirty="0">
                <a:solidFill>
                  <a:srgbClr val="666666"/>
                </a:solidFill>
                <a:latin typeface="Microsoft JhengHei"/>
                <a:cs typeface="Microsoft JhengHei"/>
              </a:rPr>
              <a:t> </a:t>
            </a:r>
            <a:r>
              <a:rPr sz="1318" b="1" spc="14" dirty="0">
                <a:solidFill>
                  <a:srgbClr val="666666"/>
                </a:solidFill>
                <a:latin typeface="Microsoft JhengHei"/>
                <a:cs typeface="Microsoft JhengHei"/>
              </a:rPr>
              <a:t>Viewer</a:t>
            </a:r>
            <a:endParaRPr sz="1318">
              <a:latin typeface="Microsoft JhengHei"/>
              <a:cs typeface="Microsoft JhengHei"/>
            </a:endParaRP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C43233D2-DB9C-4120-9B04-D83291A473B0}"/>
              </a:ext>
            </a:extLst>
          </p:cNvPr>
          <p:cNvSpPr txBox="1"/>
          <p:nvPr/>
        </p:nvSpPr>
        <p:spPr>
          <a:xfrm>
            <a:off x="2527627" y="402397"/>
            <a:ext cx="6527024" cy="626046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4000" b="1" spc="-9" dirty="0">
                <a:latin typeface="Microsoft JhengHei"/>
                <a:cs typeface="Microsoft JhengHei"/>
              </a:rPr>
              <a:t>解讀比對報告-文件檢</a:t>
            </a:r>
            <a:r>
              <a:rPr sz="4000" b="1" spc="-18" dirty="0">
                <a:latin typeface="Microsoft JhengHei"/>
                <a:cs typeface="Microsoft JhengHei"/>
              </a:rPr>
              <a:t>視</a:t>
            </a:r>
            <a:r>
              <a:rPr sz="4000" b="1" spc="-9" dirty="0">
                <a:latin typeface="Microsoft JhengHei"/>
                <a:cs typeface="Microsoft JhengHei"/>
              </a:rPr>
              <a:t>模式</a:t>
            </a:r>
            <a:endParaRPr sz="4000" dirty="0">
              <a:latin typeface="Microsoft JhengHei"/>
              <a:cs typeface="Microsoft JhengHei"/>
            </a:endParaRPr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BEDB8672-0BC4-4E36-BA76-8E57192E023D}"/>
              </a:ext>
            </a:extLst>
          </p:cNvPr>
          <p:cNvSpPr txBox="1"/>
          <p:nvPr/>
        </p:nvSpPr>
        <p:spPr>
          <a:xfrm>
            <a:off x="2842724" y="7254843"/>
            <a:ext cx="5888182" cy="1531876"/>
          </a:xfrm>
          <a:prstGeom prst="rect">
            <a:avLst/>
          </a:prstGeom>
        </p:spPr>
        <p:txBody>
          <a:bodyPr vert="horz" wrap="square" lIns="0" tIns="131618" rIns="0" bIns="0" rtlCol="0">
            <a:spAutoFit/>
          </a:bodyPr>
          <a:lstStyle/>
          <a:p>
            <a:pPr marL="43296" algn="ctr">
              <a:spcBef>
                <a:spcPts val="1036"/>
              </a:spcBef>
            </a:pPr>
            <a:endParaRPr sz="3591" dirty="0">
              <a:latin typeface="Calibri"/>
              <a:cs typeface="Calibri"/>
            </a:endParaRPr>
          </a:p>
          <a:p>
            <a:pPr marL="43873" algn="ctr">
              <a:spcBef>
                <a:spcPts val="1177"/>
              </a:spcBef>
            </a:pPr>
            <a:r>
              <a:rPr sz="4500" b="1" spc="-5" dirty="0" err="1">
                <a:solidFill>
                  <a:srgbClr val="C00000"/>
                </a:solidFill>
                <a:latin typeface="Microsoft JhengHei"/>
                <a:cs typeface="Microsoft JhengHei"/>
              </a:rPr>
              <a:t>上傳文稿原文</a:t>
            </a:r>
            <a:endParaRPr sz="4500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24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6784" y="780371"/>
            <a:ext cx="6476053" cy="41669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0435" y="5932193"/>
            <a:ext cx="5911048" cy="41600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3152" y="6549469"/>
            <a:ext cx="7331669" cy="317969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305794" y="876804"/>
            <a:ext cx="15724009" cy="9330620"/>
            <a:chOff x="2573968" y="906167"/>
            <a:chExt cx="17296410" cy="10263682"/>
          </a:xfrm>
        </p:grpSpPr>
        <p:sp>
          <p:nvSpPr>
            <p:cNvPr id="16" name="object 16"/>
            <p:cNvSpPr/>
            <p:nvPr/>
          </p:nvSpPr>
          <p:spPr>
            <a:xfrm>
              <a:off x="2573968" y="906167"/>
              <a:ext cx="16493490" cy="4695825"/>
            </a:xfrm>
            <a:custGeom>
              <a:avLst/>
              <a:gdLst/>
              <a:ahLst/>
              <a:cxnLst/>
              <a:rect l="l" t="t" r="r" b="b"/>
              <a:pathLst>
                <a:path w="16493490" h="4695825">
                  <a:moveTo>
                    <a:pt x="0" y="782580"/>
                  </a:moveTo>
                  <a:lnTo>
                    <a:pt x="1428" y="734904"/>
                  </a:lnTo>
                  <a:lnTo>
                    <a:pt x="5657" y="687983"/>
                  </a:lnTo>
                  <a:lnTo>
                    <a:pt x="12607" y="641901"/>
                  </a:lnTo>
                  <a:lnTo>
                    <a:pt x="22194" y="596738"/>
                  </a:lnTo>
                  <a:lnTo>
                    <a:pt x="34338" y="552576"/>
                  </a:lnTo>
                  <a:lnTo>
                    <a:pt x="48956" y="509498"/>
                  </a:lnTo>
                  <a:lnTo>
                    <a:pt x="65966" y="467585"/>
                  </a:lnTo>
                  <a:lnTo>
                    <a:pt x="85287" y="426919"/>
                  </a:lnTo>
                  <a:lnTo>
                    <a:pt x="106837" y="387581"/>
                  </a:lnTo>
                  <a:lnTo>
                    <a:pt x="130534" y="349654"/>
                  </a:lnTo>
                  <a:lnTo>
                    <a:pt x="156296" y="313220"/>
                  </a:lnTo>
                  <a:lnTo>
                    <a:pt x="184041" y="278359"/>
                  </a:lnTo>
                  <a:lnTo>
                    <a:pt x="213688" y="245155"/>
                  </a:lnTo>
                  <a:lnTo>
                    <a:pt x="245155" y="213688"/>
                  </a:lnTo>
                  <a:lnTo>
                    <a:pt x="278359" y="184041"/>
                  </a:lnTo>
                  <a:lnTo>
                    <a:pt x="313220" y="156296"/>
                  </a:lnTo>
                  <a:lnTo>
                    <a:pt x="349654" y="130534"/>
                  </a:lnTo>
                  <a:lnTo>
                    <a:pt x="387581" y="106837"/>
                  </a:lnTo>
                  <a:lnTo>
                    <a:pt x="426919" y="85287"/>
                  </a:lnTo>
                  <a:lnTo>
                    <a:pt x="467585" y="65966"/>
                  </a:lnTo>
                  <a:lnTo>
                    <a:pt x="509498" y="48956"/>
                  </a:lnTo>
                  <a:lnTo>
                    <a:pt x="552576" y="34338"/>
                  </a:lnTo>
                  <a:lnTo>
                    <a:pt x="596738" y="22194"/>
                  </a:lnTo>
                  <a:lnTo>
                    <a:pt x="641901" y="12607"/>
                  </a:lnTo>
                  <a:lnTo>
                    <a:pt x="687983" y="5657"/>
                  </a:lnTo>
                  <a:lnTo>
                    <a:pt x="734904" y="1428"/>
                  </a:lnTo>
                  <a:lnTo>
                    <a:pt x="782580" y="0"/>
                  </a:lnTo>
                  <a:lnTo>
                    <a:pt x="15710674" y="0"/>
                  </a:lnTo>
                  <a:lnTo>
                    <a:pt x="15758350" y="1428"/>
                  </a:lnTo>
                  <a:lnTo>
                    <a:pt x="15805270" y="5657"/>
                  </a:lnTo>
                  <a:lnTo>
                    <a:pt x="15851353" y="12607"/>
                  </a:lnTo>
                  <a:lnTo>
                    <a:pt x="15896516" y="22194"/>
                  </a:lnTo>
                  <a:lnTo>
                    <a:pt x="15940677" y="34338"/>
                  </a:lnTo>
                  <a:lnTo>
                    <a:pt x="15983756" y="48956"/>
                  </a:lnTo>
                  <a:lnTo>
                    <a:pt x="16025669" y="65966"/>
                  </a:lnTo>
                  <a:lnTo>
                    <a:pt x="16066335" y="85287"/>
                  </a:lnTo>
                  <a:lnTo>
                    <a:pt x="16105673" y="106837"/>
                  </a:lnTo>
                  <a:lnTo>
                    <a:pt x="16143600" y="130534"/>
                  </a:lnTo>
                  <a:lnTo>
                    <a:pt x="16180034" y="156296"/>
                  </a:lnTo>
                  <a:lnTo>
                    <a:pt x="16214895" y="184041"/>
                  </a:lnTo>
                  <a:lnTo>
                    <a:pt x="16248099" y="213688"/>
                  </a:lnTo>
                  <a:lnTo>
                    <a:pt x="16279566" y="245155"/>
                  </a:lnTo>
                  <a:lnTo>
                    <a:pt x="16309213" y="278359"/>
                  </a:lnTo>
                  <a:lnTo>
                    <a:pt x="16336958" y="313220"/>
                  </a:lnTo>
                  <a:lnTo>
                    <a:pt x="16362720" y="349654"/>
                  </a:lnTo>
                  <a:lnTo>
                    <a:pt x="16386417" y="387581"/>
                  </a:lnTo>
                  <a:lnTo>
                    <a:pt x="16407967" y="426919"/>
                  </a:lnTo>
                  <a:lnTo>
                    <a:pt x="16427288" y="467585"/>
                  </a:lnTo>
                  <a:lnTo>
                    <a:pt x="16444298" y="509498"/>
                  </a:lnTo>
                  <a:lnTo>
                    <a:pt x="16458916" y="552576"/>
                  </a:lnTo>
                  <a:lnTo>
                    <a:pt x="16471060" y="596738"/>
                  </a:lnTo>
                  <a:lnTo>
                    <a:pt x="16480647" y="641901"/>
                  </a:lnTo>
                  <a:lnTo>
                    <a:pt x="16487596" y="687983"/>
                  </a:lnTo>
                  <a:lnTo>
                    <a:pt x="16491826" y="734904"/>
                  </a:lnTo>
                  <a:lnTo>
                    <a:pt x="16493254" y="782580"/>
                  </a:lnTo>
                  <a:lnTo>
                    <a:pt x="16493254" y="3912901"/>
                  </a:lnTo>
                  <a:lnTo>
                    <a:pt x="16491826" y="3960577"/>
                  </a:lnTo>
                  <a:lnTo>
                    <a:pt x="16487596" y="4007497"/>
                  </a:lnTo>
                  <a:lnTo>
                    <a:pt x="16480647" y="4053579"/>
                  </a:lnTo>
                  <a:lnTo>
                    <a:pt x="16471060" y="4098742"/>
                  </a:lnTo>
                  <a:lnTo>
                    <a:pt x="16458916" y="4142904"/>
                  </a:lnTo>
                  <a:lnTo>
                    <a:pt x="16444298" y="4185982"/>
                  </a:lnTo>
                  <a:lnTo>
                    <a:pt x="16427288" y="4227895"/>
                  </a:lnTo>
                  <a:lnTo>
                    <a:pt x="16407967" y="4268561"/>
                  </a:lnTo>
                  <a:lnTo>
                    <a:pt x="16386417" y="4307899"/>
                  </a:lnTo>
                  <a:lnTo>
                    <a:pt x="16362720" y="4345826"/>
                  </a:lnTo>
                  <a:lnTo>
                    <a:pt x="16336958" y="4382261"/>
                  </a:lnTo>
                  <a:lnTo>
                    <a:pt x="16309213" y="4417121"/>
                  </a:lnTo>
                  <a:lnTo>
                    <a:pt x="16279566" y="4450326"/>
                  </a:lnTo>
                  <a:lnTo>
                    <a:pt x="16248099" y="4481792"/>
                  </a:lnTo>
                  <a:lnTo>
                    <a:pt x="16214895" y="4511439"/>
                  </a:lnTo>
                  <a:lnTo>
                    <a:pt x="16180034" y="4539184"/>
                  </a:lnTo>
                  <a:lnTo>
                    <a:pt x="16143600" y="4564946"/>
                  </a:lnTo>
                  <a:lnTo>
                    <a:pt x="16105673" y="4588643"/>
                  </a:lnTo>
                  <a:lnTo>
                    <a:pt x="16066335" y="4610193"/>
                  </a:lnTo>
                  <a:lnTo>
                    <a:pt x="16025669" y="4629514"/>
                  </a:lnTo>
                  <a:lnTo>
                    <a:pt x="15983756" y="4646524"/>
                  </a:lnTo>
                  <a:lnTo>
                    <a:pt x="15940677" y="4661142"/>
                  </a:lnTo>
                  <a:lnTo>
                    <a:pt x="15896516" y="4673286"/>
                  </a:lnTo>
                  <a:lnTo>
                    <a:pt x="15851353" y="4682873"/>
                  </a:lnTo>
                  <a:lnTo>
                    <a:pt x="15805270" y="4689823"/>
                  </a:lnTo>
                  <a:lnTo>
                    <a:pt x="15758350" y="4694053"/>
                  </a:lnTo>
                  <a:lnTo>
                    <a:pt x="15710674" y="4695481"/>
                  </a:lnTo>
                  <a:lnTo>
                    <a:pt x="782580" y="4695481"/>
                  </a:lnTo>
                  <a:lnTo>
                    <a:pt x="734904" y="4694053"/>
                  </a:lnTo>
                  <a:lnTo>
                    <a:pt x="687983" y="4689823"/>
                  </a:lnTo>
                  <a:lnTo>
                    <a:pt x="641901" y="4682873"/>
                  </a:lnTo>
                  <a:lnTo>
                    <a:pt x="596738" y="4673286"/>
                  </a:lnTo>
                  <a:lnTo>
                    <a:pt x="552576" y="4661142"/>
                  </a:lnTo>
                  <a:lnTo>
                    <a:pt x="509498" y="4646524"/>
                  </a:lnTo>
                  <a:lnTo>
                    <a:pt x="467585" y="4629514"/>
                  </a:lnTo>
                  <a:lnTo>
                    <a:pt x="426919" y="4610193"/>
                  </a:lnTo>
                  <a:lnTo>
                    <a:pt x="387581" y="4588643"/>
                  </a:lnTo>
                  <a:lnTo>
                    <a:pt x="349654" y="4564946"/>
                  </a:lnTo>
                  <a:lnTo>
                    <a:pt x="313220" y="4539184"/>
                  </a:lnTo>
                  <a:lnTo>
                    <a:pt x="278359" y="4511439"/>
                  </a:lnTo>
                  <a:lnTo>
                    <a:pt x="245155" y="4481792"/>
                  </a:lnTo>
                  <a:lnTo>
                    <a:pt x="213688" y="4450326"/>
                  </a:lnTo>
                  <a:lnTo>
                    <a:pt x="184041" y="4417121"/>
                  </a:lnTo>
                  <a:lnTo>
                    <a:pt x="156296" y="4382261"/>
                  </a:lnTo>
                  <a:lnTo>
                    <a:pt x="130534" y="4345826"/>
                  </a:lnTo>
                  <a:lnTo>
                    <a:pt x="106837" y="4307899"/>
                  </a:lnTo>
                  <a:lnTo>
                    <a:pt x="85287" y="4268561"/>
                  </a:lnTo>
                  <a:lnTo>
                    <a:pt x="65966" y="4227895"/>
                  </a:lnTo>
                  <a:lnTo>
                    <a:pt x="48956" y="4185982"/>
                  </a:lnTo>
                  <a:lnTo>
                    <a:pt x="34338" y="4142904"/>
                  </a:lnTo>
                  <a:lnTo>
                    <a:pt x="22194" y="4098742"/>
                  </a:lnTo>
                  <a:lnTo>
                    <a:pt x="12607" y="4053579"/>
                  </a:lnTo>
                  <a:lnTo>
                    <a:pt x="5657" y="4007497"/>
                  </a:lnTo>
                  <a:lnTo>
                    <a:pt x="1428" y="3960577"/>
                  </a:lnTo>
                  <a:lnTo>
                    <a:pt x="0" y="3912901"/>
                  </a:lnTo>
                  <a:lnTo>
                    <a:pt x="0" y="782580"/>
                  </a:lnTo>
                  <a:close/>
                </a:path>
              </a:pathLst>
            </a:custGeom>
            <a:ln w="62841">
              <a:solidFill>
                <a:srgbClr val="85CCAF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4117" y="1628926"/>
              <a:ext cx="7364611" cy="317023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72890" y="3697775"/>
              <a:ext cx="6152515" cy="960119"/>
            </a:xfrm>
            <a:custGeom>
              <a:avLst/>
              <a:gdLst/>
              <a:ahLst/>
              <a:cxnLst/>
              <a:rect l="l" t="t" r="r" b="b"/>
              <a:pathLst>
                <a:path w="6152515" h="960120">
                  <a:moveTo>
                    <a:pt x="6007288" y="912827"/>
                  </a:moveTo>
                  <a:lnTo>
                    <a:pt x="6000479" y="960106"/>
                  </a:lnTo>
                  <a:lnTo>
                    <a:pt x="6132586" y="916222"/>
                  </a:lnTo>
                  <a:lnTo>
                    <a:pt x="6030852" y="916222"/>
                  </a:lnTo>
                  <a:lnTo>
                    <a:pt x="6007288" y="912827"/>
                  </a:lnTo>
                  <a:close/>
                </a:path>
                <a:path w="6152515" h="960120">
                  <a:moveTo>
                    <a:pt x="6014091" y="865590"/>
                  </a:moveTo>
                  <a:lnTo>
                    <a:pt x="6007288" y="912827"/>
                  </a:lnTo>
                  <a:lnTo>
                    <a:pt x="6030852" y="916222"/>
                  </a:lnTo>
                  <a:lnTo>
                    <a:pt x="6037660" y="868986"/>
                  </a:lnTo>
                  <a:lnTo>
                    <a:pt x="6014091" y="865590"/>
                  </a:lnTo>
                  <a:close/>
                </a:path>
                <a:path w="6152515" h="960120">
                  <a:moveTo>
                    <a:pt x="6020902" y="818294"/>
                  </a:moveTo>
                  <a:lnTo>
                    <a:pt x="6014091" y="865590"/>
                  </a:lnTo>
                  <a:lnTo>
                    <a:pt x="6037660" y="868986"/>
                  </a:lnTo>
                  <a:lnTo>
                    <a:pt x="6030852" y="916222"/>
                  </a:lnTo>
                  <a:lnTo>
                    <a:pt x="6132586" y="916222"/>
                  </a:lnTo>
                  <a:lnTo>
                    <a:pt x="6152450" y="909623"/>
                  </a:lnTo>
                  <a:lnTo>
                    <a:pt x="6020902" y="818294"/>
                  </a:lnTo>
                  <a:close/>
                </a:path>
                <a:path w="6152515" h="960120">
                  <a:moveTo>
                    <a:pt x="6807" y="0"/>
                  </a:moveTo>
                  <a:lnTo>
                    <a:pt x="0" y="47340"/>
                  </a:lnTo>
                  <a:lnTo>
                    <a:pt x="6007288" y="912827"/>
                  </a:lnTo>
                  <a:lnTo>
                    <a:pt x="6014091" y="865590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D17909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431211" y="5033566"/>
              <a:ext cx="1034415" cy="408940"/>
            </a:xfrm>
            <a:custGeom>
              <a:avLst/>
              <a:gdLst/>
              <a:ahLst/>
              <a:cxnLst/>
              <a:rect l="l" t="t" r="r" b="b"/>
              <a:pathLst>
                <a:path w="1034415" h="408939">
                  <a:moveTo>
                    <a:pt x="0" y="68077"/>
                  </a:moveTo>
                  <a:lnTo>
                    <a:pt x="5349" y="41578"/>
                  </a:lnTo>
                  <a:lnTo>
                    <a:pt x="19938" y="19938"/>
                  </a:lnTo>
                  <a:lnTo>
                    <a:pt x="41578" y="5349"/>
                  </a:lnTo>
                  <a:lnTo>
                    <a:pt x="68077" y="0"/>
                  </a:lnTo>
                  <a:lnTo>
                    <a:pt x="966285" y="0"/>
                  </a:lnTo>
                  <a:lnTo>
                    <a:pt x="992785" y="5349"/>
                  </a:lnTo>
                  <a:lnTo>
                    <a:pt x="1014424" y="19938"/>
                  </a:lnTo>
                  <a:lnTo>
                    <a:pt x="1029013" y="41578"/>
                  </a:lnTo>
                  <a:lnTo>
                    <a:pt x="1034363" y="68077"/>
                  </a:lnTo>
                  <a:lnTo>
                    <a:pt x="1034363" y="340388"/>
                  </a:lnTo>
                  <a:lnTo>
                    <a:pt x="1029013" y="366888"/>
                  </a:lnTo>
                  <a:lnTo>
                    <a:pt x="1014424" y="388527"/>
                  </a:lnTo>
                  <a:lnTo>
                    <a:pt x="992785" y="403116"/>
                  </a:lnTo>
                  <a:lnTo>
                    <a:pt x="966285" y="408466"/>
                  </a:lnTo>
                  <a:lnTo>
                    <a:pt x="68077" y="408466"/>
                  </a:lnTo>
                  <a:lnTo>
                    <a:pt x="41578" y="403116"/>
                  </a:lnTo>
                  <a:lnTo>
                    <a:pt x="19938" y="388527"/>
                  </a:lnTo>
                  <a:lnTo>
                    <a:pt x="5349" y="366888"/>
                  </a:lnTo>
                  <a:lnTo>
                    <a:pt x="0" y="340388"/>
                  </a:lnTo>
                  <a:lnTo>
                    <a:pt x="0" y="68077"/>
                  </a:lnTo>
                  <a:close/>
                </a:path>
              </a:pathLst>
            </a:custGeom>
            <a:ln w="62841">
              <a:solidFill>
                <a:srgbClr val="D17909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0342" y="10884792"/>
              <a:ext cx="800036" cy="25295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88338" y="6399729"/>
              <a:ext cx="16493490" cy="4770120"/>
            </a:xfrm>
            <a:custGeom>
              <a:avLst/>
              <a:gdLst/>
              <a:ahLst/>
              <a:cxnLst/>
              <a:rect l="l" t="t" r="r" b="b"/>
              <a:pathLst>
                <a:path w="16493490" h="4770120">
                  <a:moveTo>
                    <a:pt x="0" y="794938"/>
                  </a:moveTo>
                  <a:lnTo>
                    <a:pt x="1450" y="746511"/>
                  </a:lnTo>
                  <a:lnTo>
                    <a:pt x="5747" y="698852"/>
                  </a:lnTo>
                  <a:lnTo>
                    <a:pt x="12806" y="652043"/>
                  </a:lnTo>
                  <a:lnTo>
                    <a:pt x="22546" y="606168"/>
                  </a:lnTo>
                  <a:lnTo>
                    <a:pt x="34882" y="561310"/>
                  </a:lnTo>
                  <a:lnTo>
                    <a:pt x="49731" y="517552"/>
                  </a:lnTo>
                  <a:lnTo>
                    <a:pt x="67011" y="474977"/>
                  </a:lnTo>
                  <a:lnTo>
                    <a:pt x="86637" y="433669"/>
                  </a:lnTo>
                  <a:lnTo>
                    <a:pt x="108528" y="393710"/>
                  </a:lnTo>
                  <a:lnTo>
                    <a:pt x="132600" y="355184"/>
                  </a:lnTo>
                  <a:lnTo>
                    <a:pt x="158770" y="318174"/>
                  </a:lnTo>
                  <a:lnTo>
                    <a:pt x="186954" y="282763"/>
                  </a:lnTo>
                  <a:lnTo>
                    <a:pt x="217069" y="249033"/>
                  </a:lnTo>
                  <a:lnTo>
                    <a:pt x="249033" y="217069"/>
                  </a:lnTo>
                  <a:lnTo>
                    <a:pt x="282763" y="186954"/>
                  </a:lnTo>
                  <a:lnTo>
                    <a:pt x="318174" y="158770"/>
                  </a:lnTo>
                  <a:lnTo>
                    <a:pt x="355184" y="132600"/>
                  </a:lnTo>
                  <a:lnTo>
                    <a:pt x="393710" y="108528"/>
                  </a:lnTo>
                  <a:lnTo>
                    <a:pt x="433669" y="86637"/>
                  </a:lnTo>
                  <a:lnTo>
                    <a:pt x="474977" y="67011"/>
                  </a:lnTo>
                  <a:lnTo>
                    <a:pt x="517552" y="49731"/>
                  </a:lnTo>
                  <a:lnTo>
                    <a:pt x="561310" y="34882"/>
                  </a:lnTo>
                  <a:lnTo>
                    <a:pt x="606168" y="22546"/>
                  </a:lnTo>
                  <a:lnTo>
                    <a:pt x="652043" y="12806"/>
                  </a:lnTo>
                  <a:lnTo>
                    <a:pt x="698852" y="5747"/>
                  </a:lnTo>
                  <a:lnTo>
                    <a:pt x="746511" y="1450"/>
                  </a:lnTo>
                  <a:lnTo>
                    <a:pt x="794938" y="0"/>
                  </a:lnTo>
                  <a:lnTo>
                    <a:pt x="15698315" y="0"/>
                  </a:lnTo>
                  <a:lnTo>
                    <a:pt x="15746743" y="1450"/>
                  </a:lnTo>
                  <a:lnTo>
                    <a:pt x="15794402" y="5747"/>
                  </a:lnTo>
                  <a:lnTo>
                    <a:pt x="15841211" y="12806"/>
                  </a:lnTo>
                  <a:lnTo>
                    <a:pt x="15887086" y="22546"/>
                  </a:lnTo>
                  <a:lnTo>
                    <a:pt x="15931944" y="34882"/>
                  </a:lnTo>
                  <a:lnTo>
                    <a:pt x="15975702" y="49731"/>
                  </a:lnTo>
                  <a:lnTo>
                    <a:pt x="16018277" y="67011"/>
                  </a:lnTo>
                  <a:lnTo>
                    <a:pt x="16059585" y="86637"/>
                  </a:lnTo>
                  <a:lnTo>
                    <a:pt x="16099544" y="108528"/>
                  </a:lnTo>
                  <a:lnTo>
                    <a:pt x="16138070" y="132600"/>
                  </a:lnTo>
                  <a:lnTo>
                    <a:pt x="16175080" y="158770"/>
                  </a:lnTo>
                  <a:lnTo>
                    <a:pt x="16210491" y="186954"/>
                  </a:lnTo>
                  <a:lnTo>
                    <a:pt x="16244220" y="217069"/>
                  </a:lnTo>
                  <a:lnTo>
                    <a:pt x="16276184" y="249033"/>
                  </a:lnTo>
                  <a:lnTo>
                    <a:pt x="16306300" y="282763"/>
                  </a:lnTo>
                  <a:lnTo>
                    <a:pt x="16334484" y="318174"/>
                  </a:lnTo>
                  <a:lnTo>
                    <a:pt x="16360654" y="355184"/>
                  </a:lnTo>
                  <a:lnTo>
                    <a:pt x="16384726" y="393710"/>
                  </a:lnTo>
                  <a:lnTo>
                    <a:pt x="16406616" y="433669"/>
                  </a:lnTo>
                  <a:lnTo>
                    <a:pt x="16426243" y="474977"/>
                  </a:lnTo>
                  <a:lnTo>
                    <a:pt x="16443523" y="517552"/>
                  </a:lnTo>
                  <a:lnTo>
                    <a:pt x="16458372" y="561310"/>
                  </a:lnTo>
                  <a:lnTo>
                    <a:pt x="16470708" y="606168"/>
                  </a:lnTo>
                  <a:lnTo>
                    <a:pt x="16480447" y="652043"/>
                  </a:lnTo>
                  <a:lnTo>
                    <a:pt x="16487507" y="698852"/>
                  </a:lnTo>
                  <a:lnTo>
                    <a:pt x="16491804" y="746511"/>
                  </a:lnTo>
                  <a:lnTo>
                    <a:pt x="16493254" y="794938"/>
                  </a:lnTo>
                  <a:lnTo>
                    <a:pt x="16493254" y="3974673"/>
                  </a:lnTo>
                  <a:lnTo>
                    <a:pt x="16491804" y="4023100"/>
                  </a:lnTo>
                  <a:lnTo>
                    <a:pt x="16487507" y="4070760"/>
                  </a:lnTo>
                  <a:lnTo>
                    <a:pt x="16480447" y="4117570"/>
                  </a:lnTo>
                  <a:lnTo>
                    <a:pt x="16470708" y="4163445"/>
                  </a:lnTo>
                  <a:lnTo>
                    <a:pt x="16458372" y="4208304"/>
                  </a:lnTo>
                  <a:lnTo>
                    <a:pt x="16443523" y="4252063"/>
                  </a:lnTo>
                  <a:lnTo>
                    <a:pt x="16426243" y="4294638"/>
                  </a:lnTo>
                  <a:lnTo>
                    <a:pt x="16406616" y="4335947"/>
                  </a:lnTo>
                  <a:lnTo>
                    <a:pt x="16384726" y="4375907"/>
                  </a:lnTo>
                  <a:lnTo>
                    <a:pt x="16360654" y="4414434"/>
                  </a:lnTo>
                  <a:lnTo>
                    <a:pt x="16334484" y="4451445"/>
                  </a:lnTo>
                  <a:lnTo>
                    <a:pt x="16306300" y="4486858"/>
                  </a:lnTo>
                  <a:lnTo>
                    <a:pt x="16276184" y="4520588"/>
                  </a:lnTo>
                  <a:lnTo>
                    <a:pt x="16244220" y="4552553"/>
                  </a:lnTo>
                  <a:lnTo>
                    <a:pt x="16210491" y="4582670"/>
                  </a:lnTo>
                  <a:lnTo>
                    <a:pt x="16175080" y="4610855"/>
                  </a:lnTo>
                  <a:lnTo>
                    <a:pt x="16138070" y="4637026"/>
                  </a:lnTo>
                  <a:lnTo>
                    <a:pt x="16099544" y="4661099"/>
                  </a:lnTo>
                  <a:lnTo>
                    <a:pt x="16059585" y="4682991"/>
                  </a:lnTo>
                  <a:lnTo>
                    <a:pt x="16018277" y="4702619"/>
                  </a:lnTo>
                  <a:lnTo>
                    <a:pt x="15975702" y="4719899"/>
                  </a:lnTo>
                  <a:lnTo>
                    <a:pt x="15931944" y="4734749"/>
                  </a:lnTo>
                  <a:lnTo>
                    <a:pt x="15887086" y="4747086"/>
                  </a:lnTo>
                  <a:lnTo>
                    <a:pt x="15841211" y="4756825"/>
                  </a:lnTo>
                  <a:lnTo>
                    <a:pt x="15794402" y="4763885"/>
                  </a:lnTo>
                  <a:lnTo>
                    <a:pt x="15746743" y="4768182"/>
                  </a:lnTo>
                  <a:lnTo>
                    <a:pt x="15698315" y="4769633"/>
                  </a:lnTo>
                  <a:lnTo>
                    <a:pt x="794938" y="4769633"/>
                  </a:lnTo>
                  <a:lnTo>
                    <a:pt x="746511" y="4768182"/>
                  </a:lnTo>
                  <a:lnTo>
                    <a:pt x="698852" y="4763885"/>
                  </a:lnTo>
                  <a:lnTo>
                    <a:pt x="652043" y="4756825"/>
                  </a:lnTo>
                  <a:lnTo>
                    <a:pt x="606168" y="4747086"/>
                  </a:lnTo>
                  <a:lnTo>
                    <a:pt x="561310" y="4734749"/>
                  </a:lnTo>
                  <a:lnTo>
                    <a:pt x="517552" y="4719899"/>
                  </a:lnTo>
                  <a:lnTo>
                    <a:pt x="474977" y="4702619"/>
                  </a:lnTo>
                  <a:lnTo>
                    <a:pt x="433669" y="4682991"/>
                  </a:lnTo>
                  <a:lnTo>
                    <a:pt x="393710" y="4661099"/>
                  </a:lnTo>
                  <a:lnTo>
                    <a:pt x="355184" y="4637026"/>
                  </a:lnTo>
                  <a:lnTo>
                    <a:pt x="318174" y="4610855"/>
                  </a:lnTo>
                  <a:lnTo>
                    <a:pt x="282763" y="4582670"/>
                  </a:lnTo>
                  <a:lnTo>
                    <a:pt x="249033" y="4552553"/>
                  </a:lnTo>
                  <a:lnTo>
                    <a:pt x="217069" y="4520588"/>
                  </a:lnTo>
                  <a:lnTo>
                    <a:pt x="186954" y="4486858"/>
                  </a:lnTo>
                  <a:lnTo>
                    <a:pt x="158770" y="4451445"/>
                  </a:lnTo>
                  <a:lnTo>
                    <a:pt x="132600" y="4414434"/>
                  </a:lnTo>
                  <a:lnTo>
                    <a:pt x="108528" y="4375907"/>
                  </a:lnTo>
                  <a:lnTo>
                    <a:pt x="86637" y="4335947"/>
                  </a:lnTo>
                  <a:lnTo>
                    <a:pt x="67011" y="4294638"/>
                  </a:lnTo>
                  <a:lnTo>
                    <a:pt x="49731" y="4252063"/>
                  </a:lnTo>
                  <a:lnTo>
                    <a:pt x="34882" y="4208304"/>
                  </a:lnTo>
                  <a:lnTo>
                    <a:pt x="22546" y="4163445"/>
                  </a:lnTo>
                  <a:lnTo>
                    <a:pt x="12806" y="4117570"/>
                  </a:lnTo>
                  <a:lnTo>
                    <a:pt x="5747" y="4070760"/>
                  </a:lnTo>
                  <a:lnTo>
                    <a:pt x="1450" y="4023100"/>
                  </a:lnTo>
                  <a:lnTo>
                    <a:pt x="0" y="3974673"/>
                  </a:lnTo>
                  <a:lnTo>
                    <a:pt x="0" y="794938"/>
                  </a:lnTo>
                  <a:close/>
                </a:path>
              </a:pathLst>
            </a:custGeom>
            <a:ln w="62841">
              <a:solidFill>
                <a:srgbClr val="85CCAF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72207" y="5717265"/>
              <a:ext cx="796813" cy="6573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21224" y="5749953"/>
              <a:ext cx="702562" cy="5643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584114" y="6525411"/>
              <a:ext cx="1529715" cy="361315"/>
            </a:xfrm>
            <a:custGeom>
              <a:avLst/>
              <a:gdLst/>
              <a:ahLst/>
              <a:cxnLst/>
              <a:rect l="l" t="t" r="r" b="b"/>
              <a:pathLst>
                <a:path w="1529715" h="361315">
                  <a:moveTo>
                    <a:pt x="0" y="60117"/>
                  </a:moveTo>
                  <a:lnTo>
                    <a:pt x="4724" y="36717"/>
                  </a:lnTo>
                  <a:lnTo>
                    <a:pt x="17608" y="17608"/>
                  </a:lnTo>
                  <a:lnTo>
                    <a:pt x="36717" y="4724"/>
                  </a:lnTo>
                  <a:lnTo>
                    <a:pt x="60117" y="0"/>
                  </a:lnTo>
                  <a:lnTo>
                    <a:pt x="1469432" y="0"/>
                  </a:lnTo>
                  <a:lnTo>
                    <a:pt x="1492832" y="4724"/>
                  </a:lnTo>
                  <a:lnTo>
                    <a:pt x="1511941" y="17608"/>
                  </a:lnTo>
                  <a:lnTo>
                    <a:pt x="1524825" y="36717"/>
                  </a:lnTo>
                  <a:lnTo>
                    <a:pt x="1529550" y="60117"/>
                  </a:lnTo>
                  <a:lnTo>
                    <a:pt x="1529550" y="300589"/>
                  </a:lnTo>
                  <a:lnTo>
                    <a:pt x="1524825" y="323989"/>
                  </a:lnTo>
                  <a:lnTo>
                    <a:pt x="1511941" y="343098"/>
                  </a:lnTo>
                  <a:lnTo>
                    <a:pt x="1492832" y="355982"/>
                  </a:lnTo>
                  <a:lnTo>
                    <a:pt x="1469432" y="360707"/>
                  </a:lnTo>
                  <a:lnTo>
                    <a:pt x="60117" y="360707"/>
                  </a:lnTo>
                  <a:lnTo>
                    <a:pt x="36717" y="355982"/>
                  </a:lnTo>
                  <a:lnTo>
                    <a:pt x="17608" y="343098"/>
                  </a:lnTo>
                  <a:lnTo>
                    <a:pt x="4724" y="323989"/>
                  </a:lnTo>
                  <a:lnTo>
                    <a:pt x="0" y="300589"/>
                  </a:lnTo>
                  <a:lnTo>
                    <a:pt x="0" y="60117"/>
                  </a:lnTo>
                  <a:close/>
                </a:path>
              </a:pathLst>
            </a:custGeom>
            <a:ln w="62841">
              <a:solidFill>
                <a:srgbClr val="D17909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25" name="object 25"/>
            <p:cNvSpPr/>
            <p:nvPr/>
          </p:nvSpPr>
          <p:spPr>
            <a:xfrm>
              <a:off x="8341517" y="9481767"/>
              <a:ext cx="4008120" cy="713105"/>
            </a:xfrm>
            <a:custGeom>
              <a:avLst/>
              <a:gdLst/>
              <a:ahLst/>
              <a:cxnLst/>
              <a:rect l="l" t="t" r="r" b="b"/>
              <a:pathLst>
                <a:path w="4008120" h="713104">
                  <a:moveTo>
                    <a:pt x="3862744" y="665590"/>
                  </a:moveTo>
                  <a:lnTo>
                    <a:pt x="3855191" y="712826"/>
                  </a:lnTo>
                  <a:lnTo>
                    <a:pt x="3993351" y="669361"/>
                  </a:lnTo>
                  <a:lnTo>
                    <a:pt x="3886298" y="669361"/>
                  </a:lnTo>
                  <a:lnTo>
                    <a:pt x="3862744" y="665590"/>
                  </a:lnTo>
                  <a:close/>
                </a:path>
                <a:path w="4008120" h="713104">
                  <a:moveTo>
                    <a:pt x="3870279" y="618458"/>
                  </a:moveTo>
                  <a:lnTo>
                    <a:pt x="3862744" y="665590"/>
                  </a:lnTo>
                  <a:lnTo>
                    <a:pt x="3886298" y="669361"/>
                  </a:lnTo>
                  <a:lnTo>
                    <a:pt x="3893839" y="622230"/>
                  </a:lnTo>
                  <a:lnTo>
                    <a:pt x="3870279" y="618458"/>
                  </a:lnTo>
                  <a:close/>
                </a:path>
                <a:path w="4008120" h="713104">
                  <a:moveTo>
                    <a:pt x="3877814" y="571329"/>
                  </a:moveTo>
                  <a:lnTo>
                    <a:pt x="3870279" y="618458"/>
                  </a:lnTo>
                  <a:lnTo>
                    <a:pt x="3893839" y="622230"/>
                  </a:lnTo>
                  <a:lnTo>
                    <a:pt x="3886298" y="669361"/>
                  </a:lnTo>
                  <a:lnTo>
                    <a:pt x="3993351" y="669361"/>
                  </a:lnTo>
                  <a:lnTo>
                    <a:pt x="4008000" y="664753"/>
                  </a:lnTo>
                  <a:lnTo>
                    <a:pt x="3877814" y="571329"/>
                  </a:lnTo>
                  <a:close/>
                </a:path>
                <a:path w="4008120" h="713104">
                  <a:moveTo>
                    <a:pt x="7540" y="0"/>
                  </a:moveTo>
                  <a:lnTo>
                    <a:pt x="0" y="47130"/>
                  </a:lnTo>
                  <a:lnTo>
                    <a:pt x="3862744" y="665590"/>
                  </a:lnTo>
                  <a:lnTo>
                    <a:pt x="3870279" y="618458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F69E2C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72306" y="9505332"/>
              <a:ext cx="6048375" cy="1258570"/>
            </a:xfrm>
            <a:custGeom>
              <a:avLst/>
              <a:gdLst/>
              <a:ahLst/>
              <a:cxnLst/>
              <a:rect l="l" t="t" r="r" b="b"/>
              <a:pathLst>
                <a:path w="6048375" h="1258570">
                  <a:moveTo>
                    <a:pt x="0" y="209679"/>
                  </a:moveTo>
                  <a:lnTo>
                    <a:pt x="5535" y="161591"/>
                  </a:lnTo>
                  <a:lnTo>
                    <a:pt x="21306" y="117452"/>
                  </a:lnTo>
                  <a:lnTo>
                    <a:pt x="46053" y="78521"/>
                  </a:lnTo>
                  <a:lnTo>
                    <a:pt x="78521" y="46053"/>
                  </a:lnTo>
                  <a:lnTo>
                    <a:pt x="117452" y="21306"/>
                  </a:lnTo>
                  <a:lnTo>
                    <a:pt x="161591" y="5535"/>
                  </a:lnTo>
                  <a:lnTo>
                    <a:pt x="209679" y="0"/>
                  </a:lnTo>
                  <a:lnTo>
                    <a:pt x="5838140" y="0"/>
                  </a:lnTo>
                  <a:lnTo>
                    <a:pt x="5886228" y="5535"/>
                  </a:lnTo>
                  <a:lnTo>
                    <a:pt x="5930367" y="21306"/>
                  </a:lnTo>
                  <a:lnTo>
                    <a:pt x="5969298" y="46053"/>
                  </a:lnTo>
                  <a:lnTo>
                    <a:pt x="6001766" y="78521"/>
                  </a:lnTo>
                  <a:lnTo>
                    <a:pt x="6026513" y="117452"/>
                  </a:lnTo>
                  <a:lnTo>
                    <a:pt x="6042284" y="161591"/>
                  </a:lnTo>
                  <a:lnTo>
                    <a:pt x="6047820" y="209679"/>
                  </a:lnTo>
                  <a:lnTo>
                    <a:pt x="6047820" y="1048387"/>
                  </a:lnTo>
                  <a:lnTo>
                    <a:pt x="6042284" y="1096466"/>
                  </a:lnTo>
                  <a:lnTo>
                    <a:pt x="6026513" y="1140602"/>
                  </a:lnTo>
                  <a:lnTo>
                    <a:pt x="6001766" y="1179536"/>
                  </a:lnTo>
                  <a:lnTo>
                    <a:pt x="5969298" y="1212009"/>
                  </a:lnTo>
                  <a:lnTo>
                    <a:pt x="5930367" y="1236763"/>
                  </a:lnTo>
                  <a:lnTo>
                    <a:pt x="5886228" y="1252539"/>
                  </a:lnTo>
                  <a:lnTo>
                    <a:pt x="5838140" y="1258077"/>
                  </a:lnTo>
                  <a:lnTo>
                    <a:pt x="209679" y="1258077"/>
                  </a:lnTo>
                  <a:lnTo>
                    <a:pt x="161591" y="1252539"/>
                  </a:lnTo>
                  <a:lnTo>
                    <a:pt x="117452" y="1236763"/>
                  </a:lnTo>
                  <a:lnTo>
                    <a:pt x="78521" y="1212009"/>
                  </a:lnTo>
                  <a:lnTo>
                    <a:pt x="46053" y="1179536"/>
                  </a:lnTo>
                  <a:lnTo>
                    <a:pt x="21306" y="1140602"/>
                  </a:lnTo>
                  <a:lnTo>
                    <a:pt x="5535" y="1096466"/>
                  </a:lnTo>
                  <a:lnTo>
                    <a:pt x="0" y="1048387"/>
                  </a:lnTo>
                  <a:lnTo>
                    <a:pt x="0" y="209679"/>
                  </a:lnTo>
                  <a:close/>
                </a:path>
              </a:pathLst>
            </a:custGeom>
            <a:ln w="62841">
              <a:solidFill>
                <a:srgbClr val="D17909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050443" y="1109412"/>
            <a:ext cx="6770097" cy="348568"/>
          </a:xfrm>
          <a:prstGeom prst="rect">
            <a:avLst/>
          </a:prstGeom>
          <a:solidFill>
            <a:srgbClr val="D5EDE4"/>
          </a:solidFill>
        </p:spPr>
        <p:txBody>
          <a:bodyPr vert="horz" wrap="square" lIns="0" tIns="26554" rIns="0" bIns="0" rtlCol="0">
            <a:spAutoFit/>
          </a:bodyPr>
          <a:lstStyle/>
          <a:p>
            <a:pPr marL="244189">
              <a:spcBef>
                <a:spcPts val="208"/>
              </a:spcBef>
              <a:tabLst>
                <a:tab pos="621152" algn="l"/>
              </a:tabLst>
            </a:pPr>
            <a:r>
              <a:rPr sz="1409" b="1" spc="-9" dirty="0">
                <a:latin typeface="Microsoft JhengHei"/>
                <a:cs typeface="Microsoft JhengHei"/>
              </a:rPr>
              <a:t>▼	</a:t>
            </a:r>
            <a:r>
              <a:rPr sz="2091" b="1" spc="-5" dirty="0">
                <a:latin typeface="Microsoft JhengHei"/>
                <a:cs typeface="Microsoft JhengHei"/>
              </a:rPr>
              <a:t>Symskan</a:t>
            </a:r>
            <a:r>
              <a:rPr sz="2091" b="1" spc="-27" dirty="0">
                <a:latin typeface="Microsoft JhengHei"/>
                <a:cs typeface="Microsoft JhengHei"/>
              </a:rPr>
              <a:t> </a:t>
            </a:r>
            <a:r>
              <a:rPr sz="2091" b="1" spc="14" dirty="0">
                <a:latin typeface="Microsoft JhengHei"/>
                <a:cs typeface="Microsoft JhengHei"/>
              </a:rPr>
              <a:t>第一層「相似文章篇目」</a:t>
            </a:r>
            <a:r>
              <a:rPr sz="2091" b="1" spc="18" dirty="0">
                <a:latin typeface="Microsoft YaHei UI"/>
                <a:cs typeface="Microsoft YaHei UI"/>
              </a:rPr>
              <a:t>閱讀介面</a:t>
            </a:r>
            <a:endParaRPr sz="2091" dirty="0">
              <a:latin typeface="Microsoft YaHei UI"/>
              <a:cs typeface="Microsoft YaHei U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 idx="4294967295"/>
          </p:nvPr>
        </p:nvSpPr>
        <p:spPr>
          <a:xfrm>
            <a:off x="5773" y="829089"/>
            <a:ext cx="678295" cy="1200766"/>
          </a:xfrm>
          <a:prstGeom prst="rect">
            <a:avLst/>
          </a:prstGeom>
        </p:spPr>
        <p:txBody>
          <a:bodyPr vert="horz" wrap="square" lIns="0" tIns="11545" rIns="0" bIns="0" rtlCol="0" anchor="ctr">
            <a:spAutoFit/>
          </a:bodyPr>
          <a:lstStyle/>
          <a:p>
            <a:pPr marL="11546">
              <a:spcBef>
                <a:spcPts val="91"/>
              </a:spcBef>
            </a:pPr>
            <a:r>
              <a:rPr sz="7727" dirty="0">
                <a:solidFill>
                  <a:srgbClr val="85CCAF"/>
                </a:solidFill>
                <a:latin typeface="Arial Black"/>
                <a:cs typeface="Arial Black"/>
              </a:rPr>
              <a:t>1</a:t>
            </a:r>
            <a:endParaRPr sz="7727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19805" y="5979038"/>
            <a:ext cx="6036541" cy="349152"/>
          </a:xfrm>
          <a:prstGeom prst="rect">
            <a:avLst/>
          </a:prstGeom>
          <a:solidFill>
            <a:srgbClr val="D5EDE4"/>
          </a:solidFill>
        </p:spPr>
        <p:txBody>
          <a:bodyPr vert="horz" wrap="square" lIns="0" tIns="27132" rIns="0" bIns="0" rtlCol="0">
            <a:spAutoFit/>
          </a:bodyPr>
          <a:lstStyle/>
          <a:p>
            <a:pPr marL="288639">
              <a:spcBef>
                <a:spcPts val="214"/>
              </a:spcBef>
              <a:tabLst>
                <a:tab pos="731989" algn="l"/>
              </a:tabLst>
            </a:pPr>
            <a:r>
              <a:rPr sz="1409" spc="-9" dirty="0">
                <a:latin typeface="Microsoft JhengHei"/>
                <a:cs typeface="Microsoft JhengHei"/>
              </a:rPr>
              <a:t>▼	</a:t>
            </a:r>
            <a:r>
              <a:rPr sz="2091" b="1" spc="-5" dirty="0">
                <a:latin typeface="Microsoft JhengHei"/>
                <a:cs typeface="Microsoft JhengHei"/>
              </a:rPr>
              <a:t>Symskan</a:t>
            </a:r>
            <a:r>
              <a:rPr sz="2091" b="1" spc="-27" dirty="0">
                <a:latin typeface="Microsoft JhengHei"/>
                <a:cs typeface="Microsoft JhengHei"/>
              </a:rPr>
              <a:t> </a:t>
            </a:r>
            <a:r>
              <a:rPr sz="2091" b="1" spc="14" dirty="0">
                <a:latin typeface="Microsoft JhengHei"/>
                <a:cs typeface="Microsoft JhengHei"/>
              </a:rPr>
              <a:t>第二層</a:t>
            </a:r>
            <a:r>
              <a:rPr sz="2091" b="1" spc="18" dirty="0">
                <a:latin typeface="Microsoft YaHei UI"/>
                <a:cs typeface="Microsoft YaHei UI"/>
              </a:rPr>
              <a:t>「相似段落」閱</a:t>
            </a:r>
            <a:r>
              <a:rPr sz="2091" b="1" spc="14" dirty="0">
                <a:latin typeface="Microsoft YaHei UI"/>
                <a:cs typeface="Microsoft YaHei UI"/>
              </a:rPr>
              <a:t>讀介面</a:t>
            </a:r>
            <a:endParaRPr sz="2091">
              <a:latin typeface="Microsoft YaHei UI"/>
              <a:cs typeface="Microsoft YaHei U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4" name="object 44"/>
          <p:cNvSpPr/>
          <p:nvPr/>
        </p:nvSpPr>
        <p:spPr>
          <a:xfrm>
            <a:off x="11894801" y="4914901"/>
            <a:ext cx="4750955" cy="5342659"/>
          </a:xfrm>
          <a:custGeom>
            <a:avLst/>
            <a:gdLst/>
            <a:ahLst/>
            <a:cxnLst/>
            <a:rect l="l" t="t" r="r" b="b"/>
            <a:pathLst>
              <a:path w="5226050" h="5876925">
                <a:moveTo>
                  <a:pt x="473710" y="257441"/>
                </a:moveTo>
                <a:lnTo>
                  <a:pt x="467436" y="216103"/>
                </a:lnTo>
                <a:lnTo>
                  <a:pt x="442785" y="180467"/>
                </a:lnTo>
                <a:lnTo>
                  <a:pt x="435089" y="174167"/>
                </a:lnTo>
                <a:lnTo>
                  <a:pt x="433489" y="173355"/>
                </a:lnTo>
                <a:lnTo>
                  <a:pt x="433489" y="257441"/>
                </a:lnTo>
                <a:lnTo>
                  <a:pt x="432854" y="269900"/>
                </a:lnTo>
                <a:lnTo>
                  <a:pt x="424700" y="311797"/>
                </a:lnTo>
                <a:lnTo>
                  <a:pt x="408901" y="356831"/>
                </a:lnTo>
                <a:lnTo>
                  <a:pt x="403644" y="371297"/>
                </a:lnTo>
                <a:lnTo>
                  <a:pt x="400062" y="386181"/>
                </a:lnTo>
                <a:lnTo>
                  <a:pt x="397281" y="399580"/>
                </a:lnTo>
                <a:lnTo>
                  <a:pt x="395541" y="411619"/>
                </a:lnTo>
                <a:lnTo>
                  <a:pt x="395439" y="412711"/>
                </a:lnTo>
                <a:lnTo>
                  <a:pt x="394843" y="423862"/>
                </a:lnTo>
                <a:lnTo>
                  <a:pt x="394843" y="432663"/>
                </a:lnTo>
                <a:lnTo>
                  <a:pt x="394843" y="486918"/>
                </a:lnTo>
                <a:lnTo>
                  <a:pt x="394843" y="497497"/>
                </a:lnTo>
                <a:lnTo>
                  <a:pt x="393065" y="502729"/>
                </a:lnTo>
                <a:lnTo>
                  <a:pt x="389610" y="506183"/>
                </a:lnTo>
                <a:lnTo>
                  <a:pt x="384263" y="509752"/>
                </a:lnTo>
                <a:lnTo>
                  <a:pt x="380809" y="511429"/>
                </a:lnTo>
                <a:lnTo>
                  <a:pt x="370230" y="511429"/>
                </a:lnTo>
                <a:lnTo>
                  <a:pt x="364998" y="509752"/>
                </a:lnTo>
                <a:lnTo>
                  <a:pt x="361543" y="506183"/>
                </a:lnTo>
                <a:lnTo>
                  <a:pt x="356196" y="502729"/>
                </a:lnTo>
                <a:lnTo>
                  <a:pt x="354520" y="497497"/>
                </a:lnTo>
                <a:lnTo>
                  <a:pt x="354520" y="486918"/>
                </a:lnTo>
                <a:lnTo>
                  <a:pt x="356196" y="481685"/>
                </a:lnTo>
                <a:lnTo>
                  <a:pt x="361543" y="478231"/>
                </a:lnTo>
                <a:lnTo>
                  <a:pt x="364998" y="474662"/>
                </a:lnTo>
                <a:lnTo>
                  <a:pt x="370230" y="472884"/>
                </a:lnTo>
                <a:lnTo>
                  <a:pt x="380809" y="472884"/>
                </a:lnTo>
                <a:lnTo>
                  <a:pt x="384263" y="474662"/>
                </a:lnTo>
                <a:lnTo>
                  <a:pt x="389610" y="478231"/>
                </a:lnTo>
                <a:lnTo>
                  <a:pt x="393065" y="481685"/>
                </a:lnTo>
                <a:lnTo>
                  <a:pt x="394843" y="486918"/>
                </a:lnTo>
                <a:lnTo>
                  <a:pt x="394843" y="432663"/>
                </a:lnTo>
                <a:lnTo>
                  <a:pt x="196583" y="432663"/>
                </a:lnTo>
                <a:lnTo>
                  <a:pt x="196583" y="423862"/>
                </a:lnTo>
                <a:lnTo>
                  <a:pt x="195554" y="412369"/>
                </a:lnTo>
                <a:lnTo>
                  <a:pt x="147358" y="348564"/>
                </a:lnTo>
                <a:lnTo>
                  <a:pt x="112382" y="321449"/>
                </a:lnTo>
                <a:lnTo>
                  <a:pt x="101790" y="315252"/>
                </a:lnTo>
                <a:lnTo>
                  <a:pt x="98234" y="311797"/>
                </a:lnTo>
                <a:lnTo>
                  <a:pt x="91224" y="308241"/>
                </a:lnTo>
                <a:lnTo>
                  <a:pt x="82423" y="303009"/>
                </a:lnTo>
                <a:lnTo>
                  <a:pt x="63741" y="293446"/>
                </a:lnTo>
                <a:lnTo>
                  <a:pt x="49999" y="285724"/>
                </a:lnTo>
                <a:lnTo>
                  <a:pt x="41529" y="279641"/>
                </a:lnTo>
                <a:lnTo>
                  <a:pt x="38646" y="275043"/>
                </a:lnTo>
                <a:lnTo>
                  <a:pt x="39293" y="264871"/>
                </a:lnTo>
                <a:lnTo>
                  <a:pt x="60744" y="229679"/>
                </a:lnTo>
                <a:lnTo>
                  <a:pt x="78968" y="225920"/>
                </a:lnTo>
                <a:lnTo>
                  <a:pt x="85559" y="226250"/>
                </a:lnTo>
                <a:lnTo>
                  <a:pt x="126301" y="241731"/>
                </a:lnTo>
                <a:lnTo>
                  <a:pt x="131648" y="245186"/>
                </a:lnTo>
                <a:lnTo>
                  <a:pt x="136880" y="248754"/>
                </a:lnTo>
                <a:lnTo>
                  <a:pt x="142125" y="252209"/>
                </a:lnTo>
                <a:lnTo>
                  <a:pt x="149136" y="253987"/>
                </a:lnTo>
                <a:lnTo>
                  <a:pt x="154368" y="255765"/>
                </a:lnTo>
                <a:lnTo>
                  <a:pt x="157937" y="255765"/>
                </a:lnTo>
                <a:lnTo>
                  <a:pt x="157937" y="225920"/>
                </a:lnTo>
                <a:lnTo>
                  <a:pt x="157937" y="194398"/>
                </a:lnTo>
                <a:lnTo>
                  <a:pt x="157937" y="78867"/>
                </a:lnTo>
                <a:lnTo>
                  <a:pt x="158623" y="71259"/>
                </a:lnTo>
                <a:lnTo>
                  <a:pt x="188976" y="39471"/>
                </a:lnTo>
                <a:lnTo>
                  <a:pt x="196583" y="38544"/>
                </a:lnTo>
                <a:lnTo>
                  <a:pt x="205155" y="39471"/>
                </a:lnTo>
                <a:lnTo>
                  <a:pt x="236207" y="71259"/>
                </a:lnTo>
                <a:lnTo>
                  <a:pt x="236905" y="78867"/>
                </a:lnTo>
                <a:lnTo>
                  <a:pt x="236905" y="180467"/>
                </a:lnTo>
                <a:lnTo>
                  <a:pt x="240360" y="176898"/>
                </a:lnTo>
                <a:lnTo>
                  <a:pt x="245706" y="175120"/>
                </a:lnTo>
                <a:lnTo>
                  <a:pt x="250939" y="173443"/>
                </a:lnTo>
                <a:lnTo>
                  <a:pt x="257962" y="171665"/>
                </a:lnTo>
                <a:lnTo>
                  <a:pt x="263194" y="169887"/>
                </a:lnTo>
                <a:lnTo>
                  <a:pt x="268528" y="169887"/>
                </a:lnTo>
                <a:lnTo>
                  <a:pt x="278726" y="170865"/>
                </a:lnTo>
                <a:lnTo>
                  <a:pt x="288251" y="173824"/>
                </a:lnTo>
                <a:lnTo>
                  <a:pt x="297103" y="178765"/>
                </a:lnTo>
                <a:lnTo>
                  <a:pt x="305295" y="185699"/>
                </a:lnTo>
                <a:lnTo>
                  <a:pt x="312318" y="182143"/>
                </a:lnTo>
                <a:lnTo>
                  <a:pt x="319328" y="180467"/>
                </a:lnTo>
                <a:lnTo>
                  <a:pt x="333476" y="180467"/>
                </a:lnTo>
                <a:lnTo>
                  <a:pt x="342163" y="182143"/>
                </a:lnTo>
                <a:lnTo>
                  <a:pt x="349186" y="185699"/>
                </a:lnTo>
                <a:lnTo>
                  <a:pt x="356196" y="189153"/>
                </a:lnTo>
                <a:lnTo>
                  <a:pt x="361543" y="194398"/>
                </a:lnTo>
                <a:lnTo>
                  <a:pt x="364998" y="201409"/>
                </a:lnTo>
                <a:lnTo>
                  <a:pt x="372008" y="199732"/>
                </a:lnTo>
                <a:lnTo>
                  <a:pt x="382587" y="199732"/>
                </a:lnTo>
                <a:lnTo>
                  <a:pt x="405345" y="203327"/>
                </a:lnTo>
                <a:lnTo>
                  <a:pt x="421195" y="214134"/>
                </a:lnTo>
                <a:lnTo>
                  <a:pt x="430479" y="232168"/>
                </a:lnTo>
                <a:lnTo>
                  <a:pt x="433489" y="257441"/>
                </a:lnTo>
                <a:lnTo>
                  <a:pt x="433489" y="173355"/>
                </a:lnTo>
                <a:lnTo>
                  <a:pt x="426681" y="169887"/>
                </a:lnTo>
                <a:lnTo>
                  <a:pt x="418973" y="165963"/>
                </a:lnTo>
                <a:lnTo>
                  <a:pt x="400875" y="161048"/>
                </a:lnTo>
                <a:lnTo>
                  <a:pt x="380809" y="159410"/>
                </a:lnTo>
                <a:lnTo>
                  <a:pt x="368604" y="151511"/>
                </a:lnTo>
                <a:lnTo>
                  <a:pt x="355600" y="146075"/>
                </a:lnTo>
                <a:lnTo>
                  <a:pt x="341604" y="142925"/>
                </a:lnTo>
                <a:lnTo>
                  <a:pt x="326453" y="141922"/>
                </a:lnTo>
                <a:lnTo>
                  <a:pt x="312318" y="141922"/>
                </a:lnTo>
                <a:lnTo>
                  <a:pt x="304126" y="137312"/>
                </a:lnTo>
                <a:lnTo>
                  <a:pt x="295262" y="133997"/>
                </a:lnTo>
                <a:lnTo>
                  <a:pt x="285750" y="132003"/>
                </a:lnTo>
                <a:lnTo>
                  <a:pt x="275551" y="131343"/>
                </a:lnTo>
                <a:lnTo>
                  <a:pt x="275551" y="78867"/>
                </a:lnTo>
                <a:lnTo>
                  <a:pt x="264693" y="38544"/>
                </a:lnTo>
                <a:lnTo>
                  <a:pt x="227241" y="5473"/>
                </a:lnTo>
                <a:lnTo>
                  <a:pt x="196583" y="0"/>
                </a:lnTo>
                <a:lnTo>
                  <a:pt x="181419" y="1346"/>
                </a:lnTo>
                <a:lnTo>
                  <a:pt x="142125" y="22733"/>
                </a:lnTo>
                <a:lnTo>
                  <a:pt x="119214" y="63436"/>
                </a:lnTo>
                <a:lnTo>
                  <a:pt x="117614" y="78867"/>
                </a:lnTo>
                <a:lnTo>
                  <a:pt x="117614" y="194398"/>
                </a:lnTo>
                <a:lnTo>
                  <a:pt x="108331" y="191084"/>
                </a:lnTo>
                <a:lnTo>
                  <a:pt x="98920" y="188925"/>
                </a:lnTo>
                <a:lnTo>
                  <a:pt x="89179" y="187731"/>
                </a:lnTo>
                <a:lnTo>
                  <a:pt x="78968" y="187375"/>
                </a:lnTo>
                <a:lnTo>
                  <a:pt x="61506" y="189001"/>
                </a:lnTo>
                <a:lnTo>
                  <a:pt x="21043" y="211988"/>
                </a:lnTo>
                <a:lnTo>
                  <a:pt x="1308" y="257263"/>
                </a:lnTo>
                <a:lnTo>
                  <a:pt x="0" y="275043"/>
                </a:lnTo>
                <a:lnTo>
                  <a:pt x="0" y="283730"/>
                </a:lnTo>
                <a:lnTo>
                  <a:pt x="21043" y="313575"/>
                </a:lnTo>
                <a:lnTo>
                  <a:pt x="28067" y="318820"/>
                </a:lnTo>
                <a:lnTo>
                  <a:pt x="33299" y="322275"/>
                </a:lnTo>
                <a:lnTo>
                  <a:pt x="40322" y="325831"/>
                </a:lnTo>
                <a:lnTo>
                  <a:pt x="45656" y="329298"/>
                </a:lnTo>
                <a:lnTo>
                  <a:pt x="54356" y="334530"/>
                </a:lnTo>
                <a:lnTo>
                  <a:pt x="61366" y="338086"/>
                </a:lnTo>
                <a:lnTo>
                  <a:pt x="70167" y="341541"/>
                </a:lnTo>
                <a:lnTo>
                  <a:pt x="77177" y="345109"/>
                </a:lnTo>
                <a:lnTo>
                  <a:pt x="80746" y="348564"/>
                </a:lnTo>
                <a:lnTo>
                  <a:pt x="89992" y="354444"/>
                </a:lnTo>
                <a:lnTo>
                  <a:pt x="99568" y="361467"/>
                </a:lnTo>
                <a:lnTo>
                  <a:pt x="121069" y="378307"/>
                </a:lnTo>
                <a:lnTo>
                  <a:pt x="122847" y="380085"/>
                </a:lnTo>
                <a:lnTo>
                  <a:pt x="126301" y="383654"/>
                </a:lnTo>
                <a:lnTo>
                  <a:pt x="129870" y="385330"/>
                </a:lnTo>
                <a:lnTo>
                  <a:pt x="131648" y="387108"/>
                </a:lnTo>
                <a:lnTo>
                  <a:pt x="133324" y="388886"/>
                </a:lnTo>
                <a:lnTo>
                  <a:pt x="135178" y="390639"/>
                </a:lnTo>
                <a:lnTo>
                  <a:pt x="136880" y="392341"/>
                </a:lnTo>
                <a:lnTo>
                  <a:pt x="140335" y="395909"/>
                </a:lnTo>
                <a:lnTo>
                  <a:pt x="142163" y="397624"/>
                </a:lnTo>
                <a:lnTo>
                  <a:pt x="150914" y="406374"/>
                </a:lnTo>
                <a:lnTo>
                  <a:pt x="152692" y="409829"/>
                </a:lnTo>
                <a:lnTo>
                  <a:pt x="154368" y="411619"/>
                </a:lnTo>
                <a:lnTo>
                  <a:pt x="156159" y="415175"/>
                </a:lnTo>
                <a:lnTo>
                  <a:pt x="156159" y="416852"/>
                </a:lnTo>
                <a:lnTo>
                  <a:pt x="157937" y="418630"/>
                </a:lnTo>
                <a:lnTo>
                  <a:pt x="157937" y="511429"/>
                </a:lnTo>
                <a:lnTo>
                  <a:pt x="158623" y="519988"/>
                </a:lnTo>
                <a:lnTo>
                  <a:pt x="188976" y="551065"/>
                </a:lnTo>
                <a:lnTo>
                  <a:pt x="196583" y="551751"/>
                </a:lnTo>
                <a:lnTo>
                  <a:pt x="394843" y="551751"/>
                </a:lnTo>
                <a:lnTo>
                  <a:pt x="430834" y="527418"/>
                </a:lnTo>
                <a:lnTo>
                  <a:pt x="433489" y="511429"/>
                </a:lnTo>
                <a:lnTo>
                  <a:pt x="433489" y="472884"/>
                </a:lnTo>
                <a:lnTo>
                  <a:pt x="433489" y="432663"/>
                </a:lnTo>
                <a:lnTo>
                  <a:pt x="433489" y="423862"/>
                </a:lnTo>
                <a:lnTo>
                  <a:pt x="434784" y="412711"/>
                </a:lnTo>
                <a:lnTo>
                  <a:pt x="438543" y="397573"/>
                </a:lnTo>
                <a:lnTo>
                  <a:pt x="444677" y="378307"/>
                </a:lnTo>
                <a:lnTo>
                  <a:pt x="452767" y="355574"/>
                </a:lnTo>
                <a:lnTo>
                  <a:pt x="461975" y="326910"/>
                </a:lnTo>
                <a:lnTo>
                  <a:pt x="468553" y="301040"/>
                </a:lnTo>
                <a:lnTo>
                  <a:pt x="472503" y="277495"/>
                </a:lnTo>
                <a:lnTo>
                  <a:pt x="473710" y="257441"/>
                </a:lnTo>
                <a:close/>
              </a:path>
              <a:path w="5226050" h="5876925">
                <a:moveTo>
                  <a:pt x="5225745" y="5582628"/>
                </a:moveTo>
                <a:lnTo>
                  <a:pt x="5219471" y="5541251"/>
                </a:lnTo>
                <a:lnTo>
                  <a:pt x="5211648" y="5524830"/>
                </a:lnTo>
                <a:lnTo>
                  <a:pt x="5201234" y="5510822"/>
                </a:lnTo>
                <a:lnTo>
                  <a:pt x="5194782" y="5505564"/>
                </a:lnTo>
                <a:lnTo>
                  <a:pt x="5187124" y="5499328"/>
                </a:lnTo>
                <a:lnTo>
                  <a:pt x="5185524" y="5498516"/>
                </a:lnTo>
                <a:lnTo>
                  <a:pt x="5185524" y="5582628"/>
                </a:lnTo>
                <a:lnTo>
                  <a:pt x="5184889" y="5595061"/>
                </a:lnTo>
                <a:lnTo>
                  <a:pt x="5176736" y="5636933"/>
                </a:lnTo>
                <a:lnTo>
                  <a:pt x="5160950" y="5682005"/>
                </a:lnTo>
                <a:lnTo>
                  <a:pt x="5155679" y="5696483"/>
                </a:lnTo>
                <a:lnTo>
                  <a:pt x="5152098" y="5711342"/>
                </a:lnTo>
                <a:lnTo>
                  <a:pt x="5149316" y="5724728"/>
                </a:lnTo>
                <a:lnTo>
                  <a:pt x="5147576" y="5736768"/>
                </a:lnTo>
                <a:lnTo>
                  <a:pt x="5147475" y="5737872"/>
                </a:lnTo>
                <a:lnTo>
                  <a:pt x="5146878" y="5749036"/>
                </a:lnTo>
                <a:lnTo>
                  <a:pt x="5146878" y="5757786"/>
                </a:lnTo>
                <a:lnTo>
                  <a:pt x="5146878" y="5812091"/>
                </a:lnTo>
                <a:lnTo>
                  <a:pt x="5146878" y="5822607"/>
                </a:lnTo>
                <a:lnTo>
                  <a:pt x="5145100" y="5827852"/>
                </a:lnTo>
                <a:lnTo>
                  <a:pt x="5141646" y="5831357"/>
                </a:lnTo>
                <a:lnTo>
                  <a:pt x="5136299" y="5834862"/>
                </a:lnTo>
                <a:lnTo>
                  <a:pt x="5132844" y="5836615"/>
                </a:lnTo>
                <a:lnTo>
                  <a:pt x="5122265" y="5836615"/>
                </a:lnTo>
                <a:lnTo>
                  <a:pt x="5117033" y="5834862"/>
                </a:lnTo>
                <a:lnTo>
                  <a:pt x="5113579" y="5831357"/>
                </a:lnTo>
                <a:lnTo>
                  <a:pt x="5108232" y="5827852"/>
                </a:lnTo>
                <a:lnTo>
                  <a:pt x="5106555" y="5822607"/>
                </a:lnTo>
                <a:lnTo>
                  <a:pt x="5106555" y="5812091"/>
                </a:lnTo>
                <a:lnTo>
                  <a:pt x="5108232" y="5806833"/>
                </a:lnTo>
                <a:lnTo>
                  <a:pt x="5113579" y="5803328"/>
                </a:lnTo>
                <a:lnTo>
                  <a:pt x="5117033" y="5799823"/>
                </a:lnTo>
                <a:lnTo>
                  <a:pt x="5122265" y="5798070"/>
                </a:lnTo>
                <a:lnTo>
                  <a:pt x="5132844" y="5798070"/>
                </a:lnTo>
                <a:lnTo>
                  <a:pt x="5136299" y="5799823"/>
                </a:lnTo>
                <a:lnTo>
                  <a:pt x="5141646" y="5803328"/>
                </a:lnTo>
                <a:lnTo>
                  <a:pt x="5145100" y="5806833"/>
                </a:lnTo>
                <a:lnTo>
                  <a:pt x="5146878" y="5812091"/>
                </a:lnTo>
                <a:lnTo>
                  <a:pt x="5146878" y="5757786"/>
                </a:lnTo>
                <a:lnTo>
                  <a:pt x="4948618" y="5757786"/>
                </a:lnTo>
                <a:lnTo>
                  <a:pt x="4948618" y="5749036"/>
                </a:lnTo>
                <a:lnTo>
                  <a:pt x="4947590" y="5737517"/>
                </a:lnTo>
                <a:lnTo>
                  <a:pt x="4899393" y="5673712"/>
                </a:lnTo>
                <a:lnTo>
                  <a:pt x="4864417" y="5646623"/>
                </a:lnTo>
                <a:lnTo>
                  <a:pt x="4853838" y="5640438"/>
                </a:lnTo>
                <a:lnTo>
                  <a:pt x="4850269" y="5636933"/>
                </a:lnTo>
                <a:lnTo>
                  <a:pt x="4843259" y="5633428"/>
                </a:lnTo>
                <a:lnTo>
                  <a:pt x="4834560" y="5628170"/>
                </a:lnTo>
                <a:lnTo>
                  <a:pt x="4815814" y="5618619"/>
                </a:lnTo>
                <a:lnTo>
                  <a:pt x="4802060" y="5610872"/>
                </a:lnTo>
                <a:lnTo>
                  <a:pt x="4793577" y="5604776"/>
                </a:lnTo>
                <a:lnTo>
                  <a:pt x="4790681" y="5600141"/>
                </a:lnTo>
                <a:lnTo>
                  <a:pt x="4791329" y="5589994"/>
                </a:lnTo>
                <a:lnTo>
                  <a:pt x="4812779" y="5554827"/>
                </a:lnTo>
                <a:lnTo>
                  <a:pt x="4831004" y="5551106"/>
                </a:lnTo>
                <a:lnTo>
                  <a:pt x="4837595" y="5551436"/>
                </a:lnTo>
                <a:lnTo>
                  <a:pt x="4878336" y="5566867"/>
                </a:lnTo>
                <a:lnTo>
                  <a:pt x="4883683" y="5570372"/>
                </a:lnTo>
                <a:lnTo>
                  <a:pt x="4894161" y="5577370"/>
                </a:lnTo>
                <a:lnTo>
                  <a:pt x="4901171" y="5579135"/>
                </a:lnTo>
                <a:lnTo>
                  <a:pt x="4906416" y="5580888"/>
                </a:lnTo>
                <a:lnTo>
                  <a:pt x="4909972" y="5580888"/>
                </a:lnTo>
                <a:lnTo>
                  <a:pt x="4909972" y="5551106"/>
                </a:lnTo>
                <a:lnTo>
                  <a:pt x="4909972" y="5519572"/>
                </a:lnTo>
                <a:lnTo>
                  <a:pt x="4909972" y="5403977"/>
                </a:lnTo>
                <a:lnTo>
                  <a:pt x="4910658" y="5396395"/>
                </a:lnTo>
                <a:lnTo>
                  <a:pt x="4941024" y="5364619"/>
                </a:lnTo>
                <a:lnTo>
                  <a:pt x="4948618" y="5363680"/>
                </a:lnTo>
                <a:lnTo>
                  <a:pt x="4957191" y="5364619"/>
                </a:lnTo>
                <a:lnTo>
                  <a:pt x="4988255" y="5396395"/>
                </a:lnTo>
                <a:lnTo>
                  <a:pt x="4988941" y="5403977"/>
                </a:lnTo>
                <a:lnTo>
                  <a:pt x="4988941" y="5505564"/>
                </a:lnTo>
                <a:lnTo>
                  <a:pt x="4992509" y="5502059"/>
                </a:lnTo>
                <a:lnTo>
                  <a:pt x="5002974" y="5498566"/>
                </a:lnTo>
                <a:lnTo>
                  <a:pt x="5009997" y="5496801"/>
                </a:lnTo>
                <a:lnTo>
                  <a:pt x="5015230" y="5495048"/>
                </a:lnTo>
                <a:lnTo>
                  <a:pt x="5020576" y="5495048"/>
                </a:lnTo>
                <a:lnTo>
                  <a:pt x="5030762" y="5496039"/>
                </a:lnTo>
                <a:lnTo>
                  <a:pt x="5040287" y="5498998"/>
                </a:lnTo>
                <a:lnTo>
                  <a:pt x="5049151" y="5503926"/>
                </a:lnTo>
                <a:lnTo>
                  <a:pt x="5057330" y="5510822"/>
                </a:lnTo>
                <a:lnTo>
                  <a:pt x="5064353" y="5507317"/>
                </a:lnTo>
                <a:lnTo>
                  <a:pt x="5071478" y="5505564"/>
                </a:lnTo>
                <a:lnTo>
                  <a:pt x="5085512" y="5505564"/>
                </a:lnTo>
                <a:lnTo>
                  <a:pt x="5094198" y="5507317"/>
                </a:lnTo>
                <a:lnTo>
                  <a:pt x="5108232" y="5514327"/>
                </a:lnTo>
                <a:lnTo>
                  <a:pt x="5113579" y="5519572"/>
                </a:lnTo>
                <a:lnTo>
                  <a:pt x="5117033" y="5526583"/>
                </a:lnTo>
                <a:lnTo>
                  <a:pt x="5124056" y="5524830"/>
                </a:lnTo>
                <a:lnTo>
                  <a:pt x="5134622" y="5524830"/>
                </a:lnTo>
                <a:lnTo>
                  <a:pt x="5157381" y="5528449"/>
                </a:lnTo>
                <a:lnTo>
                  <a:pt x="5173230" y="5539283"/>
                </a:lnTo>
                <a:lnTo>
                  <a:pt x="5182514" y="5557342"/>
                </a:lnTo>
                <a:lnTo>
                  <a:pt x="5185524" y="5582628"/>
                </a:lnTo>
                <a:lnTo>
                  <a:pt x="5185524" y="5498516"/>
                </a:lnTo>
                <a:lnTo>
                  <a:pt x="5178742" y="5495048"/>
                </a:lnTo>
                <a:lnTo>
                  <a:pt x="5171008" y="5491111"/>
                </a:lnTo>
                <a:lnTo>
                  <a:pt x="5152910" y="5486197"/>
                </a:lnTo>
                <a:lnTo>
                  <a:pt x="5132844" y="5484546"/>
                </a:lnTo>
                <a:lnTo>
                  <a:pt x="5120640" y="5476633"/>
                </a:lnTo>
                <a:lnTo>
                  <a:pt x="5107635" y="5471185"/>
                </a:lnTo>
                <a:lnTo>
                  <a:pt x="5093640" y="5468036"/>
                </a:lnTo>
                <a:lnTo>
                  <a:pt x="5078488" y="5467032"/>
                </a:lnTo>
                <a:lnTo>
                  <a:pt x="5064353" y="5467032"/>
                </a:lnTo>
                <a:lnTo>
                  <a:pt x="5056162" y="5462435"/>
                </a:lnTo>
                <a:lnTo>
                  <a:pt x="5047310" y="5459146"/>
                </a:lnTo>
                <a:lnTo>
                  <a:pt x="5037785" y="5457177"/>
                </a:lnTo>
                <a:lnTo>
                  <a:pt x="5027587" y="5456517"/>
                </a:lnTo>
                <a:lnTo>
                  <a:pt x="5027587" y="5403977"/>
                </a:lnTo>
                <a:lnTo>
                  <a:pt x="5016728" y="5363680"/>
                </a:lnTo>
                <a:lnTo>
                  <a:pt x="4979276" y="5330622"/>
                </a:lnTo>
                <a:lnTo>
                  <a:pt x="4948618" y="5325148"/>
                </a:lnTo>
                <a:lnTo>
                  <a:pt x="4933454" y="5326494"/>
                </a:lnTo>
                <a:lnTo>
                  <a:pt x="4894161" y="5347919"/>
                </a:lnTo>
                <a:lnTo>
                  <a:pt x="4871250" y="5388572"/>
                </a:lnTo>
                <a:lnTo>
                  <a:pt x="4869650" y="5403977"/>
                </a:lnTo>
                <a:lnTo>
                  <a:pt x="4869650" y="5519572"/>
                </a:lnTo>
                <a:lnTo>
                  <a:pt x="4860366" y="5516270"/>
                </a:lnTo>
                <a:lnTo>
                  <a:pt x="4850955" y="5514098"/>
                </a:lnTo>
                <a:lnTo>
                  <a:pt x="4841227" y="5512917"/>
                </a:lnTo>
                <a:lnTo>
                  <a:pt x="4831004" y="5512562"/>
                </a:lnTo>
                <a:lnTo>
                  <a:pt x="4813541" y="5514187"/>
                </a:lnTo>
                <a:lnTo>
                  <a:pt x="4773079" y="5537098"/>
                </a:lnTo>
                <a:lnTo>
                  <a:pt x="4753343" y="5582412"/>
                </a:lnTo>
                <a:lnTo>
                  <a:pt x="4752035" y="5600141"/>
                </a:lnTo>
                <a:lnTo>
                  <a:pt x="4752035" y="5608917"/>
                </a:lnTo>
                <a:lnTo>
                  <a:pt x="4773079" y="5638685"/>
                </a:lnTo>
                <a:lnTo>
                  <a:pt x="4780102" y="5643931"/>
                </a:lnTo>
                <a:lnTo>
                  <a:pt x="4785334" y="5647448"/>
                </a:lnTo>
                <a:lnTo>
                  <a:pt x="4792357" y="5650941"/>
                </a:lnTo>
                <a:lnTo>
                  <a:pt x="4797691" y="5654446"/>
                </a:lnTo>
                <a:lnTo>
                  <a:pt x="4806391" y="5659691"/>
                </a:lnTo>
                <a:lnTo>
                  <a:pt x="4813401" y="5663209"/>
                </a:lnTo>
                <a:lnTo>
                  <a:pt x="4822202" y="5666702"/>
                </a:lnTo>
                <a:lnTo>
                  <a:pt x="4829226" y="5670207"/>
                </a:lnTo>
                <a:lnTo>
                  <a:pt x="4832782" y="5673712"/>
                </a:lnTo>
                <a:lnTo>
                  <a:pt x="4842027" y="5679592"/>
                </a:lnTo>
                <a:lnTo>
                  <a:pt x="4851603" y="5686628"/>
                </a:lnTo>
                <a:lnTo>
                  <a:pt x="4873104" y="5703481"/>
                </a:lnTo>
                <a:lnTo>
                  <a:pt x="4874882" y="5705246"/>
                </a:lnTo>
                <a:lnTo>
                  <a:pt x="4878336" y="5708739"/>
                </a:lnTo>
                <a:lnTo>
                  <a:pt x="4881905" y="5710491"/>
                </a:lnTo>
                <a:lnTo>
                  <a:pt x="4883683" y="5712257"/>
                </a:lnTo>
                <a:lnTo>
                  <a:pt x="4885360" y="5713996"/>
                </a:lnTo>
                <a:lnTo>
                  <a:pt x="4888916" y="5717502"/>
                </a:lnTo>
                <a:lnTo>
                  <a:pt x="4892383" y="5721007"/>
                </a:lnTo>
                <a:lnTo>
                  <a:pt x="4897717" y="5726265"/>
                </a:lnTo>
                <a:lnTo>
                  <a:pt x="4899393" y="5728017"/>
                </a:lnTo>
                <a:lnTo>
                  <a:pt x="4902949" y="5731510"/>
                </a:lnTo>
                <a:lnTo>
                  <a:pt x="4904740" y="5735028"/>
                </a:lnTo>
                <a:lnTo>
                  <a:pt x="4906416" y="5736768"/>
                </a:lnTo>
                <a:lnTo>
                  <a:pt x="4908194" y="5740273"/>
                </a:lnTo>
                <a:lnTo>
                  <a:pt x="4908194" y="5742025"/>
                </a:lnTo>
                <a:lnTo>
                  <a:pt x="4909972" y="5743778"/>
                </a:lnTo>
                <a:lnTo>
                  <a:pt x="4909972" y="5836615"/>
                </a:lnTo>
                <a:lnTo>
                  <a:pt x="4910658" y="5845175"/>
                </a:lnTo>
                <a:lnTo>
                  <a:pt x="4941024" y="5876214"/>
                </a:lnTo>
                <a:lnTo>
                  <a:pt x="4948618" y="5876899"/>
                </a:lnTo>
                <a:lnTo>
                  <a:pt x="5146878" y="5876899"/>
                </a:lnTo>
                <a:lnTo>
                  <a:pt x="5182870" y="5852592"/>
                </a:lnTo>
                <a:lnTo>
                  <a:pt x="5185524" y="5836615"/>
                </a:lnTo>
                <a:lnTo>
                  <a:pt x="5185524" y="5798070"/>
                </a:lnTo>
                <a:lnTo>
                  <a:pt x="5185524" y="5757786"/>
                </a:lnTo>
                <a:lnTo>
                  <a:pt x="5185524" y="5749036"/>
                </a:lnTo>
                <a:lnTo>
                  <a:pt x="5186819" y="5737872"/>
                </a:lnTo>
                <a:lnTo>
                  <a:pt x="5190566" y="5722759"/>
                </a:lnTo>
                <a:lnTo>
                  <a:pt x="5196700" y="5703481"/>
                </a:lnTo>
                <a:lnTo>
                  <a:pt x="5204803" y="5680722"/>
                </a:lnTo>
                <a:lnTo>
                  <a:pt x="5214010" y="5652071"/>
                </a:lnTo>
                <a:lnTo>
                  <a:pt x="5220589" y="5626201"/>
                </a:lnTo>
                <a:lnTo>
                  <a:pt x="5224538" y="5602643"/>
                </a:lnTo>
                <a:lnTo>
                  <a:pt x="5225745" y="5582628"/>
                </a:lnTo>
                <a:close/>
              </a:path>
            </a:pathLst>
          </a:custGeom>
          <a:solidFill>
            <a:srgbClr val="202335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35A5B7AA-1EE8-425D-92D0-979802F3E64C}"/>
              </a:ext>
            </a:extLst>
          </p:cNvPr>
          <p:cNvSpPr txBox="1"/>
          <p:nvPr/>
        </p:nvSpPr>
        <p:spPr>
          <a:xfrm>
            <a:off x="2974563" y="209257"/>
            <a:ext cx="6527024" cy="626046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4000" b="1" spc="-9" dirty="0">
                <a:latin typeface="Microsoft JhengHei"/>
                <a:cs typeface="Microsoft JhengHei"/>
              </a:rPr>
              <a:t>解讀比對報告-文件檢</a:t>
            </a:r>
            <a:r>
              <a:rPr sz="4000" b="1" spc="-18" dirty="0">
                <a:latin typeface="Microsoft JhengHei"/>
                <a:cs typeface="Microsoft JhengHei"/>
              </a:rPr>
              <a:t>視</a:t>
            </a:r>
            <a:r>
              <a:rPr sz="4000" b="1" spc="-9" dirty="0">
                <a:latin typeface="Microsoft JhengHei"/>
                <a:cs typeface="Microsoft JhengHei"/>
              </a:rPr>
              <a:t>模式</a:t>
            </a:r>
            <a:endParaRPr sz="4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30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9899" y="382756"/>
            <a:ext cx="7442171" cy="969204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84091" y="0"/>
            <a:ext cx="7890741" cy="10283536"/>
          </a:xfrm>
          <a:custGeom>
            <a:avLst/>
            <a:gdLst/>
            <a:ahLst/>
            <a:cxnLst/>
            <a:rect l="l" t="t" r="r" b="b"/>
            <a:pathLst>
              <a:path w="8679815" h="11311890">
                <a:moveTo>
                  <a:pt x="8679600" y="0"/>
                </a:moveTo>
                <a:lnTo>
                  <a:pt x="0" y="0"/>
                </a:lnTo>
                <a:lnTo>
                  <a:pt x="0" y="11311378"/>
                </a:lnTo>
                <a:lnTo>
                  <a:pt x="8679600" y="11311378"/>
                </a:lnTo>
                <a:lnTo>
                  <a:pt x="8679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 dirty="0"/>
          </a:p>
        </p:txBody>
      </p:sp>
      <p:sp>
        <p:nvSpPr>
          <p:cNvPr id="5" name="object 5"/>
          <p:cNvSpPr txBox="1"/>
          <p:nvPr/>
        </p:nvSpPr>
        <p:spPr>
          <a:xfrm>
            <a:off x="11561744" y="265995"/>
            <a:ext cx="6192982" cy="1371919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相似度說明</a:t>
            </a:r>
            <a:endParaRPr sz="2682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1546" marR="4618">
              <a:lnSpc>
                <a:spcPct val="150000"/>
              </a:lnSpc>
              <a:spcBef>
                <a:spcPts val="27"/>
              </a:spcBef>
            </a:pPr>
            <a:r>
              <a:rPr sz="2182" spc="23" dirty="0" err="1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在線上報告中，可以確認使用者文檔的總相似度及文章相似度</a:t>
            </a:r>
            <a:r>
              <a:rPr sz="2182" spc="23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sz="2182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56038" y="7867242"/>
            <a:ext cx="6238890" cy="2160394"/>
          </a:xfrm>
          <a:prstGeom prst="rect">
            <a:avLst/>
          </a:prstGeom>
        </p:spPr>
        <p:txBody>
          <a:bodyPr vert="horz" wrap="square" lIns="0" tIns="12123" rIns="0" bIns="0" rtlCol="0">
            <a:spAutoFit/>
          </a:bodyPr>
          <a:lstStyle/>
          <a:p>
            <a:pPr marL="11546" marR="4618" algn="just">
              <a:lnSpc>
                <a:spcPct val="150000"/>
              </a:lnSpc>
              <a:spcBef>
                <a:spcPts val="95"/>
              </a:spcBef>
            </a:pP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提醒：我們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得到的原</a:t>
            </a:r>
            <a:r>
              <a:rPr sz="2400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始</a:t>
            </a:r>
            <a:r>
              <a:rPr sz="2400" spc="-14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數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值</a:t>
            </a: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</a:t>
            </a:r>
            <a:r>
              <a:rPr sz="2400" spc="-14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經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過一</a:t>
            </a:r>
            <a:r>
              <a:rPr sz="2400" spc="-1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連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串</a:t>
            </a: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</a:t>
            </a:r>
            <a:r>
              <a:rPr sz="2400" spc="-14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去</a:t>
            </a: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除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重</a:t>
            </a:r>
            <a:r>
              <a:rPr sz="2400" spc="-14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複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部分</a:t>
            </a:r>
            <a:r>
              <a:rPr sz="2400" spc="-1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字</a:t>
            </a: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數</a:t>
            </a:r>
            <a:r>
              <a:rPr sz="2400" spc="-14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</a:t>
            </a: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系統經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過數值的轉換，得到最</a:t>
            </a:r>
            <a:r>
              <a:rPr sz="2400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終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的數</a:t>
            </a:r>
            <a:r>
              <a:rPr sz="2400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值</a:t>
            </a:r>
            <a:r>
              <a:rPr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總相</a:t>
            </a:r>
            <a:r>
              <a:rPr sz="2400" b="1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似</a:t>
            </a:r>
            <a:r>
              <a:rPr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度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，所以</a:t>
            </a:r>
            <a:r>
              <a:rPr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總相似度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並不</a:t>
            </a:r>
            <a:r>
              <a:rPr sz="2400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等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於下</a:t>
            </a:r>
            <a:r>
              <a:rPr sz="2400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方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的段落分數的加總</a:t>
            </a:r>
            <a:r>
              <a:rPr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文章相</a:t>
            </a:r>
            <a:r>
              <a:rPr sz="2400" b="1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似</a:t>
            </a:r>
            <a:r>
              <a:rPr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度</a:t>
            </a:r>
            <a:r>
              <a:rPr sz="2400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47942" y="795116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14" name="object 14"/>
          <p:cNvGrpSpPr/>
          <p:nvPr/>
        </p:nvGrpSpPr>
        <p:grpSpPr>
          <a:xfrm>
            <a:off x="8015147" y="2110316"/>
            <a:ext cx="1646959" cy="7927109"/>
            <a:chOff x="8810311" y="2321347"/>
            <a:chExt cx="1811655" cy="8719820"/>
          </a:xfrm>
        </p:grpSpPr>
        <p:sp>
          <p:nvSpPr>
            <p:cNvPr id="15" name="object 15"/>
            <p:cNvSpPr/>
            <p:nvPr/>
          </p:nvSpPr>
          <p:spPr>
            <a:xfrm>
              <a:off x="9067959" y="2352767"/>
              <a:ext cx="1522095" cy="8657590"/>
            </a:xfrm>
            <a:custGeom>
              <a:avLst/>
              <a:gdLst/>
              <a:ahLst/>
              <a:cxnLst/>
              <a:rect l="l" t="t" r="r" b="b"/>
              <a:pathLst>
                <a:path w="1522095" h="8657590">
                  <a:moveTo>
                    <a:pt x="0" y="253668"/>
                  </a:moveTo>
                  <a:lnTo>
                    <a:pt x="4085" y="208060"/>
                  </a:lnTo>
                  <a:lnTo>
                    <a:pt x="15865" y="165139"/>
                  </a:lnTo>
                  <a:lnTo>
                    <a:pt x="34624" y="125619"/>
                  </a:lnTo>
                  <a:lnTo>
                    <a:pt x="59646" y="90217"/>
                  </a:lnTo>
                  <a:lnTo>
                    <a:pt x="90217" y="59646"/>
                  </a:lnTo>
                  <a:lnTo>
                    <a:pt x="125619" y="34624"/>
                  </a:lnTo>
                  <a:lnTo>
                    <a:pt x="165139" y="15865"/>
                  </a:lnTo>
                  <a:lnTo>
                    <a:pt x="208060" y="4085"/>
                  </a:lnTo>
                  <a:lnTo>
                    <a:pt x="253668" y="0"/>
                  </a:lnTo>
                  <a:lnTo>
                    <a:pt x="1268341" y="0"/>
                  </a:lnTo>
                  <a:lnTo>
                    <a:pt x="1313948" y="4085"/>
                  </a:lnTo>
                  <a:lnTo>
                    <a:pt x="1356869" y="15865"/>
                  </a:lnTo>
                  <a:lnTo>
                    <a:pt x="1396389" y="34624"/>
                  </a:lnTo>
                  <a:lnTo>
                    <a:pt x="1431792" y="59646"/>
                  </a:lnTo>
                  <a:lnTo>
                    <a:pt x="1462362" y="90217"/>
                  </a:lnTo>
                  <a:lnTo>
                    <a:pt x="1487384" y="125619"/>
                  </a:lnTo>
                  <a:lnTo>
                    <a:pt x="1506143" y="165139"/>
                  </a:lnTo>
                  <a:lnTo>
                    <a:pt x="1517923" y="208060"/>
                  </a:lnTo>
                  <a:lnTo>
                    <a:pt x="1522009" y="253668"/>
                  </a:lnTo>
                  <a:lnTo>
                    <a:pt x="1522009" y="8403311"/>
                  </a:lnTo>
                  <a:lnTo>
                    <a:pt x="1517923" y="8448907"/>
                  </a:lnTo>
                  <a:lnTo>
                    <a:pt x="1506143" y="8491822"/>
                  </a:lnTo>
                  <a:lnTo>
                    <a:pt x="1487384" y="8531340"/>
                  </a:lnTo>
                  <a:lnTo>
                    <a:pt x="1462362" y="8566744"/>
                  </a:lnTo>
                  <a:lnTo>
                    <a:pt x="1431792" y="8597318"/>
                  </a:lnTo>
                  <a:lnTo>
                    <a:pt x="1396389" y="8622345"/>
                  </a:lnTo>
                  <a:lnTo>
                    <a:pt x="1356869" y="8641108"/>
                  </a:lnTo>
                  <a:lnTo>
                    <a:pt x="1313948" y="8652892"/>
                  </a:lnTo>
                  <a:lnTo>
                    <a:pt x="1268341" y="8656979"/>
                  </a:lnTo>
                  <a:lnTo>
                    <a:pt x="253668" y="8656979"/>
                  </a:lnTo>
                  <a:lnTo>
                    <a:pt x="208060" y="8652892"/>
                  </a:lnTo>
                  <a:lnTo>
                    <a:pt x="165139" y="8641108"/>
                  </a:lnTo>
                  <a:lnTo>
                    <a:pt x="125619" y="8622345"/>
                  </a:lnTo>
                  <a:lnTo>
                    <a:pt x="90217" y="8597318"/>
                  </a:lnTo>
                  <a:lnTo>
                    <a:pt x="59646" y="8566744"/>
                  </a:lnTo>
                  <a:lnTo>
                    <a:pt x="34624" y="8531340"/>
                  </a:lnTo>
                  <a:lnTo>
                    <a:pt x="15865" y="8491822"/>
                  </a:lnTo>
                  <a:lnTo>
                    <a:pt x="4085" y="8448907"/>
                  </a:lnTo>
                  <a:lnTo>
                    <a:pt x="0" y="8403311"/>
                  </a:lnTo>
                  <a:lnTo>
                    <a:pt x="0" y="253668"/>
                  </a:lnTo>
                  <a:close/>
                </a:path>
              </a:pathLst>
            </a:custGeom>
            <a:ln w="6284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0311" y="4251823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9" name="object 19"/>
          <p:cNvSpPr/>
          <p:nvPr/>
        </p:nvSpPr>
        <p:spPr>
          <a:xfrm>
            <a:off x="11168390" y="1985843"/>
            <a:ext cx="393122" cy="462019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0" name="object 20"/>
          <p:cNvSpPr txBox="1"/>
          <p:nvPr/>
        </p:nvSpPr>
        <p:spPr>
          <a:xfrm>
            <a:off x="11162916" y="1809818"/>
            <a:ext cx="6778720" cy="2534901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34637">
              <a:lnSpc>
                <a:spcPct val="150000"/>
              </a:lnSpc>
              <a:spcBef>
                <a:spcPts val="82"/>
              </a:spcBef>
              <a:tabLst>
                <a:tab pos="420259" algn="l"/>
              </a:tabLst>
            </a:pPr>
            <a:r>
              <a:rPr lang="zh-TW" altLang="en-US" sz="1773" b="1" spc="-477" baseline="-15723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</a:t>
            </a:r>
            <a:r>
              <a:rPr sz="3614" b="1" spc="-715" baseline="-15723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1	</a:t>
            </a:r>
            <a:r>
              <a:rPr lang="zh-TW" altLang="en-US" sz="3614" b="1" spc="-715" baseline="-15723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  </a:t>
            </a:r>
            <a:r>
              <a:rPr sz="2182" b="1" spc="23" dirty="0" err="1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總相似度</a:t>
            </a:r>
            <a:r>
              <a:rPr sz="2182" b="1" spc="5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:</a:t>
            </a:r>
            <a:r>
              <a:rPr sz="2182" b="1" spc="9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endParaRPr lang="en-US" altLang="zh-TW" sz="2182" b="1" spc="9" dirty="0">
              <a:solidFill>
                <a:srgbClr val="6A6A6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50277" lvl="1">
              <a:lnSpc>
                <a:spcPct val="150000"/>
              </a:lnSpc>
              <a:spcBef>
                <a:spcPts val="82"/>
              </a:spcBef>
              <a:tabLst>
                <a:tab pos="420259" algn="l"/>
              </a:tabLst>
            </a:pPr>
            <a:r>
              <a:rPr sz="2182" spc="23" dirty="0" err="1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總相似度為在使用者文檔中，系統檢測出來的總</a:t>
            </a:r>
            <a:r>
              <a:rPr lang="zh-TW" altLang="en-US" sz="2182" spc="23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相似比例，總相似度越高，代表使用者文檔與所有被檢測出的文獻的相似程度越高。使用者可在文檔管理頁面、線上報告頁面及下載報告檢視總相似度。</a:t>
            </a:r>
            <a:endParaRPr sz="2182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55603" y="757016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23094" y="3848226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162916" y="5032215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0" name="object 30"/>
          <p:cNvSpPr txBox="1"/>
          <p:nvPr/>
        </p:nvSpPr>
        <p:spPr>
          <a:xfrm>
            <a:off x="11162917" y="4879756"/>
            <a:ext cx="6397336" cy="530174"/>
          </a:xfrm>
          <a:prstGeom prst="rect">
            <a:avLst/>
          </a:prstGeom>
        </p:spPr>
        <p:txBody>
          <a:bodyPr vert="horz" wrap="square" lIns="0" tIns="9236" rIns="0" bIns="0" rtlCol="0">
            <a:spAutoFit/>
          </a:bodyPr>
          <a:lstStyle/>
          <a:p>
            <a:pPr marL="420259" marR="27709" indent="-386199">
              <a:lnSpc>
                <a:spcPct val="150000"/>
              </a:lnSpc>
              <a:spcBef>
                <a:spcPts val="73"/>
              </a:spcBef>
              <a:tabLst>
                <a:tab pos="420259" algn="l"/>
              </a:tabLst>
            </a:pPr>
            <a:r>
              <a:rPr lang="zh-TW" altLang="en-US" sz="1773" b="1" spc="-432" baseline="-6289" dirty="0">
                <a:solidFill>
                  <a:srgbClr val="6A6A6A"/>
                </a:solidFill>
                <a:latin typeface="Wingdings"/>
                <a:cs typeface="Calibri"/>
              </a:rPr>
              <a:t> </a:t>
            </a:r>
            <a:r>
              <a:rPr sz="3614" b="1" spc="-647" baseline="-6289" dirty="0">
                <a:solidFill>
                  <a:srgbClr val="FFFFFF"/>
                </a:solidFill>
                <a:latin typeface="Calibri"/>
                <a:cs typeface="Calibri"/>
              </a:rPr>
              <a:t>2	</a:t>
            </a:r>
            <a:r>
              <a:rPr sz="2545" b="1" spc="23" dirty="0" err="1">
                <a:solidFill>
                  <a:srgbClr val="6A6A6A"/>
                </a:solidFill>
                <a:latin typeface="Microsoft JhengHei"/>
                <a:cs typeface="Microsoft JhengHei"/>
              </a:rPr>
              <a:t>文章相似度</a:t>
            </a:r>
            <a:r>
              <a:rPr sz="2545" b="1" spc="5" dirty="0">
                <a:solidFill>
                  <a:srgbClr val="6A6A6A"/>
                </a:solidFill>
                <a:latin typeface="Microsoft JhengHei"/>
                <a:cs typeface="Microsoft JhengHei"/>
              </a:rPr>
              <a:t>:</a:t>
            </a:r>
            <a:endParaRPr lang="en-US" altLang="zh-TW" sz="1818" b="1" spc="5" dirty="0">
              <a:solidFill>
                <a:srgbClr val="6A6A6A"/>
              </a:solidFill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789943F8-9872-45B0-9BF7-D59BC30D4538}"/>
              </a:ext>
            </a:extLst>
          </p:cNvPr>
          <p:cNvSpPr txBox="1"/>
          <p:nvPr/>
        </p:nvSpPr>
        <p:spPr>
          <a:xfrm>
            <a:off x="11515837" y="5467326"/>
            <a:ext cx="6397336" cy="2045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182" spc="23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文章相似度為在使用者文檔中，系統檢測出來與單篇文章相似的比例。文章相似度越高，代表使用者文檔與該篇文章的相似程度越高，使用者可在線上報告頁面及下載報告檢視總相似度。</a:t>
            </a:r>
            <a:endParaRPr lang="zh-TW" altLang="en-US" sz="2182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F75E990D-B8F5-4986-9D17-6A4DB0BA4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885" r="55970"/>
          <a:stretch/>
        </p:blipFill>
        <p:spPr>
          <a:xfrm>
            <a:off x="2328770" y="265995"/>
            <a:ext cx="2803369" cy="108171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31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552" y="294410"/>
            <a:ext cx="8616126" cy="97795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391680" y="0"/>
            <a:ext cx="7890741" cy="10283536"/>
          </a:xfrm>
          <a:custGeom>
            <a:avLst/>
            <a:gdLst/>
            <a:ahLst/>
            <a:cxnLst/>
            <a:rect l="l" t="t" r="r" b="b"/>
            <a:pathLst>
              <a:path w="8679815" h="11311890">
                <a:moveTo>
                  <a:pt x="8679600" y="0"/>
                </a:moveTo>
                <a:lnTo>
                  <a:pt x="0" y="0"/>
                </a:lnTo>
                <a:lnTo>
                  <a:pt x="0" y="11311378"/>
                </a:lnTo>
                <a:lnTo>
                  <a:pt x="8679600" y="11311378"/>
                </a:lnTo>
                <a:lnTo>
                  <a:pt x="8679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" name="object 5"/>
          <p:cNvSpPr txBox="1"/>
          <p:nvPr/>
        </p:nvSpPr>
        <p:spPr>
          <a:xfrm>
            <a:off x="11655046" y="1413395"/>
            <a:ext cx="5964959" cy="2706359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909" b="1" spc="-9" dirty="0">
                <a:solidFill>
                  <a:srgbClr val="001F5F"/>
                </a:solidFill>
                <a:latin typeface="Microsoft JhengHei"/>
                <a:cs typeface="Microsoft JhengHei"/>
              </a:rPr>
              <a:t>下載報告</a:t>
            </a:r>
            <a:endParaRPr sz="2909" dirty="0">
              <a:latin typeface="Microsoft JhengHei"/>
              <a:cs typeface="Microsoft JhengHei"/>
            </a:endParaRPr>
          </a:p>
          <a:p>
            <a:pPr marL="11546" marR="4618">
              <a:lnSpc>
                <a:spcPct val="150000"/>
              </a:lnSpc>
              <a:spcBef>
                <a:spcPts val="2295"/>
              </a:spcBef>
            </a:pPr>
            <a:r>
              <a:rPr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使用者可以依照需求，下載全文檢測報告或段落檢測報告。在相似文章清單中，將滑鼠移到下載報告按鈕，即可以選擇下載，下載報告的檔案格式為</a:t>
            </a:r>
            <a:r>
              <a:rPr sz="2182" spc="9" dirty="0">
                <a:solidFill>
                  <a:srgbClr val="666666"/>
                </a:solidFill>
                <a:latin typeface="Microsoft JhengHei"/>
                <a:cs typeface="Microsoft JhengHei"/>
              </a:rPr>
              <a:t>PDF</a:t>
            </a:r>
            <a:r>
              <a:rPr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檔。</a:t>
            </a:r>
            <a:endParaRPr sz="2182" dirty="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72968" y="5290886"/>
            <a:ext cx="4136736" cy="426147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提供兩種下載分析報告模式</a:t>
            </a:r>
            <a:endParaRPr sz="2682" dirty="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55046" y="6075950"/>
            <a:ext cx="5889336" cy="3001486"/>
          </a:xfrm>
          <a:prstGeom prst="rect">
            <a:avLst/>
          </a:prstGeom>
        </p:spPr>
        <p:txBody>
          <a:bodyPr vert="horz" wrap="square" lIns="0" tIns="15009" rIns="0" bIns="0" rtlCol="0">
            <a:spAutoFit/>
          </a:bodyPr>
          <a:lstStyle/>
          <a:p>
            <a:pPr marL="568619" indent="-557651">
              <a:lnSpc>
                <a:spcPct val="150000"/>
              </a:lnSpc>
              <a:spcBef>
                <a:spcPts val="118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182" b="1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下載全文報</a:t>
            </a:r>
            <a:r>
              <a:rPr sz="2182" b="1" spc="14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告</a:t>
            </a:r>
            <a:r>
              <a:rPr sz="2182" dirty="0">
                <a:solidFill>
                  <a:srgbClr val="666666"/>
                </a:solidFill>
                <a:latin typeface="Microsoft JhengHei"/>
                <a:cs typeface="Microsoft JhengHei"/>
              </a:rPr>
              <a:t>:</a:t>
            </a:r>
            <a:endParaRPr lang="en-US" altLang="zh-TW" sz="2182" dirty="0">
              <a:solidFill>
                <a:srgbClr val="666666"/>
              </a:solidFill>
              <a:latin typeface="Microsoft JhengHei"/>
              <a:cs typeface="Microsoft JhengHei"/>
            </a:endParaRPr>
          </a:p>
          <a:p>
            <a:pPr marL="10968">
              <a:lnSpc>
                <a:spcPct val="150000"/>
              </a:lnSpc>
              <a:spcBef>
                <a:spcPts val="118"/>
              </a:spcBef>
              <a:tabLst>
                <a:tab pos="568619" algn="l"/>
                <a:tab pos="569197" algn="l"/>
              </a:tabLst>
            </a:pPr>
            <a:r>
              <a:rPr lang="en-US" altLang="zh-TW"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        </a:t>
            </a:r>
            <a:r>
              <a:rPr sz="2182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下載全文檢測報告並檢視完整文檔</a:t>
            </a:r>
            <a:r>
              <a:rPr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lang="en-US" altLang="zh-TW" sz="2182" spc="23" dirty="0">
              <a:solidFill>
                <a:srgbClr val="666666"/>
              </a:solidFill>
              <a:latin typeface="Microsoft JhengHei"/>
              <a:cs typeface="Microsoft JhengHei"/>
            </a:endParaRPr>
          </a:p>
          <a:p>
            <a:pPr marL="10968">
              <a:lnSpc>
                <a:spcPct val="150000"/>
              </a:lnSpc>
              <a:spcBef>
                <a:spcPts val="118"/>
              </a:spcBef>
              <a:tabLst>
                <a:tab pos="568619" algn="l"/>
                <a:tab pos="569197" algn="l"/>
              </a:tabLst>
            </a:pPr>
            <a:endParaRPr sz="2182" dirty="0">
              <a:latin typeface="Microsoft JhengHei"/>
              <a:cs typeface="Microsoft JhengHei"/>
            </a:endParaRPr>
          </a:p>
          <a:p>
            <a:pPr marL="568619" marR="4618" indent="-557651">
              <a:lnSpc>
                <a:spcPct val="150000"/>
              </a:lnSpc>
              <a:buFont typeface="+mj-lt"/>
              <a:buAutoNum type="arabicParenR" startAt="2"/>
              <a:tabLst>
                <a:tab pos="568619" algn="l"/>
                <a:tab pos="569197" algn="l"/>
              </a:tabLst>
            </a:pPr>
            <a:r>
              <a:rPr sz="2182" b="1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下載段落報</a:t>
            </a:r>
            <a:r>
              <a:rPr sz="2182" b="1" spc="14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告</a:t>
            </a:r>
            <a:r>
              <a:rPr sz="2182" dirty="0">
                <a:solidFill>
                  <a:srgbClr val="666666"/>
                </a:solidFill>
                <a:latin typeface="Microsoft JhengHei"/>
                <a:cs typeface="Microsoft JhengHei"/>
              </a:rPr>
              <a:t>:</a:t>
            </a:r>
            <a:endParaRPr lang="en-US" altLang="zh-TW" sz="2182" dirty="0">
              <a:solidFill>
                <a:srgbClr val="666666"/>
              </a:solidFill>
              <a:latin typeface="Microsoft JhengHei"/>
              <a:cs typeface="Microsoft JhengHei"/>
            </a:endParaRPr>
          </a:p>
          <a:p>
            <a:pPr marL="10968" marR="4618">
              <a:lnSpc>
                <a:spcPct val="150000"/>
              </a:lnSpc>
              <a:tabLst>
                <a:tab pos="568619" algn="l"/>
                <a:tab pos="569197" algn="l"/>
              </a:tabLst>
            </a:pPr>
            <a:r>
              <a:rPr lang="en-US" altLang="zh-TW"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        </a:t>
            </a:r>
            <a:r>
              <a:rPr sz="2182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下載相似段落檢測報告，僅檢視相似的段</a:t>
            </a:r>
            <a:r>
              <a:rPr lang="en-US" altLang="zh-TW"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 </a:t>
            </a:r>
            <a:br>
              <a:rPr lang="en-US" altLang="zh-TW"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</a:br>
            <a:r>
              <a:rPr lang="en-US" altLang="zh-TW"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         </a:t>
            </a:r>
            <a:r>
              <a:rPr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落。</a:t>
            </a:r>
            <a:endParaRPr sz="2182" dirty="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040325" y="213014"/>
            <a:ext cx="819727" cy="866486"/>
            <a:chOff x="9585769" y="689994"/>
            <a:chExt cx="901700" cy="953135"/>
          </a:xfrm>
        </p:grpSpPr>
        <p:sp>
          <p:nvSpPr>
            <p:cNvPr id="9" name="object 9"/>
            <p:cNvSpPr/>
            <p:nvPr/>
          </p:nvSpPr>
          <p:spPr>
            <a:xfrm>
              <a:off x="9617190" y="721414"/>
              <a:ext cx="692785" cy="665480"/>
            </a:xfrm>
            <a:custGeom>
              <a:avLst/>
              <a:gdLst/>
              <a:ahLst/>
              <a:cxnLst/>
              <a:rect l="l" t="t" r="r" b="b"/>
              <a:pathLst>
                <a:path w="692784" h="665480">
                  <a:moveTo>
                    <a:pt x="0" y="110809"/>
                  </a:moveTo>
                  <a:lnTo>
                    <a:pt x="8712" y="67691"/>
                  </a:lnTo>
                  <a:lnTo>
                    <a:pt x="32467" y="32467"/>
                  </a:lnTo>
                  <a:lnTo>
                    <a:pt x="67691" y="8712"/>
                  </a:lnTo>
                  <a:lnTo>
                    <a:pt x="110809" y="0"/>
                  </a:lnTo>
                  <a:lnTo>
                    <a:pt x="581698" y="0"/>
                  </a:lnTo>
                  <a:lnTo>
                    <a:pt x="624816" y="8712"/>
                  </a:lnTo>
                  <a:lnTo>
                    <a:pt x="660040" y="32467"/>
                  </a:lnTo>
                  <a:lnTo>
                    <a:pt x="683795" y="67691"/>
                  </a:lnTo>
                  <a:lnTo>
                    <a:pt x="692508" y="110809"/>
                  </a:lnTo>
                  <a:lnTo>
                    <a:pt x="692508" y="554048"/>
                  </a:lnTo>
                  <a:lnTo>
                    <a:pt x="683795" y="597166"/>
                  </a:lnTo>
                  <a:lnTo>
                    <a:pt x="660040" y="632390"/>
                  </a:lnTo>
                  <a:lnTo>
                    <a:pt x="624816" y="656145"/>
                  </a:lnTo>
                  <a:lnTo>
                    <a:pt x="581698" y="664858"/>
                  </a:lnTo>
                  <a:lnTo>
                    <a:pt x="110809" y="664858"/>
                  </a:lnTo>
                  <a:lnTo>
                    <a:pt x="67691" y="656145"/>
                  </a:lnTo>
                  <a:lnTo>
                    <a:pt x="32467" y="632390"/>
                  </a:lnTo>
                  <a:lnTo>
                    <a:pt x="8712" y="597166"/>
                  </a:lnTo>
                  <a:lnTo>
                    <a:pt x="0" y="554048"/>
                  </a:lnTo>
                  <a:lnTo>
                    <a:pt x="0" y="110809"/>
                  </a:lnTo>
                  <a:close/>
                </a:path>
              </a:pathLst>
            </a:custGeom>
            <a:ln w="6284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54563" y="1210318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1089600" y="5290886"/>
            <a:ext cx="6782445" cy="4783101"/>
            <a:chOff x="12192210" y="5819974"/>
            <a:chExt cx="7460690" cy="5261411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98974" y="10743301"/>
              <a:ext cx="953926" cy="3380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210" y="5819974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209798" y="5290885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74162" y="681268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3" name="object 33"/>
          <p:cNvSpPr/>
          <p:nvPr/>
        </p:nvSpPr>
        <p:spPr>
          <a:xfrm>
            <a:off x="1702480" y="1673855"/>
            <a:ext cx="8616125" cy="8318735"/>
          </a:xfrm>
          <a:custGeom>
            <a:avLst/>
            <a:gdLst/>
            <a:ahLst/>
            <a:cxnLst/>
            <a:rect l="l" t="t" r="r" b="b"/>
            <a:pathLst>
              <a:path w="9211310" h="8716645">
                <a:moveTo>
                  <a:pt x="9211237" y="0"/>
                </a:moveTo>
                <a:lnTo>
                  <a:pt x="0" y="0"/>
                </a:lnTo>
                <a:lnTo>
                  <a:pt x="0" y="8716049"/>
                </a:lnTo>
                <a:lnTo>
                  <a:pt x="9211237" y="8716049"/>
                </a:lnTo>
                <a:lnTo>
                  <a:pt x="9211237" y="0"/>
                </a:lnTo>
                <a:close/>
              </a:path>
            </a:pathLst>
          </a:custGeom>
          <a:solidFill>
            <a:srgbClr val="000000">
              <a:alpha val="78038"/>
            </a:srgbClr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53447E1F-C74B-40CE-A2E8-D1D30113D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69231" x2="47059" y2="69231"/>
                        <a14:foregroundMark x1="47059" y1="61538" x2="47059" y2="61538"/>
                        <a14:foregroundMark x1="41176" y1="80769" x2="41176" y2="80769"/>
                        <a14:foregroundMark x1="56863" y1="86538" x2="56863" y2="86538"/>
                        <a14:foregroundMark x1="62745" y1="80769" x2="62745" y2="8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1792" y="1194954"/>
            <a:ext cx="769682" cy="784774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2D9AFF2C-B584-47B5-B449-581A7595C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523" y="2754248"/>
            <a:ext cx="6856039" cy="52569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45">
            <a:extLst>
              <a:ext uri="{FF2B5EF4-FFF2-40B4-BE49-F238E27FC236}">
                <a16:creationId xmlns:a16="http://schemas.microsoft.com/office/drawing/2014/main" id="{61382DF5-2642-4074-B858-3EF1A126B82F}"/>
              </a:ext>
            </a:extLst>
          </p:cNvPr>
          <p:cNvSpPr/>
          <p:nvPr/>
        </p:nvSpPr>
        <p:spPr>
          <a:xfrm>
            <a:off x="3917925" y="4037254"/>
            <a:ext cx="4572001" cy="914400"/>
          </a:xfrm>
          <a:custGeom>
            <a:avLst/>
            <a:gdLst/>
            <a:ahLst/>
            <a:cxnLst/>
            <a:rect l="l" t="t" r="r" b="b"/>
            <a:pathLst>
              <a:path w="6335872" h="1267174">
                <a:moveTo>
                  <a:pt x="0" y="0"/>
                </a:moveTo>
                <a:lnTo>
                  <a:pt x="6335872" y="0"/>
                </a:lnTo>
                <a:lnTo>
                  <a:pt x="6335872" y="1267175"/>
                </a:lnTo>
                <a:lnTo>
                  <a:pt x="0" y="12671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>
            <a:off x="15392400" y="5311185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/>
          </a:solidFill>
        </p:spPr>
      </p:sp>
      <p:sp>
        <p:nvSpPr>
          <p:cNvPr id="9" name="Freeform 9"/>
          <p:cNvSpPr/>
          <p:nvPr/>
        </p:nvSpPr>
        <p:spPr>
          <a:xfrm>
            <a:off x="14728265" y="6895697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3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4881"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20" name="Freeform 20"/>
          <p:cNvSpPr/>
          <p:nvPr/>
        </p:nvSpPr>
        <p:spPr>
          <a:xfrm>
            <a:off x="-8434820" y="-2324100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object 160">
            <a:extLst>
              <a:ext uri="{FF2B5EF4-FFF2-40B4-BE49-F238E27FC236}">
                <a16:creationId xmlns:a16="http://schemas.microsoft.com/office/drawing/2014/main" id="{43F814BB-F188-4C0C-914F-B427F9E42E9F}"/>
              </a:ext>
            </a:extLst>
          </p:cNvPr>
          <p:cNvSpPr txBox="1"/>
          <p:nvPr/>
        </p:nvSpPr>
        <p:spPr>
          <a:xfrm>
            <a:off x="4379369" y="5741038"/>
            <a:ext cx="9180197" cy="24143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680592" indent="-568896">
              <a:lnSpc>
                <a:spcPct val="150000"/>
              </a:lnSpc>
              <a:buClr>
                <a:srgbClr val="2E5BAA"/>
              </a:buClr>
              <a:buFont typeface="Arial"/>
              <a:buChar char="•"/>
            </a:pPr>
            <a:r>
              <a:rPr lang="zh-TW" altLang="en-US" sz="3600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比對服務的目的</a:t>
            </a:r>
            <a:endParaRPr lang="en-US" altLang="zh-TW" sz="3600" b="1" spc="711" dirty="0">
              <a:solidFill>
                <a:srgbClr val="545454"/>
              </a:solidFill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  <a:p>
            <a:pPr marL="680592" indent="-568896">
              <a:lnSpc>
                <a:spcPct val="150000"/>
              </a:lnSpc>
              <a:buClr>
                <a:srgbClr val="2E5BAA"/>
              </a:buClr>
              <a:buFont typeface="Arial"/>
              <a:buChar char="•"/>
            </a:pPr>
            <a:r>
              <a:rPr lang="zh-TW" altLang="en-US" sz="3600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比對系統使用差異</a:t>
            </a:r>
            <a:endParaRPr lang="en-US" altLang="zh-TW" sz="3600" b="1" spc="711" dirty="0">
              <a:solidFill>
                <a:srgbClr val="545454"/>
              </a:solidFill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  <a:p>
            <a:pPr marL="680592" indent="-568896">
              <a:lnSpc>
                <a:spcPct val="150000"/>
              </a:lnSpc>
              <a:buClr>
                <a:srgbClr val="2E5BAA"/>
              </a:buClr>
              <a:buFont typeface="Arial"/>
              <a:buChar char="•"/>
            </a:pPr>
            <a:r>
              <a:rPr lang="zh-TW" altLang="en-US" sz="3600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比對系統使用時機</a:t>
            </a:r>
            <a:endParaRPr lang="en-US" altLang="zh-TW" sz="3600" b="1" spc="711" dirty="0">
              <a:solidFill>
                <a:srgbClr val="545454"/>
              </a:solidFill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E9943E9-455D-4536-B35D-DF4CEF64AB73}"/>
              </a:ext>
            </a:extLst>
          </p:cNvPr>
          <p:cNvSpPr txBox="1"/>
          <p:nvPr/>
        </p:nvSpPr>
        <p:spPr>
          <a:xfrm>
            <a:off x="7595729" y="3543300"/>
            <a:ext cx="75037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11500" b="1" spc="556" dirty="0">
                <a:solidFill>
                  <a:schemeClr val="accent6">
                    <a:lumMod val="75000"/>
                  </a:schemeClr>
                </a:solidFill>
                <a:latin typeface="Gotham Bold"/>
                <a:ea typeface="微軟正黑體" panose="020B0604030504040204" pitchFamily="34" charset="-120"/>
                <a:cs typeface="Gotham Bold"/>
              </a:rPr>
              <a:t>系統簡介</a:t>
            </a:r>
          </a:p>
        </p:txBody>
      </p:sp>
      <p:sp>
        <p:nvSpPr>
          <p:cNvPr id="25" name="object 159">
            <a:extLst>
              <a:ext uri="{FF2B5EF4-FFF2-40B4-BE49-F238E27FC236}">
                <a16:creationId xmlns:a16="http://schemas.microsoft.com/office/drawing/2014/main" id="{220B3325-BCB4-4C01-8DA5-EA40B8B8BCF5}"/>
              </a:ext>
            </a:extLst>
          </p:cNvPr>
          <p:cNvSpPr/>
          <p:nvPr/>
        </p:nvSpPr>
        <p:spPr>
          <a:xfrm>
            <a:off x="3839542" y="5232680"/>
            <a:ext cx="11181599" cy="212927"/>
          </a:xfrm>
          <a:custGeom>
            <a:avLst/>
            <a:gdLst/>
            <a:ahLst/>
            <a:cxnLst/>
            <a:rect l="l" t="t" r="r" b="b"/>
            <a:pathLst>
              <a:path w="6120130" h="108585">
                <a:moveTo>
                  <a:pt x="6120003" y="0"/>
                </a:moveTo>
                <a:lnTo>
                  <a:pt x="0" y="0"/>
                </a:lnTo>
                <a:lnTo>
                  <a:pt x="0" y="107999"/>
                </a:lnTo>
                <a:lnTo>
                  <a:pt x="6120003" y="107999"/>
                </a:lnTo>
                <a:lnTo>
                  <a:pt x="612000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700" dirty="0">
              <a:solidFill>
                <a:srgbClr val="2E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08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32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553" y="331354"/>
            <a:ext cx="8690393" cy="953033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485078" y="0"/>
            <a:ext cx="7816850" cy="10287000"/>
          </a:xfrm>
          <a:custGeom>
            <a:avLst/>
            <a:gdLst/>
            <a:ahLst/>
            <a:cxnLst/>
            <a:rect l="l" t="t" r="r" b="b"/>
            <a:pathLst>
              <a:path w="8598535" h="11311890">
                <a:moveTo>
                  <a:pt x="8597907" y="0"/>
                </a:moveTo>
                <a:lnTo>
                  <a:pt x="0" y="0"/>
                </a:lnTo>
                <a:lnTo>
                  <a:pt x="0" y="11311375"/>
                </a:lnTo>
                <a:lnTo>
                  <a:pt x="8597907" y="11311375"/>
                </a:lnTo>
                <a:lnTo>
                  <a:pt x="859790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" name="object 5"/>
          <p:cNvSpPr txBox="1"/>
          <p:nvPr/>
        </p:nvSpPr>
        <p:spPr>
          <a:xfrm>
            <a:off x="11245081" y="1174961"/>
            <a:ext cx="6422159" cy="2705746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909" b="1" spc="14" dirty="0" err="1">
                <a:solidFill>
                  <a:srgbClr val="001F5F"/>
                </a:solidFill>
                <a:latin typeface="Microsoft JhengHei"/>
                <a:cs typeface="Microsoft JhengHei"/>
              </a:rPr>
              <a:t>設定</a:t>
            </a:r>
            <a:endParaRPr lang="en-US" altLang="zh-TW" sz="2909" b="1" spc="14" dirty="0">
              <a:solidFill>
                <a:srgbClr val="001F5F"/>
              </a:solidFill>
              <a:latin typeface="Microsoft JhengHei"/>
              <a:cs typeface="Microsoft JhengHei"/>
            </a:endParaRPr>
          </a:p>
          <a:p>
            <a:pPr marL="11546">
              <a:spcBef>
                <a:spcPts val="104"/>
              </a:spcBef>
            </a:pPr>
            <a:endParaRPr sz="1727" dirty="0">
              <a:latin typeface="Microsoft JhengHei"/>
              <a:cs typeface="Microsoft JhengHei"/>
            </a:endParaRPr>
          </a:p>
          <a:p>
            <a:pPr marL="11546">
              <a:lnSpc>
                <a:spcPct val="150000"/>
              </a:lnSpc>
              <a:tabLst>
                <a:tab pos="397168" algn="l"/>
              </a:tabLst>
            </a:pPr>
            <a:r>
              <a:rPr sz="2182" b="1" spc="9" dirty="0">
                <a:solidFill>
                  <a:srgbClr val="666666"/>
                </a:solidFill>
                <a:latin typeface="Microsoft JhengHei"/>
                <a:cs typeface="Microsoft JhengHei"/>
              </a:rPr>
              <a:t>1)	</a:t>
            </a:r>
            <a:r>
              <a:rPr sz="2182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排除參考書目</a:t>
            </a:r>
            <a:r>
              <a:rPr sz="2182" b="1" spc="5" dirty="0">
                <a:solidFill>
                  <a:srgbClr val="666666"/>
                </a:solidFill>
                <a:latin typeface="Microsoft JhengHei"/>
                <a:cs typeface="Microsoft JhengHei"/>
              </a:rPr>
              <a:t>(</a:t>
            </a:r>
            <a:r>
              <a:rPr sz="2182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列為預設值</a:t>
            </a:r>
            <a:r>
              <a:rPr sz="2182" b="1" spc="9" dirty="0">
                <a:solidFill>
                  <a:srgbClr val="666666"/>
                </a:solidFill>
                <a:latin typeface="Microsoft JhengHei"/>
                <a:cs typeface="Microsoft JhengHei"/>
              </a:rPr>
              <a:t>)</a:t>
            </a:r>
            <a:endParaRPr sz="2182" dirty="0">
              <a:latin typeface="Microsoft JhengHei"/>
              <a:cs typeface="Microsoft JhengHei"/>
            </a:endParaRPr>
          </a:p>
          <a:p>
            <a:pPr marL="427186" marR="4618" lvl="1">
              <a:lnSpc>
                <a:spcPct val="150000"/>
              </a:lnSpc>
              <a:spcBef>
                <a:spcPts val="114"/>
              </a:spcBef>
            </a:pP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本系統會把排除參考文獻列為預設值，使用者可以依自己的使用習慣或是針對自身的比對報告需求，可手動勾選是否要自動排除引文</a:t>
            </a:r>
            <a:r>
              <a:rPr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。</a:t>
            </a:r>
            <a:endParaRPr sz="2182" dirty="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78563" y="4056581"/>
            <a:ext cx="6517985" cy="3104877"/>
          </a:xfrm>
          <a:prstGeom prst="rect">
            <a:avLst/>
          </a:prstGeom>
        </p:spPr>
        <p:txBody>
          <a:bodyPr vert="horz" wrap="square" lIns="0" tIns="151245" rIns="0" bIns="0" rtlCol="0">
            <a:spAutoFit/>
          </a:bodyPr>
          <a:lstStyle/>
          <a:p>
            <a:pPr marL="11546">
              <a:spcBef>
                <a:spcPts val="1191"/>
              </a:spcBef>
              <a:tabLst>
                <a:tab pos="397168" algn="l"/>
              </a:tabLst>
            </a:pPr>
            <a:r>
              <a:rPr sz="2182" b="1" spc="9" dirty="0">
                <a:solidFill>
                  <a:srgbClr val="666666"/>
                </a:solidFill>
                <a:latin typeface="Microsoft JhengHei"/>
                <a:cs typeface="Microsoft JhengHei"/>
              </a:rPr>
              <a:t>2)	</a:t>
            </a:r>
            <a:r>
              <a:rPr sz="2182" b="1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排除包含以</a:t>
            </a:r>
            <a:r>
              <a:rPr sz="2182" b="1" spc="18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</a:t>
            </a:r>
            <a:r>
              <a:rPr sz="2182" b="1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數值的</a:t>
            </a:r>
            <a:r>
              <a:rPr lang="zh-TW" altLang="en-US" sz="2182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相似</a:t>
            </a:r>
            <a:r>
              <a:rPr sz="2182" b="1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來源文獻</a:t>
            </a:r>
            <a:endParaRPr sz="2182" dirty="0">
              <a:latin typeface="Microsoft JhengHei"/>
              <a:cs typeface="Microsoft JhengHei"/>
            </a:endParaRPr>
          </a:p>
          <a:p>
            <a:pPr marL="427186" lvl="1">
              <a:lnSpc>
                <a:spcPct val="150000"/>
              </a:lnSpc>
              <a:spcBef>
                <a:spcPts val="1114"/>
              </a:spcBef>
            </a:pPr>
            <a:r>
              <a:rPr sz="2182" spc="14" dirty="0">
                <a:solidFill>
                  <a:srgbClr val="333333"/>
                </a:solidFill>
                <a:latin typeface="Microsoft JhengHei"/>
                <a:cs typeface="Microsoft JhengHei"/>
              </a:rPr>
              <a:t>Q</a:t>
            </a:r>
            <a:r>
              <a:rPr lang="zh-TW" altLang="en-US" sz="2182" spc="14" dirty="0">
                <a:solidFill>
                  <a:srgbClr val="333333"/>
                </a:solidFill>
                <a:latin typeface="Microsoft JhengHei"/>
                <a:cs typeface="Microsoft JhengHei"/>
              </a:rPr>
              <a:t>：</a:t>
            </a: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排除比下列數值還小的來源怎麼使</a:t>
            </a:r>
            <a:r>
              <a:rPr sz="2182" spc="27" dirty="0" err="1">
                <a:solidFill>
                  <a:srgbClr val="333333"/>
                </a:solidFill>
                <a:latin typeface="Microsoft JhengHei"/>
                <a:cs typeface="Microsoft JhengHei"/>
              </a:rPr>
              <a:t>用</a:t>
            </a:r>
            <a:r>
              <a:rPr sz="2182" spc="-14" dirty="0">
                <a:solidFill>
                  <a:srgbClr val="333333"/>
                </a:solidFill>
                <a:latin typeface="Microsoft JhengHei"/>
                <a:cs typeface="Microsoft JhengHei"/>
              </a:rPr>
              <a:t> </a:t>
            </a:r>
            <a:r>
              <a:rPr sz="2182" spc="14" dirty="0">
                <a:solidFill>
                  <a:srgbClr val="333333"/>
                </a:solidFill>
                <a:latin typeface="Microsoft JhengHei"/>
                <a:cs typeface="Microsoft JhengHei"/>
              </a:rPr>
              <a:t>?</a:t>
            </a: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用在哪</a:t>
            </a:r>
            <a:br>
              <a:rPr lang="en-US" altLang="zh-TW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</a:br>
            <a:r>
              <a:rPr lang="en-US" altLang="zh-TW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       </a:t>
            </a:r>
            <a:r>
              <a:rPr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裡</a:t>
            </a:r>
            <a:r>
              <a:rPr sz="2182" spc="14" dirty="0">
                <a:solidFill>
                  <a:srgbClr val="333333"/>
                </a:solidFill>
                <a:latin typeface="Microsoft JhengHei"/>
                <a:cs typeface="Microsoft JhengHei"/>
              </a:rPr>
              <a:t>?</a:t>
            </a:r>
            <a:endParaRPr sz="2182" dirty="0">
              <a:latin typeface="Microsoft JhengHei"/>
              <a:cs typeface="Microsoft JhengHei"/>
            </a:endParaRPr>
          </a:p>
          <a:p>
            <a:pPr marL="427186" marR="4618" lvl="1">
              <a:lnSpc>
                <a:spcPct val="152200"/>
              </a:lnSpc>
              <a:spcBef>
                <a:spcPts val="5"/>
              </a:spcBef>
            </a:pPr>
            <a:r>
              <a:rPr sz="2182" spc="9" dirty="0">
                <a:solidFill>
                  <a:srgbClr val="333333"/>
                </a:solidFill>
                <a:latin typeface="Microsoft JhengHei"/>
                <a:cs typeface="Microsoft JhengHei"/>
              </a:rPr>
              <a:t>A</a:t>
            </a:r>
            <a:r>
              <a:rPr lang="zh-TW" altLang="en-US" sz="2182" spc="9" dirty="0">
                <a:solidFill>
                  <a:srgbClr val="333333"/>
                </a:solidFill>
                <a:latin typeface="Microsoft JhengHei"/>
                <a:cs typeface="Microsoft JhengHei"/>
              </a:rPr>
              <a:t>：</a:t>
            </a: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有關專有名詞、機構名稱等等，因不具抄襲</a:t>
            </a:r>
            <a:br>
              <a:rPr lang="en-US" altLang="zh-TW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</a:br>
            <a:r>
              <a:rPr lang="zh-TW" altLang="en-US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       </a:t>
            </a: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意義，建議您可使用新功能，排除比下列數</a:t>
            </a:r>
            <a:br>
              <a:rPr lang="en-US" altLang="zh-TW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</a:br>
            <a:r>
              <a:rPr lang="zh-TW" altLang="en-US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       </a:t>
            </a: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值還小的來源這個功能來修正您的相似度</a:t>
            </a:r>
            <a:r>
              <a:rPr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。</a:t>
            </a:r>
            <a:endParaRPr sz="2182" dirty="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86645" y="7704654"/>
            <a:ext cx="917578" cy="459928"/>
          </a:xfrm>
          <a:prstGeom prst="rect">
            <a:avLst/>
          </a:prstGeom>
        </p:spPr>
        <p:txBody>
          <a:bodyPr vert="horz" wrap="square" lIns="0" tIns="12123" rIns="0" bIns="0" rtlCol="0">
            <a:spAutoFit/>
          </a:bodyPr>
          <a:lstStyle/>
          <a:p>
            <a:pPr marL="11546">
              <a:spcBef>
                <a:spcPts val="95"/>
              </a:spcBef>
            </a:pPr>
            <a:r>
              <a:rPr sz="2909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提醒</a:t>
            </a:r>
            <a:endParaRPr sz="2909" b="1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67770" y="280051"/>
            <a:ext cx="629805" cy="604982"/>
          </a:xfrm>
          <a:custGeom>
            <a:avLst/>
            <a:gdLst/>
            <a:ahLst/>
            <a:cxnLst/>
            <a:rect l="l" t="t" r="r" b="b"/>
            <a:pathLst>
              <a:path w="692784" h="665480">
                <a:moveTo>
                  <a:pt x="0" y="110809"/>
                </a:moveTo>
                <a:lnTo>
                  <a:pt x="8712" y="67691"/>
                </a:lnTo>
                <a:lnTo>
                  <a:pt x="32467" y="32467"/>
                </a:lnTo>
                <a:lnTo>
                  <a:pt x="67691" y="8712"/>
                </a:lnTo>
                <a:lnTo>
                  <a:pt x="110809" y="0"/>
                </a:lnTo>
                <a:lnTo>
                  <a:pt x="581698" y="0"/>
                </a:lnTo>
                <a:lnTo>
                  <a:pt x="624816" y="8712"/>
                </a:lnTo>
                <a:lnTo>
                  <a:pt x="660040" y="32467"/>
                </a:lnTo>
                <a:lnTo>
                  <a:pt x="683795" y="67691"/>
                </a:lnTo>
                <a:lnTo>
                  <a:pt x="692508" y="110809"/>
                </a:lnTo>
                <a:lnTo>
                  <a:pt x="692508" y="554048"/>
                </a:lnTo>
                <a:lnTo>
                  <a:pt x="683795" y="597166"/>
                </a:lnTo>
                <a:lnTo>
                  <a:pt x="660040" y="632390"/>
                </a:lnTo>
                <a:lnTo>
                  <a:pt x="624816" y="656145"/>
                </a:lnTo>
                <a:lnTo>
                  <a:pt x="581698" y="664858"/>
                </a:lnTo>
                <a:lnTo>
                  <a:pt x="110809" y="664858"/>
                </a:lnTo>
                <a:lnTo>
                  <a:pt x="67691" y="656145"/>
                </a:lnTo>
                <a:lnTo>
                  <a:pt x="32467" y="632390"/>
                </a:lnTo>
                <a:lnTo>
                  <a:pt x="8712" y="597166"/>
                </a:lnTo>
                <a:lnTo>
                  <a:pt x="0" y="554048"/>
                </a:lnTo>
                <a:lnTo>
                  <a:pt x="0" y="110809"/>
                </a:lnTo>
                <a:close/>
              </a:path>
            </a:pathLst>
          </a:custGeom>
          <a:ln w="6284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3" name="object 23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31" name="object 31"/>
          <p:cNvGrpSpPr/>
          <p:nvPr/>
        </p:nvGrpSpPr>
        <p:grpSpPr>
          <a:xfrm>
            <a:off x="1702480" y="1673856"/>
            <a:ext cx="8763465" cy="8281792"/>
            <a:chOff x="1866378" y="1841241"/>
            <a:chExt cx="9211310" cy="8716645"/>
          </a:xfrm>
        </p:grpSpPr>
        <p:sp>
          <p:nvSpPr>
            <p:cNvPr id="32" name="object 32"/>
            <p:cNvSpPr/>
            <p:nvPr/>
          </p:nvSpPr>
          <p:spPr>
            <a:xfrm>
              <a:off x="1866378" y="1841241"/>
              <a:ext cx="9211310" cy="8716645"/>
            </a:xfrm>
            <a:custGeom>
              <a:avLst/>
              <a:gdLst/>
              <a:ahLst/>
              <a:cxnLst/>
              <a:rect l="l" t="t" r="r" b="b"/>
              <a:pathLst>
                <a:path w="9211310" h="8716645">
                  <a:moveTo>
                    <a:pt x="9211237" y="0"/>
                  </a:moveTo>
                  <a:lnTo>
                    <a:pt x="0" y="0"/>
                  </a:lnTo>
                  <a:lnTo>
                    <a:pt x="0" y="8716049"/>
                  </a:lnTo>
                  <a:lnTo>
                    <a:pt x="9211237" y="8716049"/>
                  </a:lnTo>
                  <a:lnTo>
                    <a:pt x="9211237" y="0"/>
                  </a:lnTo>
                  <a:close/>
                </a:path>
              </a:pathLst>
            </a:custGeom>
            <a:solidFill>
              <a:srgbClr val="0000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3368" y="3124455"/>
              <a:ext cx="7705566" cy="50976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3477" y="3144564"/>
              <a:ext cx="7620102" cy="501219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0197" y="3231285"/>
              <a:ext cx="7450431" cy="484252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1304652" y="8257145"/>
            <a:ext cx="6678548" cy="1335738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0968" marR="218210">
              <a:lnSpc>
                <a:spcPct val="150000"/>
              </a:lnSpc>
              <a:spcBef>
                <a:spcPts val="91"/>
              </a:spcBef>
            </a:pP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請依學科領域特性設定</a:t>
            </a:r>
            <a:r>
              <a:rPr lang="zh-TW" altLang="en-US" sz="2182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適</a:t>
            </a: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當的百分</a:t>
            </a:r>
            <a:r>
              <a:rPr sz="2182" b="1" spc="-9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比</a:t>
            </a: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，建</a:t>
            </a:r>
            <a:r>
              <a:rPr sz="2182" b="1" spc="-9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議</a:t>
            </a: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您和</a:t>
            </a:r>
            <a:r>
              <a:rPr sz="2182" b="1" spc="-9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您</a:t>
            </a: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的指</a:t>
            </a:r>
            <a:r>
              <a:rPr sz="2182" b="1" spc="-9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導</a:t>
            </a: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教授討論</a:t>
            </a:r>
            <a:r>
              <a:rPr sz="2182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</a:p>
          <a:p>
            <a:pPr marL="268435" marR="4618" indent="-257466">
              <a:lnSpc>
                <a:spcPts val="2700"/>
              </a:lnSpc>
              <a:spcBef>
                <a:spcPts val="91"/>
              </a:spcBef>
            </a:pPr>
            <a:endParaRPr sz="1500" dirty="0">
              <a:latin typeface="Microsoft JhengHei"/>
              <a:cs typeface="Microsoft JhengHei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34F15BE8-EB4A-4865-B1FE-898CD9D2F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3693" y="1147081"/>
            <a:ext cx="602773" cy="52742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5155" y="684444"/>
            <a:ext cx="9582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14" dirty="0">
                <a:latin typeface="Arial MT"/>
                <a:cs typeface="Arial MT"/>
              </a:rPr>
              <a:t>4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73" y="2528494"/>
            <a:ext cx="18265486" cy="6692323"/>
            <a:chOff x="0" y="2781343"/>
            <a:chExt cx="20092035" cy="7361555"/>
          </a:xfrm>
        </p:grpSpPr>
        <p:sp>
          <p:nvSpPr>
            <p:cNvPr id="4" name="object 4"/>
            <p:cNvSpPr/>
            <p:nvPr/>
          </p:nvSpPr>
          <p:spPr>
            <a:xfrm>
              <a:off x="0" y="2781343"/>
              <a:ext cx="20092035" cy="7361555"/>
            </a:xfrm>
            <a:custGeom>
              <a:avLst/>
              <a:gdLst/>
              <a:ahLst/>
              <a:cxnLst/>
              <a:rect l="l" t="t" r="r" b="b"/>
              <a:pathLst>
                <a:path w="20092035" h="7361555">
                  <a:moveTo>
                    <a:pt x="20091531" y="0"/>
                  </a:moveTo>
                  <a:lnTo>
                    <a:pt x="0" y="0"/>
                  </a:lnTo>
                  <a:lnTo>
                    <a:pt x="0" y="7361197"/>
                  </a:lnTo>
                  <a:lnTo>
                    <a:pt x="20091531" y="7361197"/>
                  </a:lnTo>
                  <a:lnTo>
                    <a:pt x="20091531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5" name="object 5"/>
            <p:cNvSpPr/>
            <p:nvPr/>
          </p:nvSpPr>
          <p:spPr>
            <a:xfrm>
              <a:off x="4667830" y="3649806"/>
              <a:ext cx="75565" cy="6054725"/>
            </a:xfrm>
            <a:custGeom>
              <a:avLst/>
              <a:gdLst/>
              <a:ahLst/>
              <a:cxnLst/>
              <a:rect l="l" t="t" r="r" b="b"/>
              <a:pathLst>
                <a:path w="75564" h="6054725">
                  <a:moveTo>
                    <a:pt x="75409" y="0"/>
                  </a:moveTo>
                  <a:lnTo>
                    <a:pt x="0" y="0"/>
                  </a:lnTo>
                  <a:lnTo>
                    <a:pt x="0" y="6054104"/>
                  </a:lnTo>
                  <a:lnTo>
                    <a:pt x="75409" y="6054104"/>
                  </a:lnTo>
                  <a:lnTo>
                    <a:pt x="75409" y="0"/>
                  </a:lnTo>
                  <a:close/>
                </a:path>
              </a:pathLst>
            </a:custGeom>
            <a:solidFill>
              <a:srgbClr val="D5EDE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8890" y="3571883"/>
              <a:ext cx="2568940" cy="62099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275" y="7853870"/>
              <a:ext cx="1817362" cy="16376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25437" y="9009679"/>
              <a:ext cx="1053465" cy="912494"/>
            </a:xfrm>
            <a:custGeom>
              <a:avLst/>
              <a:gdLst/>
              <a:ahLst/>
              <a:cxnLst/>
              <a:rect l="l" t="t" r="r" b="b"/>
              <a:pathLst>
                <a:path w="1053464" h="912495">
                  <a:moveTo>
                    <a:pt x="939624" y="716435"/>
                  </a:moveTo>
                  <a:lnTo>
                    <a:pt x="387421" y="716435"/>
                  </a:lnTo>
                  <a:lnTo>
                    <a:pt x="392343" y="717168"/>
                  </a:lnTo>
                  <a:lnTo>
                    <a:pt x="407111" y="719053"/>
                  </a:lnTo>
                  <a:lnTo>
                    <a:pt x="416851" y="720415"/>
                  </a:lnTo>
                  <a:lnTo>
                    <a:pt x="441359" y="723557"/>
                  </a:lnTo>
                  <a:lnTo>
                    <a:pt x="446282" y="724290"/>
                  </a:lnTo>
                  <a:lnTo>
                    <a:pt x="453090" y="727641"/>
                  </a:lnTo>
                  <a:lnTo>
                    <a:pt x="458012" y="728270"/>
                  </a:lnTo>
                  <a:lnTo>
                    <a:pt x="464925" y="731726"/>
                  </a:lnTo>
                  <a:lnTo>
                    <a:pt x="466810" y="734449"/>
                  </a:lnTo>
                  <a:lnTo>
                    <a:pt x="471733" y="735077"/>
                  </a:lnTo>
                  <a:lnTo>
                    <a:pt x="575316" y="880554"/>
                  </a:lnTo>
                  <a:lnTo>
                    <a:pt x="611474" y="907743"/>
                  </a:lnTo>
                  <a:lnTo>
                    <a:pt x="642822" y="911896"/>
                  </a:lnTo>
                  <a:lnTo>
                    <a:pt x="657572" y="910404"/>
                  </a:lnTo>
                  <a:lnTo>
                    <a:pt x="671595" y="905534"/>
                  </a:lnTo>
                  <a:lnTo>
                    <a:pt x="685078" y="897521"/>
                  </a:lnTo>
                  <a:lnTo>
                    <a:pt x="939624" y="716435"/>
                  </a:lnTo>
                  <a:close/>
                </a:path>
                <a:path w="1053464" h="912495">
                  <a:moveTo>
                    <a:pt x="157555" y="0"/>
                  </a:moveTo>
                  <a:lnTo>
                    <a:pt x="98436" y="15562"/>
                  </a:lnTo>
                  <a:lnTo>
                    <a:pt x="45767" y="53033"/>
                  </a:lnTo>
                  <a:lnTo>
                    <a:pt x="12864" y="102907"/>
                  </a:lnTo>
                  <a:lnTo>
                    <a:pt x="0" y="165594"/>
                  </a:lnTo>
                  <a:lnTo>
                    <a:pt x="2232" y="196137"/>
                  </a:lnTo>
                  <a:lnTo>
                    <a:pt x="10552" y="224677"/>
                  </a:lnTo>
                  <a:lnTo>
                    <a:pt x="25038" y="250783"/>
                  </a:lnTo>
                  <a:lnTo>
                    <a:pt x="153862" y="431974"/>
                  </a:lnTo>
                  <a:lnTo>
                    <a:pt x="134700" y="437795"/>
                  </a:lnTo>
                  <a:lnTo>
                    <a:pt x="98851" y="455407"/>
                  </a:lnTo>
                  <a:lnTo>
                    <a:pt x="53779" y="490467"/>
                  </a:lnTo>
                  <a:lnTo>
                    <a:pt x="18965" y="544546"/>
                  </a:lnTo>
                  <a:lnTo>
                    <a:pt x="11260" y="607720"/>
                  </a:lnTo>
                  <a:lnTo>
                    <a:pt x="16973" y="638931"/>
                  </a:lnTo>
                  <a:lnTo>
                    <a:pt x="46194" y="698734"/>
                  </a:lnTo>
                  <a:lnTo>
                    <a:pt x="80443" y="728165"/>
                  </a:lnTo>
                  <a:lnTo>
                    <a:pt x="112771" y="734866"/>
                  </a:lnTo>
                  <a:lnTo>
                    <a:pt x="124641" y="734030"/>
                  </a:lnTo>
                  <a:lnTo>
                    <a:pt x="137055" y="733734"/>
                  </a:lnTo>
                  <a:lnTo>
                    <a:pt x="148389" y="733074"/>
                  </a:lnTo>
                  <a:lnTo>
                    <a:pt x="159370" y="731924"/>
                  </a:lnTo>
                  <a:lnTo>
                    <a:pt x="170724" y="730155"/>
                  </a:lnTo>
                  <a:lnTo>
                    <a:pt x="181564" y="729281"/>
                  </a:lnTo>
                  <a:lnTo>
                    <a:pt x="194132" y="727955"/>
                  </a:lnTo>
                  <a:lnTo>
                    <a:pt x="207250" y="726237"/>
                  </a:lnTo>
                  <a:lnTo>
                    <a:pt x="219740" y="724185"/>
                  </a:lnTo>
                  <a:lnTo>
                    <a:pt x="233127" y="720842"/>
                  </a:lnTo>
                  <a:lnTo>
                    <a:pt x="245138" y="718490"/>
                  </a:lnTo>
                  <a:lnTo>
                    <a:pt x="255501" y="717336"/>
                  </a:lnTo>
                  <a:lnTo>
                    <a:pt x="266880" y="717336"/>
                  </a:lnTo>
                  <a:lnTo>
                    <a:pt x="286033" y="715706"/>
                  </a:lnTo>
                  <a:lnTo>
                    <a:pt x="309982" y="715269"/>
                  </a:lnTo>
                  <a:lnTo>
                    <a:pt x="941262" y="715269"/>
                  </a:lnTo>
                  <a:lnTo>
                    <a:pt x="947427" y="710884"/>
                  </a:lnTo>
                  <a:lnTo>
                    <a:pt x="552274" y="710884"/>
                  </a:lnTo>
                  <a:lnTo>
                    <a:pt x="542429" y="697163"/>
                  </a:lnTo>
                  <a:lnTo>
                    <a:pt x="527921" y="680321"/>
                  </a:lnTo>
                  <a:lnTo>
                    <a:pt x="510341" y="666816"/>
                  </a:lnTo>
                  <a:lnTo>
                    <a:pt x="489245" y="656572"/>
                  </a:lnTo>
                  <a:lnTo>
                    <a:pt x="488600" y="656390"/>
                  </a:lnTo>
                  <a:lnTo>
                    <a:pt x="121165" y="656390"/>
                  </a:lnTo>
                  <a:lnTo>
                    <a:pt x="111130" y="652651"/>
                  </a:lnTo>
                  <a:lnTo>
                    <a:pt x="100913" y="635924"/>
                  </a:lnTo>
                  <a:lnTo>
                    <a:pt x="93809" y="618913"/>
                  </a:lnTo>
                  <a:lnTo>
                    <a:pt x="90024" y="601882"/>
                  </a:lnTo>
                  <a:lnTo>
                    <a:pt x="89764" y="585097"/>
                  </a:lnTo>
                  <a:lnTo>
                    <a:pt x="91436" y="570013"/>
                  </a:lnTo>
                  <a:lnTo>
                    <a:pt x="124222" y="527493"/>
                  </a:lnTo>
                  <a:lnTo>
                    <a:pt x="160674" y="508522"/>
                  </a:lnTo>
                  <a:lnTo>
                    <a:pt x="200050" y="498324"/>
                  </a:lnTo>
                  <a:lnTo>
                    <a:pt x="259644" y="493139"/>
                  </a:lnTo>
                  <a:lnTo>
                    <a:pt x="277790" y="485887"/>
                  </a:lnTo>
                  <a:lnTo>
                    <a:pt x="284771" y="482800"/>
                  </a:lnTo>
                  <a:lnTo>
                    <a:pt x="290122" y="479733"/>
                  </a:lnTo>
                  <a:lnTo>
                    <a:pt x="92765" y="202436"/>
                  </a:lnTo>
                  <a:lnTo>
                    <a:pt x="85493" y="189815"/>
                  </a:lnTo>
                  <a:lnTo>
                    <a:pt x="81228" y="176120"/>
                  </a:lnTo>
                  <a:lnTo>
                    <a:pt x="80105" y="160951"/>
                  </a:lnTo>
                  <a:lnTo>
                    <a:pt x="82223" y="143848"/>
                  </a:lnTo>
                  <a:lnTo>
                    <a:pt x="101031" y="103699"/>
                  </a:lnTo>
                  <a:lnTo>
                    <a:pt x="143519" y="79541"/>
                  </a:lnTo>
                  <a:lnTo>
                    <a:pt x="158683" y="77927"/>
                  </a:lnTo>
                  <a:lnTo>
                    <a:pt x="301698" y="77927"/>
                  </a:lnTo>
                  <a:lnTo>
                    <a:pt x="290332" y="61945"/>
                  </a:lnTo>
                  <a:lnTo>
                    <a:pt x="270875" y="39378"/>
                  </a:lnTo>
                  <a:lnTo>
                    <a:pt x="247639" y="21465"/>
                  </a:lnTo>
                  <a:lnTo>
                    <a:pt x="220534" y="8658"/>
                  </a:lnTo>
                  <a:lnTo>
                    <a:pt x="189472" y="1409"/>
                  </a:lnTo>
                  <a:lnTo>
                    <a:pt x="157555" y="0"/>
                  </a:lnTo>
                  <a:close/>
                </a:path>
                <a:path w="1053464" h="912495">
                  <a:moveTo>
                    <a:pt x="941262" y="715269"/>
                  </a:moveTo>
                  <a:lnTo>
                    <a:pt x="309982" y="715269"/>
                  </a:lnTo>
                  <a:lnTo>
                    <a:pt x="364903" y="716016"/>
                  </a:lnTo>
                  <a:lnTo>
                    <a:pt x="379566" y="717901"/>
                  </a:lnTo>
                  <a:lnTo>
                    <a:pt x="387421" y="716435"/>
                  </a:lnTo>
                  <a:lnTo>
                    <a:pt x="939624" y="716435"/>
                  </a:lnTo>
                  <a:lnTo>
                    <a:pt x="941262" y="715269"/>
                  </a:lnTo>
                  <a:close/>
                </a:path>
                <a:path w="1053464" h="912495">
                  <a:moveTo>
                    <a:pt x="266880" y="717336"/>
                  </a:moveTo>
                  <a:lnTo>
                    <a:pt x="255501" y="717336"/>
                  </a:lnTo>
                  <a:lnTo>
                    <a:pt x="263938" y="717587"/>
                  </a:lnTo>
                  <a:lnTo>
                    <a:pt x="266880" y="717336"/>
                  </a:lnTo>
                  <a:close/>
                </a:path>
                <a:path w="1053464" h="912495">
                  <a:moveTo>
                    <a:pt x="818787" y="99886"/>
                  </a:moveTo>
                  <a:lnTo>
                    <a:pt x="685916" y="99886"/>
                  </a:lnTo>
                  <a:lnTo>
                    <a:pt x="721634" y="117121"/>
                  </a:lnTo>
                  <a:lnTo>
                    <a:pt x="754936" y="153170"/>
                  </a:lnTo>
                  <a:lnTo>
                    <a:pt x="779627" y="196543"/>
                  </a:lnTo>
                  <a:lnTo>
                    <a:pt x="800705" y="248793"/>
                  </a:lnTo>
                  <a:lnTo>
                    <a:pt x="816952" y="309041"/>
                  </a:lnTo>
                  <a:lnTo>
                    <a:pt x="831707" y="367248"/>
                  </a:lnTo>
                  <a:lnTo>
                    <a:pt x="842313" y="394945"/>
                  </a:lnTo>
                  <a:lnTo>
                    <a:pt x="852549" y="419157"/>
                  </a:lnTo>
                  <a:lnTo>
                    <a:pt x="863373" y="440728"/>
                  </a:lnTo>
                  <a:lnTo>
                    <a:pt x="875591" y="460148"/>
                  </a:lnTo>
                  <a:lnTo>
                    <a:pt x="885331" y="473868"/>
                  </a:lnTo>
                  <a:lnTo>
                    <a:pt x="552274" y="710884"/>
                  </a:lnTo>
                  <a:lnTo>
                    <a:pt x="947427" y="710884"/>
                  </a:lnTo>
                  <a:lnTo>
                    <a:pt x="1018240" y="660506"/>
                  </a:lnTo>
                  <a:lnTo>
                    <a:pt x="1030235" y="650373"/>
                  </a:lnTo>
                  <a:lnTo>
                    <a:pt x="1039737" y="638512"/>
                  </a:lnTo>
                  <a:lnTo>
                    <a:pt x="1044486" y="629113"/>
                  </a:lnTo>
                  <a:lnTo>
                    <a:pt x="918881" y="629113"/>
                  </a:lnTo>
                  <a:lnTo>
                    <a:pt x="911410" y="628981"/>
                  </a:lnTo>
                  <a:lnTo>
                    <a:pt x="877987" y="601580"/>
                  </a:lnTo>
                  <a:lnTo>
                    <a:pt x="877842" y="595466"/>
                  </a:lnTo>
                  <a:lnTo>
                    <a:pt x="877854" y="593420"/>
                  </a:lnTo>
                  <a:lnTo>
                    <a:pt x="897899" y="560065"/>
                  </a:lnTo>
                  <a:lnTo>
                    <a:pt x="927330" y="551477"/>
                  </a:lnTo>
                  <a:lnTo>
                    <a:pt x="1038264" y="551477"/>
                  </a:lnTo>
                  <a:lnTo>
                    <a:pt x="1038140" y="551267"/>
                  </a:lnTo>
                  <a:lnTo>
                    <a:pt x="940422" y="413960"/>
                  </a:lnTo>
                  <a:lnTo>
                    <a:pt x="919645" y="366790"/>
                  </a:lnTo>
                  <a:lnTo>
                    <a:pt x="908594" y="329699"/>
                  </a:lnTo>
                  <a:lnTo>
                    <a:pt x="896747" y="283879"/>
                  </a:lnTo>
                  <a:lnTo>
                    <a:pt x="880257" y="227959"/>
                  </a:lnTo>
                  <a:lnTo>
                    <a:pt x="862460" y="179550"/>
                  </a:lnTo>
                  <a:lnTo>
                    <a:pt x="842797" y="137877"/>
                  </a:lnTo>
                  <a:lnTo>
                    <a:pt x="820710" y="102164"/>
                  </a:lnTo>
                  <a:lnTo>
                    <a:pt x="818787" y="99886"/>
                  </a:lnTo>
                  <a:close/>
                </a:path>
                <a:path w="1053464" h="912495">
                  <a:moveTo>
                    <a:pt x="253705" y="639953"/>
                  </a:moveTo>
                  <a:lnTo>
                    <a:pt x="243162" y="640829"/>
                  </a:lnTo>
                  <a:lnTo>
                    <a:pt x="216074" y="644063"/>
                  </a:lnTo>
                  <a:lnTo>
                    <a:pt x="173991" y="651458"/>
                  </a:lnTo>
                  <a:lnTo>
                    <a:pt x="142236" y="655780"/>
                  </a:lnTo>
                  <a:lnTo>
                    <a:pt x="121165" y="656390"/>
                  </a:lnTo>
                  <a:lnTo>
                    <a:pt x="488600" y="656390"/>
                  </a:lnTo>
                  <a:lnTo>
                    <a:pt x="464192" y="649509"/>
                  </a:lnTo>
                  <a:lnTo>
                    <a:pt x="393482" y="640187"/>
                  </a:lnTo>
                  <a:lnTo>
                    <a:pt x="262158" y="640187"/>
                  </a:lnTo>
                  <a:lnTo>
                    <a:pt x="253705" y="639953"/>
                  </a:lnTo>
                  <a:close/>
                </a:path>
                <a:path w="1053464" h="912495">
                  <a:moveTo>
                    <a:pt x="313923" y="636482"/>
                  </a:moveTo>
                  <a:lnTo>
                    <a:pt x="286852" y="637250"/>
                  </a:lnTo>
                  <a:lnTo>
                    <a:pt x="262158" y="640187"/>
                  </a:lnTo>
                  <a:lnTo>
                    <a:pt x="393482" y="640187"/>
                  </a:lnTo>
                  <a:lnTo>
                    <a:pt x="375900" y="637883"/>
                  </a:lnTo>
                  <a:lnTo>
                    <a:pt x="343547" y="636991"/>
                  </a:lnTo>
                  <a:lnTo>
                    <a:pt x="313923" y="636482"/>
                  </a:lnTo>
                  <a:close/>
                </a:path>
                <a:path w="1053464" h="912495">
                  <a:moveTo>
                    <a:pt x="1038264" y="551477"/>
                  </a:moveTo>
                  <a:lnTo>
                    <a:pt x="927330" y="551477"/>
                  </a:lnTo>
                  <a:lnTo>
                    <a:pt x="934444" y="553343"/>
                  </a:lnTo>
                  <a:lnTo>
                    <a:pt x="941037" y="556740"/>
                  </a:lnTo>
                  <a:lnTo>
                    <a:pt x="959143" y="588101"/>
                  </a:lnTo>
                  <a:lnTo>
                    <a:pt x="958541" y="595466"/>
                  </a:lnTo>
                  <a:lnTo>
                    <a:pt x="933901" y="624665"/>
                  </a:lnTo>
                  <a:lnTo>
                    <a:pt x="918881" y="629113"/>
                  </a:lnTo>
                  <a:lnTo>
                    <a:pt x="1044486" y="629113"/>
                  </a:lnTo>
                  <a:lnTo>
                    <a:pt x="1046843" y="624451"/>
                  </a:lnTo>
                  <a:lnTo>
                    <a:pt x="1051651" y="607720"/>
                  </a:lnTo>
                  <a:lnTo>
                    <a:pt x="1053133" y="593420"/>
                  </a:lnTo>
                  <a:lnTo>
                    <a:pt x="1051493" y="579415"/>
                  </a:lnTo>
                  <a:lnTo>
                    <a:pt x="1046555" y="565449"/>
                  </a:lnTo>
                  <a:lnTo>
                    <a:pt x="1038264" y="551477"/>
                  </a:lnTo>
                  <a:close/>
                </a:path>
                <a:path w="1053464" h="912495">
                  <a:moveTo>
                    <a:pt x="301698" y="77927"/>
                  </a:moveTo>
                  <a:lnTo>
                    <a:pt x="158683" y="77927"/>
                  </a:lnTo>
                  <a:lnTo>
                    <a:pt x="173552" y="78808"/>
                  </a:lnTo>
                  <a:lnTo>
                    <a:pt x="190359" y="82433"/>
                  </a:lnTo>
                  <a:lnTo>
                    <a:pt x="204318" y="88483"/>
                  </a:lnTo>
                  <a:lnTo>
                    <a:pt x="215881" y="97027"/>
                  </a:lnTo>
                  <a:lnTo>
                    <a:pt x="225501" y="108134"/>
                  </a:lnTo>
                  <a:lnTo>
                    <a:pt x="338719" y="267331"/>
                  </a:lnTo>
                  <a:lnTo>
                    <a:pt x="341058" y="260152"/>
                  </a:lnTo>
                  <a:lnTo>
                    <a:pt x="367705" y="224520"/>
                  </a:lnTo>
                  <a:lnTo>
                    <a:pt x="417637" y="195653"/>
                  </a:lnTo>
                  <a:lnTo>
                    <a:pt x="438060" y="192738"/>
                  </a:lnTo>
                  <a:lnTo>
                    <a:pt x="460196" y="192738"/>
                  </a:lnTo>
                  <a:lnTo>
                    <a:pt x="465848" y="183842"/>
                  </a:lnTo>
                  <a:lnTo>
                    <a:pt x="498808" y="154192"/>
                  </a:lnTo>
                  <a:lnTo>
                    <a:pt x="521624" y="144267"/>
                  </a:lnTo>
                  <a:lnTo>
                    <a:pt x="348878" y="144267"/>
                  </a:lnTo>
                  <a:lnTo>
                    <a:pt x="301698" y="77927"/>
                  </a:lnTo>
                  <a:close/>
                </a:path>
                <a:path w="1053464" h="912495">
                  <a:moveTo>
                    <a:pt x="460196" y="192738"/>
                  </a:moveTo>
                  <a:lnTo>
                    <a:pt x="438060" y="192738"/>
                  </a:lnTo>
                  <a:lnTo>
                    <a:pt x="459583" y="193702"/>
                  </a:lnTo>
                  <a:lnTo>
                    <a:pt x="460196" y="192738"/>
                  </a:lnTo>
                  <a:close/>
                </a:path>
                <a:path w="1053464" h="912495">
                  <a:moveTo>
                    <a:pt x="584175" y="140055"/>
                  </a:moveTo>
                  <a:lnTo>
                    <a:pt x="544905" y="140055"/>
                  </a:lnTo>
                  <a:lnTo>
                    <a:pt x="556110" y="140601"/>
                  </a:lnTo>
                  <a:lnTo>
                    <a:pt x="566942" y="142955"/>
                  </a:lnTo>
                  <a:lnTo>
                    <a:pt x="577410" y="147095"/>
                  </a:lnTo>
                  <a:lnTo>
                    <a:pt x="584175" y="140055"/>
                  </a:lnTo>
                  <a:close/>
                </a:path>
                <a:path w="1053464" h="912495">
                  <a:moveTo>
                    <a:pt x="664727" y="20624"/>
                  </a:moveTo>
                  <a:lnTo>
                    <a:pt x="628495" y="27042"/>
                  </a:lnTo>
                  <a:lnTo>
                    <a:pt x="592617" y="40962"/>
                  </a:lnTo>
                  <a:lnTo>
                    <a:pt x="557092" y="62364"/>
                  </a:lnTo>
                  <a:lnTo>
                    <a:pt x="527758" y="64557"/>
                  </a:lnTo>
                  <a:lnTo>
                    <a:pt x="499789" y="71581"/>
                  </a:lnTo>
                  <a:lnTo>
                    <a:pt x="472742" y="83396"/>
                  </a:lnTo>
                  <a:lnTo>
                    <a:pt x="446177" y="99964"/>
                  </a:lnTo>
                  <a:lnTo>
                    <a:pt x="422507" y="116722"/>
                  </a:lnTo>
                  <a:lnTo>
                    <a:pt x="403594" y="119332"/>
                  </a:lnTo>
                  <a:lnTo>
                    <a:pt x="385025" y="124799"/>
                  </a:lnTo>
                  <a:lnTo>
                    <a:pt x="366790" y="133114"/>
                  </a:lnTo>
                  <a:lnTo>
                    <a:pt x="348878" y="144267"/>
                  </a:lnTo>
                  <a:lnTo>
                    <a:pt x="521624" y="144267"/>
                  </a:lnTo>
                  <a:lnTo>
                    <a:pt x="533317" y="141335"/>
                  </a:lnTo>
                  <a:lnTo>
                    <a:pt x="544905" y="140055"/>
                  </a:lnTo>
                  <a:lnTo>
                    <a:pt x="584175" y="140055"/>
                  </a:lnTo>
                  <a:lnTo>
                    <a:pt x="584616" y="139597"/>
                  </a:lnTo>
                  <a:lnTo>
                    <a:pt x="591536" y="133453"/>
                  </a:lnTo>
                  <a:lnTo>
                    <a:pt x="598280" y="128213"/>
                  </a:lnTo>
                  <a:lnTo>
                    <a:pt x="604956" y="123425"/>
                  </a:lnTo>
                  <a:lnTo>
                    <a:pt x="647213" y="101856"/>
                  </a:lnTo>
                  <a:lnTo>
                    <a:pt x="685916" y="99886"/>
                  </a:lnTo>
                  <a:lnTo>
                    <a:pt x="818787" y="99886"/>
                  </a:lnTo>
                  <a:lnTo>
                    <a:pt x="794528" y="71141"/>
                  </a:lnTo>
                  <a:lnTo>
                    <a:pt x="765842" y="47688"/>
                  </a:lnTo>
                  <a:lnTo>
                    <a:pt x="734740" y="31364"/>
                  </a:lnTo>
                  <a:lnTo>
                    <a:pt x="701312" y="21727"/>
                  </a:lnTo>
                  <a:lnTo>
                    <a:pt x="664727" y="20624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9308" y="9557229"/>
              <a:ext cx="89199" cy="854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25437" y="9009679"/>
              <a:ext cx="1053465" cy="912494"/>
            </a:xfrm>
            <a:custGeom>
              <a:avLst/>
              <a:gdLst/>
              <a:ahLst/>
              <a:cxnLst/>
              <a:rect l="l" t="t" r="r" b="b"/>
              <a:pathLst>
                <a:path w="1053464" h="912495">
                  <a:moveTo>
                    <a:pt x="754936" y="153170"/>
                  </a:moveTo>
                  <a:lnTo>
                    <a:pt x="721634" y="117121"/>
                  </a:lnTo>
                  <a:lnTo>
                    <a:pt x="685916" y="99886"/>
                  </a:lnTo>
                  <a:lnTo>
                    <a:pt x="647213" y="101856"/>
                  </a:lnTo>
                  <a:lnTo>
                    <a:pt x="604956" y="123425"/>
                  </a:lnTo>
                  <a:lnTo>
                    <a:pt x="577410" y="147095"/>
                  </a:lnTo>
                  <a:lnTo>
                    <a:pt x="566942" y="142955"/>
                  </a:lnTo>
                  <a:lnTo>
                    <a:pt x="556110" y="140601"/>
                  </a:lnTo>
                  <a:lnTo>
                    <a:pt x="544905" y="140055"/>
                  </a:lnTo>
                  <a:lnTo>
                    <a:pt x="533317" y="141335"/>
                  </a:lnTo>
                  <a:lnTo>
                    <a:pt x="489119" y="160292"/>
                  </a:lnTo>
                  <a:lnTo>
                    <a:pt x="459583" y="193702"/>
                  </a:lnTo>
                  <a:lnTo>
                    <a:pt x="438060" y="192738"/>
                  </a:lnTo>
                  <a:lnTo>
                    <a:pt x="398313" y="202436"/>
                  </a:lnTo>
                  <a:lnTo>
                    <a:pt x="361443" y="231636"/>
                  </a:lnTo>
                  <a:lnTo>
                    <a:pt x="338719" y="267331"/>
                  </a:lnTo>
                  <a:lnTo>
                    <a:pt x="273265" y="175295"/>
                  </a:lnTo>
                  <a:lnTo>
                    <a:pt x="239653" y="128033"/>
                  </a:lnTo>
                  <a:lnTo>
                    <a:pt x="227270" y="110621"/>
                  </a:lnTo>
                  <a:lnTo>
                    <a:pt x="225501" y="108134"/>
                  </a:lnTo>
                  <a:lnTo>
                    <a:pt x="215881" y="97027"/>
                  </a:lnTo>
                  <a:lnTo>
                    <a:pt x="204318" y="88483"/>
                  </a:lnTo>
                  <a:lnTo>
                    <a:pt x="190359" y="82433"/>
                  </a:lnTo>
                  <a:lnTo>
                    <a:pt x="173552" y="78808"/>
                  </a:lnTo>
                  <a:lnTo>
                    <a:pt x="158683" y="77927"/>
                  </a:lnTo>
                  <a:lnTo>
                    <a:pt x="143519" y="79541"/>
                  </a:lnTo>
                  <a:lnTo>
                    <a:pt x="101031" y="103699"/>
                  </a:lnTo>
                  <a:lnTo>
                    <a:pt x="82223" y="143848"/>
                  </a:lnTo>
                  <a:lnTo>
                    <a:pt x="80105" y="160951"/>
                  </a:lnTo>
                  <a:lnTo>
                    <a:pt x="81228" y="176120"/>
                  </a:lnTo>
                  <a:lnTo>
                    <a:pt x="85493" y="189815"/>
                  </a:lnTo>
                  <a:lnTo>
                    <a:pt x="92801" y="202500"/>
                  </a:lnTo>
                  <a:lnTo>
                    <a:pt x="206877" y="362775"/>
                  </a:lnTo>
                  <a:lnTo>
                    <a:pt x="265457" y="445079"/>
                  </a:lnTo>
                  <a:lnTo>
                    <a:pt x="287039" y="475402"/>
                  </a:lnTo>
                  <a:lnTo>
                    <a:pt x="290122" y="479733"/>
                  </a:lnTo>
                  <a:lnTo>
                    <a:pt x="284771" y="482800"/>
                  </a:lnTo>
                  <a:lnTo>
                    <a:pt x="277790" y="485887"/>
                  </a:lnTo>
                  <a:lnTo>
                    <a:pt x="269355" y="489248"/>
                  </a:lnTo>
                  <a:lnTo>
                    <a:pt x="259644" y="493140"/>
                  </a:lnTo>
                  <a:lnTo>
                    <a:pt x="250077" y="493752"/>
                  </a:lnTo>
                  <a:lnTo>
                    <a:pt x="240530" y="494344"/>
                  </a:lnTo>
                  <a:lnTo>
                    <a:pt x="230983" y="494936"/>
                  </a:lnTo>
                  <a:lnTo>
                    <a:pt x="187717" y="500880"/>
                  </a:lnTo>
                  <a:lnTo>
                    <a:pt x="147800" y="513825"/>
                  </a:lnTo>
                  <a:lnTo>
                    <a:pt x="108764" y="540750"/>
                  </a:lnTo>
                  <a:lnTo>
                    <a:pt x="89764" y="585097"/>
                  </a:lnTo>
                  <a:lnTo>
                    <a:pt x="90024" y="601882"/>
                  </a:lnTo>
                  <a:lnTo>
                    <a:pt x="93809" y="618913"/>
                  </a:lnTo>
                  <a:lnTo>
                    <a:pt x="100913" y="635924"/>
                  </a:lnTo>
                  <a:lnTo>
                    <a:pt x="111130" y="652651"/>
                  </a:lnTo>
                  <a:lnTo>
                    <a:pt x="121165" y="656390"/>
                  </a:lnTo>
                  <a:lnTo>
                    <a:pt x="142236" y="655780"/>
                  </a:lnTo>
                  <a:lnTo>
                    <a:pt x="173991" y="651458"/>
                  </a:lnTo>
                  <a:lnTo>
                    <a:pt x="216074" y="644063"/>
                  </a:lnTo>
                  <a:lnTo>
                    <a:pt x="230595" y="642353"/>
                  </a:lnTo>
                  <a:lnTo>
                    <a:pt x="243162" y="640829"/>
                  </a:lnTo>
                  <a:lnTo>
                    <a:pt x="253705" y="639953"/>
                  </a:lnTo>
                  <a:lnTo>
                    <a:pt x="262158" y="640188"/>
                  </a:lnTo>
                  <a:lnTo>
                    <a:pt x="286852" y="637250"/>
                  </a:lnTo>
                  <a:lnTo>
                    <a:pt x="313923" y="636483"/>
                  </a:lnTo>
                  <a:lnTo>
                    <a:pt x="343547" y="636991"/>
                  </a:lnTo>
                  <a:lnTo>
                    <a:pt x="375900" y="637883"/>
                  </a:lnTo>
                  <a:lnTo>
                    <a:pt x="431043" y="645110"/>
                  </a:lnTo>
                  <a:lnTo>
                    <a:pt x="489245" y="656572"/>
                  </a:lnTo>
                  <a:lnTo>
                    <a:pt x="527921" y="680321"/>
                  </a:lnTo>
                  <a:lnTo>
                    <a:pt x="552274" y="710884"/>
                  </a:lnTo>
                  <a:lnTo>
                    <a:pt x="744823" y="573859"/>
                  </a:lnTo>
                  <a:lnTo>
                    <a:pt x="843699" y="503495"/>
                  </a:lnTo>
                  <a:lnTo>
                    <a:pt x="880127" y="477572"/>
                  </a:lnTo>
                  <a:lnTo>
                    <a:pt x="885331" y="473868"/>
                  </a:lnTo>
                  <a:lnTo>
                    <a:pt x="875591" y="460148"/>
                  </a:lnTo>
                  <a:lnTo>
                    <a:pt x="863373" y="440728"/>
                  </a:lnTo>
                  <a:lnTo>
                    <a:pt x="852549" y="419157"/>
                  </a:lnTo>
                  <a:lnTo>
                    <a:pt x="842275" y="394857"/>
                  </a:lnTo>
                  <a:lnTo>
                    <a:pt x="831707" y="367248"/>
                  </a:lnTo>
                  <a:lnTo>
                    <a:pt x="824433" y="338282"/>
                  </a:lnTo>
                  <a:lnTo>
                    <a:pt x="816952" y="309042"/>
                  </a:lnTo>
                  <a:lnTo>
                    <a:pt x="800705" y="248793"/>
                  </a:lnTo>
                  <a:lnTo>
                    <a:pt x="779627" y="196543"/>
                  </a:lnTo>
                  <a:lnTo>
                    <a:pt x="767684" y="173398"/>
                  </a:lnTo>
                  <a:lnTo>
                    <a:pt x="754936" y="153170"/>
                  </a:lnTo>
                  <a:close/>
                </a:path>
                <a:path w="1053464" h="912495">
                  <a:moveTo>
                    <a:pt x="820710" y="102164"/>
                  </a:moveTo>
                  <a:lnTo>
                    <a:pt x="842797" y="137877"/>
                  </a:lnTo>
                  <a:lnTo>
                    <a:pt x="862460" y="179550"/>
                  </a:lnTo>
                  <a:lnTo>
                    <a:pt x="880257" y="227959"/>
                  </a:lnTo>
                  <a:lnTo>
                    <a:pt x="896747" y="283879"/>
                  </a:lnTo>
                  <a:lnTo>
                    <a:pt x="908594" y="329699"/>
                  </a:lnTo>
                  <a:lnTo>
                    <a:pt x="919645" y="366790"/>
                  </a:lnTo>
                  <a:lnTo>
                    <a:pt x="930166" y="394946"/>
                  </a:lnTo>
                  <a:lnTo>
                    <a:pt x="940422" y="413960"/>
                  </a:lnTo>
                  <a:lnTo>
                    <a:pt x="996915" y="493341"/>
                  </a:lnTo>
                  <a:lnTo>
                    <a:pt x="1025925" y="534104"/>
                  </a:lnTo>
                  <a:lnTo>
                    <a:pt x="1036613" y="549122"/>
                  </a:lnTo>
                  <a:lnTo>
                    <a:pt x="1038140" y="551267"/>
                  </a:lnTo>
                  <a:lnTo>
                    <a:pt x="1046555" y="565449"/>
                  </a:lnTo>
                  <a:lnTo>
                    <a:pt x="1051493" y="579415"/>
                  </a:lnTo>
                  <a:lnTo>
                    <a:pt x="1053133" y="593420"/>
                  </a:lnTo>
                  <a:lnTo>
                    <a:pt x="1051651" y="607720"/>
                  </a:lnTo>
                  <a:lnTo>
                    <a:pt x="1030236" y="650373"/>
                  </a:lnTo>
                  <a:lnTo>
                    <a:pt x="825631" y="797531"/>
                  </a:lnTo>
                  <a:lnTo>
                    <a:pt x="726723" y="867895"/>
                  </a:lnTo>
                  <a:lnTo>
                    <a:pt x="690284" y="893818"/>
                  </a:lnTo>
                  <a:lnTo>
                    <a:pt x="685078" y="897521"/>
                  </a:lnTo>
                  <a:lnTo>
                    <a:pt x="671595" y="905534"/>
                  </a:lnTo>
                  <a:lnTo>
                    <a:pt x="657572" y="910404"/>
                  </a:lnTo>
                  <a:lnTo>
                    <a:pt x="642822" y="911896"/>
                  </a:lnTo>
                  <a:lnTo>
                    <a:pt x="627159" y="909775"/>
                  </a:lnTo>
                  <a:lnTo>
                    <a:pt x="611474" y="907743"/>
                  </a:lnTo>
                  <a:lnTo>
                    <a:pt x="597899" y="902235"/>
                  </a:lnTo>
                  <a:lnTo>
                    <a:pt x="585994" y="893191"/>
                  </a:lnTo>
                  <a:lnTo>
                    <a:pt x="575316" y="880554"/>
                  </a:lnTo>
                  <a:lnTo>
                    <a:pt x="518823" y="801234"/>
                  </a:lnTo>
                  <a:lnTo>
                    <a:pt x="489813" y="760502"/>
                  </a:lnTo>
                  <a:lnTo>
                    <a:pt x="479125" y="745495"/>
                  </a:lnTo>
                  <a:lnTo>
                    <a:pt x="477598" y="743352"/>
                  </a:lnTo>
                  <a:lnTo>
                    <a:pt x="475608" y="740524"/>
                  </a:lnTo>
                  <a:lnTo>
                    <a:pt x="471733" y="735077"/>
                  </a:lnTo>
                  <a:lnTo>
                    <a:pt x="466810" y="734449"/>
                  </a:lnTo>
                  <a:lnTo>
                    <a:pt x="464925" y="731726"/>
                  </a:lnTo>
                  <a:lnTo>
                    <a:pt x="458012" y="728270"/>
                  </a:lnTo>
                  <a:lnTo>
                    <a:pt x="453090" y="727641"/>
                  </a:lnTo>
                  <a:lnTo>
                    <a:pt x="446282" y="724290"/>
                  </a:lnTo>
                  <a:lnTo>
                    <a:pt x="441359" y="723557"/>
                  </a:lnTo>
                  <a:lnTo>
                    <a:pt x="436437" y="722928"/>
                  </a:lnTo>
                  <a:lnTo>
                    <a:pt x="431619" y="722300"/>
                  </a:lnTo>
                  <a:lnTo>
                    <a:pt x="421774" y="721043"/>
                  </a:lnTo>
                  <a:lnTo>
                    <a:pt x="416851" y="720415"/>
                  </a:lnTo>
                  <a:lnTo>
                    <a:pt x="407111" y="719053"/>
                  </a:lnTo>
                  <a:lnTo>
                    <a:pt x="402189" y="718425"/>
                  </a:lnTo>
                  <a:lnTo>
                    <a:pt x="397266" y="717796"/>
                  </a:lnTo>
                  <a:lnTo>
                    <a:pt x="392343" y="717168"/>
                  </a:lnTo>
                  <a:lnTo>
                    <a:pt x="387421" y="716435"/>
                  </a:lnTo>
                  <a:lnTo>
                    <a:pt x="379566" y="717901"/>
                  </a:lnTo>
                  <a:lnTo>
                    <a:pt x="369825" y="716644"/>
                  </a:lnTo>
                  <a:lnTo>
                    <a:pt x="364903" y="716016"/>
                  </a:lnTo>
                  <a:lnTo>
                    <a:pt x="336152" y="715598"/>
                  </a:lnTo>
                  <a:lnTo>
                    <a:pt x="309982" y="715269"/>
                  </a:lnTo>
                  <a:lnTo>
                    <a:pt x="286033" y="715706"/>
                  </a:lnTo>
                  <a:lnTo>
                    <a:pt x="263938" y="717587"/>
                  </a:lnTo>
                  <a:lnTo>
                    <a:pt x="255501" y="717336"/>
                  </a:lnTo>
                  <a:lnTo>
                    <a:pt x="245138" y="718490"/>
                  </a:lnTo>
                  <a:lnTo>
                    <a:pt x="233127" y="720842"/>
                  </a:lnTo>
                  <a:lnTo>
                    <a:pt x="219740" y="724185"/>
                  </a:lnTo>
                  <a:lnTo>
                    <a:pt x="207251" y="726237"/>
                  </a:lnTo>
                  <a:lnTo>
                    <a:pt x="194132" y="727955"/>
                  </a:lnTo>
                  <a:lnTo>
                    <a:pt x="181564" y="729281"/>
                  </a:lnTo>
                  <a:lnTo>
                    <a:pt x="170724" y="730155"/>
                  </a:lnTo>
                  <a:lnTo>
                    <a:pt x="159370" y="731924"/>
                  </a:lnTo>
                  <a:lnTo>
                    <a:pt x="148389" y="733074"/>
                  </a:lnTo>
                  <a:lnTo>
                    <a:pt x="137055" y="733734"/>
                  </a:lnTo>
                  <a:lnTo>
                    <a:pt x="124641" y="734030"/>
                  </a:lnTo>
                  <a:lnTo>
                    <a:pt x="112771" y="734866"/>
                  </a:lnTo>
                  <a:lnTo>
                    <a:pt x="70687" y="722624"/>
                  </a:lnTo>
                  <a:lnTo>
                    <a:pt x="28638" y="669373"/>
                  </a:lnTo>
                  <a:lnTo>
                    <a:pt x="11200" y="607389"/>
                  </a:lnTo>
                  <a:lnTo>
                    <a:pt x="11317" y="574728"/>
                  </a:lnTo>
                  <a:lnTo>
                    <a:pt x="33063" y="516378"/>
                  </a:lnTo>
                  <a:lnTo>
                    <a:pt x="81280" y="467060"/>
                  </a:lnTo>
                  <a:lnTo>
                    <a:pt x="116511" y="445629"/>
                  </a:lnTo>
                  <a:lnTo>
                    <a:pt x="153862" y="431974"/>
                  </a:lnTo>
                  <a:lnTo>
                    <a:pt x="79385" y="327223"/>
                  </a:lnTo>
                  <a:lnTo>
                    <a:pt x="41141" y="273432"/>
                  </a:lnTo>
                  <a:lnTo>
                    <a:pt x="27051" y="253614"/>
                  </a:lnTo>
                  <a:lnTo>
                    <a:pt x="25038" y="250783"/>
                  </a:lnTo>
                  <a:lnTo>
                    <a:pt x="10552" y="224677"/>
                  </a:lnTo>
                  <a:lnTo>
                    <a:pt x="2232" y="196137"/>
                  </a:lnTo>
                  <a:lnTo>
                    <a:pt x="0" y="165594"/>
                  </a:lnTo>
                  <a:lnTo>
                    <a:pt x="3777" y="133479"/>
                  </a:lnTo>
                  <a:lnTo>
                    <a:pt x="26831" y="76242"/>
                  </a:lnTo>
                  <a:lnTo>
                    <a:pt x="69760" y="32829"/>
                  </a:lnTo>
                  <a:lnTo>
                    <a:pt x="127455" y="4668"/>
                  </a:lnTo>
                  <a:lnTo>
                    <a:pt x="157555" y="0"/>
                  </a:lnTo>
                  <a:lnTo>
                    <a:pt x="189472" y="1409"/>
                  </a:lnTo>
                  <a:lnTo>
                    <a:pt x="247639" y="21465"/>
                  </a:lnTo>
                  <a:lnTo>
                    <a:pt x="290332" y="61945"/>
                  </a:lnTo>
                  <a:lnTo>
                    <a:pt x="324179" y="109538"/>
                  </a:lnTo>
                  <a:lnTo>
                    <a:pt x="347964" y="142981"/>
                  </a:lnTo>
                  <a:lnTo>
                    <a:pt x="348878" y="144267"/>
                  </a:lnTo>
                  <a:lnTo>
                    <a:pt x="366790" y="133114"/>
                  </a:lnTo>
                  <a:lnTo>
                    <a:pt x="385025" y="124799"/>
                  </a:lnTo>
                  <a:lnTo>
                    <a:pt x="403594" y="119332"/>
                  </a:lnTo>
                  <a:lnTo>
                    <a:pt x="422507" y="116722"/>
                  </a:lnTo>
                  <a:lnTo>
                    <a:pt x="428709" y="112336"/>
                  </a:lnTo>
                  <a:lnTo>
                    <a:pt x="434342" y="108343"/>
                  </a:lnTo>
                  <a:lnTo>
                    <a:pt x="439975" y="104350"/>
                  </a:lnTo>
                  <a:lnTo>
                    <a:pt x="446177" y="99964"/>
                  </a:lnTo>
                  <a:lnTo>
                    <a:pt x="472742" y="83396"/>
                  </a:lnTo>
                  <a:lnTo>
                    <a:pt x="499789" y="71581"/>
                  </a:lnTo>
                  <a:lnTo>
                    <a:pt x="527758" y="64557"/>
                  </a:lnTo>
                  <a:lnTo>
                    <a:pt x="557092" y="62364"/>
                  </a:lnTo>
                  <a:lnTo>
                    <a:pt x="592617" y="40962"/>
                  </a:lnTo>
                  <a:lnTo>
                    <a:pt x="628495" y="27042"/>
                  </a:lnTo>
                  <a:lnTo>
                    <a:pt x="664727" y="20624"/>
                  </a:lnTo>
                  <a:lnTo>
                    <a:pt x="701312" y="21727"/>
                  </a:lnTo>
                  <a:lnTo>
                    <a:pt x="734740" y="31364"/>
                  </a:lnTo>
                  <a:lnTo>
                    <a:pt x="765842" y="47688"/>
                  </a:lnTo>
                  <a:lnTo>
                    <a:pt x="794528" y="71141"/>
                  </a:lnTo>
                  <a:lnTo>
                    <a:pt x="820710" y="102164"/>
                  </a:lnTo>
                  <a:close/>
                </a:path>
              </a:pathLst>
            </a:custGeom>
            <a:ln w="78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7227" y="4094731"/>
              <a:ext cx="6806939" cy="9551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0216" y="4185212"/>
              <a:ext cx="3343142" cy="8860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5824" y="4127398"/>
              <a:ext cx="6713096" cy="86217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563017" y="3916779"/>
            <a:ext cx="2565400" cy="426147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  <a:tabLst>
                <a:tab pos="1553456" algn="l"/>
              </a:tabLst>
            </a:pPr>
            <a:r>
              <a:rPr sz="2682" b="1" spc="14" dirty="0">
                <a:solidFill>
                  <a:srgbClr val="FFFFFF"/>
                </a:solidFill>
                <a:latin typeface="Microsoft JhengHei"/>
                <a:cs typeface="Microsoft JhengHei"/>
              </a:rPr>
              <a:t>常見問題	Q</a:t>
            </a:r>
            <a:r>
              <a:rPr sz="2682" b="1" spc="-41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682" b="1" spc="14" dirty="0">
                <a:solidFill>
                  <a:srgbClr val="FFFFFF"/>
                </a:solidFill>
                <a:latin typeface="Microsoft JhengHei"/>
                <a:cs typeface="Microsoft JhengHei"/>
              </a:rPr>
              <a:t>&amp;</a:t>
            </a:r>
            <a:r>
              <a:rPr sz="2682" b="1" spc="-4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682" b="1" spc="9" dirty="0">
                <a:solidFill>
                  <a:srgbClr val="FFFFFF"/>
                </a:solidFill>
                <a:latin typeface="Microsoft JhengHei"/>
                <a:cs typeface="Microsoft JhengHei"/>
              </a:rPr>
              <a:t>A</a:t>
            </a:r>
            <a:endParaRPr sz="2682">
              <a:latin typeface="Microsoft JhengHei"/>
              <a:cs typeface="Microsoft JhengHe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66888" y="4905027"/>
            <a:ext cx="6188364" cy="887845"/>
            <a:chOff x="5017227" y="5395529"/>
            <a:chExt cx="6807200" cy="97663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7227" y="5395529"/>
              <a:ext cx="6806939" cy="9539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7708" y="5486021"/>
              <a:ext cx="4915424" cy="88605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5824" y="5428207"/>
              <a:ext cx="6713096" cy="86092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22456" y="5099334"/>
            <a:ext cx="5016944" cy="426147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lang="zh-TW" altLang="en-US" sz="2682" b="1" spc="14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華藝</a:t>
            </a:r>
            <a:r>
              <a:rPr sz="2682" b="1" spc="14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客服專線</a:t>
            </a:r>
            <a:r>
              <a:rPr sz="2682" b="1" spc="-9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682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:</a:t>
            </a:r>
            <a:r>
              <a:rPr sz="2682" b="1" spc="-9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682" b="1" spc="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0800-000-747</a:t>
            </a:r>
            <a:endParaRPr sz="2682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66888" y="6162991"/>
            <a:ext cx="6188364" cy="879186"/>
            <a:chOff x="5017227" y="6779289"/>
            <a:chExt cx="6807200" cy="96710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7227" y="6779289"/>
              <a:ext cx="6806939" cy="9539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3168" y="6859725"/>
              <a:ext cx="3635981" cy="8860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5824" y="6811966"/>
              <a:ext cx="6713096" cy="86092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429339" y="6347738"/>
            <a:ext cx="2831523" cy="426732"/>
          </a:xfrm>
          <a:prstGeom prst="rect">
            <a:avLst/>
          </a:prstGeom>
        </p:spPr>
        <p:txBody>
          <a:bodyPr vert="horz" wrap="square" lIns="0" tIns="13855" rIns="0" bIns="0" rtlCol="0">
            <a:spAutoFit/>
          </a:bodyPr>
          <a:lstStyle/>
          <a:p>
            <a:pPr marL="11546">
              <a:spcBef>
                <a:spcPts val="109"/>
              </a:spcBef>
            </a:pPr>
            <a:r>
              <a:rPr sz="2682" b="1" spc="9" dirty="0">
                <a:solidFill>
                  <a:srgbClr val="FFFFFF"/>
                </a:solidFill>
                <a:latin typeface="Microsoft JhengHei"/>
                <a:cs typeface="Microsoft JhengHei"/>
              </a:rPr>
              <a:t>24</a:t>
            </a:r>
            <a:r>
              <a:rPr sz="2682" b="1" spc="14" dirty="0">
                <a:solidFill>
                  <a:srgbClr val="FFFFFF"/>
                </a:solidFill>
                <a:latin typeface="Microsoft JhengHei"/>
                <a:cs typeface="Microsoft JhengHei"/>
              </a:rPr>
              <a:t>小時內快速回覆</a:t>
            </a:r>
            <a:endParaRPr sz="2682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20706" y="3699102"/>
            <a:ext cx="6938694" cy="104931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525323" marR="4618" indent="-514355">
              <a:lnSpc>
                <a:spcPct val="149400"/>
              </a:lnSpc>
              <a:spcBef>
                <a:spcPts val="91"/>
              </a:spcBef>
              <a:tabLst>
                <a:tab pos="525323" algn="l"/>
              </a:tabLst>
            </a:pPr>
            <a:r>
              <a:rPr sz="2409" spc="-9" dirty="0">
                <a:solidFill>
                  <a:schemeClr val="bg2">
                    <a:lumMod val="25000"/>
                  </a:schemeClr>
                </a:solidFill>
                <a:latin typeface="Wingdings"/>
                <a:cs typeface="Wingdings"/>
              </a:rPr>
              <a:t></a:t>
            </a:r>
            <a:r>
              <a:rPr sz="2409" spc="-9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會立即引導使用者</a:t>
            </a:r>
            <a:r>
              <a:rPr sz="2409" b="1" spc="-23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到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常見問題</a:t>
            </a:r>
            <a:r>
              <a:rPr sz="2409" b="1" spc="-32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的</a:t>
            </a:r>
            <a:r>
              <a:rPr sz="2409" b="1" spc="-18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Q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&amp;</a:t>
            </a:r>
            <a:r>
              <a:rPr sz="2409" b="1" spc="-18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A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的頁</a:t>
            </a:r>
            <a:r>
              <a:rPr sz="2409" b="1" spc="-23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面</a:t>
            </a:r>
            <a:r>
              <a:rPr sz="2409" b="1" spc="-5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， 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第一時間幫使用者解答</a:t>
            </a:r>
            <a:r>
              <a:rPr sz="2409" b="1" spc="-18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常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見問</a:t>
            </a:r>
            <a:r>
              <a:rPr sz="2409" b="1" spc="-18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題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。</a:t>
            </a:r>
            <a:endParaRPr sz="2409" dirty="0">
              <a:solidFill>
                <a:schemeClr val="bg2">
                  <a:lumMod val="25000"/>
                </a:schemeClr>
              </a:solidFill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120706" y="5243296"/>
            <a:ext cx="4424094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  <a:tabLst>
                <a:tab pos="525323" algn="l"/>
              </a:tabLst>
            </a:pPr>
            <a:r>
              <a:rPr sz="2409" spc="-9" dirty="0">
                <a:solidFill>
                  <a:schemeClr val="bg2">
                    <a:lumMod val="25000"/>
                  </a:schemeClr>
                </a:solidFill>
                <a:latin typeface="Wingdings"/>
                <a:cs typeface="Wingdings"/>
              </a:rPr>
              <a:t></a:t>
            </a:r>
            <a:r>
              <a:rPr lang="zh-TW" altLang="en-US" sz="2409" spc="-9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9" b="1" spc="-9" dirty="0" err="1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供免付費電話號碼給使</a:t>
            </a:r>
            <a:r>
              <a:rPr sz="2409" b="1" spc="-18" dirty="0" err="1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用</a:t>
            </a:r>
            <a:r>
              <a:rPr sz="2409" b="1" spc="-9" dirty="0" err="1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者</a:t>
            </a:r>
            <a:r>
              <a:rPr lang="zh-TW" altLang="en-US"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。</a:t>
            </a:r>
            <a:endParaRPr sz="2409" dirty="0">
              <a:solidFill>
                <a:schemeClr val="bg2">
                  <a:lumMod val="25000"/>
                </a:schemeClr>
              </a:solidFill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12329" y="6447559"/>
            <a:ext cx="1903512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  <a:tabLst>
                <a:tab pos="525323" algn="l"/>
              </a:tabLst>
            </a:pPr>
            <a:r>
              <a:rPr sz="2409" spc="-9" dirty="0">
                <a:solidFill>
                  <a:schemeClr val="bg2">
                    <a:lumMod val="25000"/>
                  </a:schemeClr>
                </a:solidFill>
                <a:latin typeface="Wingdings"/>
                <a:cs typeface="Wingdings"/>
              </a:rPr>
              <a:t></a:t>
            </a:r>
            <a:r>
              <a:rPr sz="2409" spc="-9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9" b="1" spc="-9" dirty="0" err="1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聯絡客服</a:t>
            </a:r>
            <a:endParaRPr sz="2409" dirty="0">
              <a:solidFill>
                <a:schemeClr val="bg2">
                  <a:lumMod val="25000"/>
                </a:schemeClr>
              </a:solidFill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97866" y="6813922"/>
            <a:ext cx="5416550" cy="104931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525323" marR="4618" indent="-514355">
              <a:lnSpc>
                <a:spcPct val="149400"/>
              </a:lnSpc>
              <a:spcBef>
                <a:spcPts val="91"/>
              </a:spcBef>
              <a:buFont typeface="Arial MT"/>
              <a:buChar char="•"/>
              <a:tabLst>
                <a:tab pos="525323" algn="l"/>
                <a:tab pos="525901" algn="l"/>
              </a:tabLst>
            </a:pP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縮短解決問題的時間，</a:t>
            </a:r>
            <a:r>
              <a:rPr sz="2409" b="1" spc="-18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並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在允</a:t>
            </a:r>
            <a:r>
              <a:rPr sz="2409" b="1" spc="-23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諾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使用 者24小時內快速回覆。</a:t>
            </a:r>
            <a:endParaRPr sz="2409" dirty="0">
              <a:solidFill>
                <a:schemeClr val="bg2">
                  <a:lumMod val="25000"/>
                </a:schemeClr>
              </a:solidFill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8224" y="584479"/>
            <a:ext cx="1794164" cy="924790"/>
          </a:xfrm>
          <a:custGeom>
            <a:avLst/>
            <a:gdLst/>
            <a:ahLst/>
            <a:cxnLst/>
            <a:rect l="l" t="t" r="r" b="b"/>
            <a:pathLst>
              <a:path w="1973580" h="1017269">
                <a:moveTo>
                  <a:pt x="1973208" y="0"/>
                </a:moveTo>
                <a:lnTo>
                  <a:pt x="0" y="0"/>
                </a:lnTo>
                <a:lnTo>
                  <a:pt x="0" y="1016767"/>
                </a:lnTo>
                <a:lnTo>
                  <a:pt x="1973208" y="1016767"/>
                </a:lnTo>
                <a:lnTo>
                  <a:pt x="1973208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31293" y="701325"/>
            <a:ext cx="1628027" cy="691099"/>
          </a:xfrm>
          <a:prstGeom prst="rect">
            <a:avLst/>
          </a:prstGeom>
        </p:spPr>
        <p:txBody>
          <a:bodyPr vert="horz" wrap="square" lIns="0" tIns="13855" rIns="0" bIns="0" rtlCol="0" anchor="ctr">
            <a:spAutoFit/>
          </a:bodyPr>
          <a:lstStyle/>
          <a:p>
            <a:pPr marL="11546">
              <a:spcBef>
                <a:spcPts val="109"/>
              </a:spcBef>
            </a:pPr>
            <a:r>
              <a:rPr spc="5" dirty="0">
                <a:solidFill>
                  <a:srgbClr val="FFFFFF"/>
                </a:solidFill>
              </a:rPr>
              <a:t>HELP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580918" y="1388475"/>
            <a:ext cx="12660345" cy="570587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6">
              <a:spcBef>
                <a:spcPts val="86"/>
              </a:spcBef>
            </a:pP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當您在</a:t>
            </a:r>
            <a:r>
              <a:rPr sz="3636" b="1" spc="-73" dirty="0">
                <a:solidFill>
                  <a:schemeClr val="bg1"/>
                </a:solidFill>
                <a:latin typeface="Microsoft JhengHei"/>
                <a:cs typeface="Microsoft JhengHei"/>
              </a:rPr>
              <a:t>S</a:t>
            </a: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ymska</a:t>
            </a:r>
            <a:r>
              <a:rPr sz="3636" b="1" spc="-9" dirty="0">
                <a:solidFill>
                  <a:schemeClr val="bg1"/>
                </a:solidFill>
                <a:latin typeface="Microsoft JhengHei"/>
                <a:cs typeface="Microsoft JhengHei"/>
              </a:rPr>
              <a:t>n</a:t>
            </a: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服務上遇到問題要去哪裡問</a:t>
            </a:r>
            <a:r>
              <a:rPr sz="3636" b="1" spc="5" dirty="0">
                <a:solidFill>
                  <a:schemeClr val="bg1"/>
                </a:solidFill>
                <a:latin typeface="Microsoft JhengHei"/>
                <a:cs typeface="Microsoft JhengHei"/>
              </a:rPr>
              <a:t>？</a:t>
            </a: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→找</a:t>
            </a:r>
            <a:r>
              <a:rPr sz="3636" b="1" dirty="0">
                <a:solidFill>
                  <a:schemeClr val="bg1"/>
                </a:solidFill>
                <a:latin typeface="Microsoft JhengHei"/>
                <a:cs typeface="Microsoft JhengHei"/>
              </a:rPr>
              <a:t>客</a:t>
            </a: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服小</a:t>
            </a:r>
            <a:r>
              <a:rPr sz="3636" b="1" dirty="0">
                <a:solidFill>
                  <a:schemeClr val="bg1"/>
                </a:solidFill>
                <a:latin typeface="Microsoft JhengHei"/>
                <a:cs typeface="Microsoft JhengHei"/>
              </a:rPr>
              <a:t>幫</a:t>
            </a: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手</a:t>
            </a:r>
            <a:endParaRPr sz="3636" dirty="0">
              <a:solidFill>
                <a:schemeClr val="bg1"/>
              </a:solidFill>
              <a:latin typeface="Microsoft JhengHei"/>
              <a:cs typeface="Microsoft JhengHe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019057" y="9780933"/>
            <a:ext cx="817448" cy="264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11762088" y="-9632634"/>
            <a:ext cx="10994424" cy="1099442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901113" y="4515427"/>
            <a:ext cx="14396287" cy="4057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0120" lvl="1" indent="-571500" algn="just">
              <a:lnSpc>
                <a:spcPct val="150000"/>
              </a:lnSpc>
              <a:buClr>
                <a:srgbClr val="2E5BAA"/>
              </a:buClr>
              <a:buFont typeface="Arial" panose="020B0604020202020204" pitchFamily="34" charset="0"/>
              <a:buChar char="•"/>
            </a:pPr>
            <a:r>
              <a:rPr lang="en-US" sz="3600" b="1" spc="300" dirty="0" err="1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"/>
              </a:rPr>
              <a:t>文章在發表前，提醒是否有該引用而未引用的人為疏漏存在</a:t>
            </a:r>
            <a:r>
              <a:rPr lang="en-US" sz="3600" b="1" spc="300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"/>
              </a:rPr>
              <a:t>。</a:t>
            </a:r>
          </a:p>
          <a:p>
            <a:pPr marL="960120" lvl="1" indent="-571500" algn="l">
              <a:lnSpc>
                <a:spcPct val="150000"/>
              </a:lnSpc>
              <a:buClr>
                <a:srgbClr val="2E5BAA"/>
              </a:buClr>
              <a:buFont typeface="Arial" panose="020B0604020202020204" pitchFamily="34" charset="0"/>
              <a:buChar char="•"/>
            </a:pPr>
            <a:r>
              <a:rPr lang="en-US" sz="3600" b="1" spc="300" dirty="0" err="1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"/>
              </a:rPr>
              <a:t>幫助您自我檢驗，讓您在文章發表前避免著作上的瑕疵</a:t>
            </a:r>
            <a:r>
              <a:rPr lang="zh-TW" altLang="en-US" sz="3600" b="1" spc="300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"/>
              </a:rPr>
              <a:t>（如抄襲的疑慮）</a:t>
            </a:r>
            <a:r>
              <a:rPr lang="en-US" sz="3600" b="1" spc="300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"/>
              </a:rPr>
              <a:t>，</a:t>
            </a:r>
            <a:r>
              <a:rPr lang="en-US" sz="3600" b="1" spc="300" dirty="0" err="1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"/>
              </a:rPr>
              <a:t>提高論文的品質</a:t>
            </a:r>
            <a:r>
              <a:rPr lang="en-US" sz="3600" b="1" spc="300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"/>
              </a:rPr>
              <a:t>。</a:t>
            </a:r>
          </a:p>
          <a:p>
            <a:pPr marL="960120" lvl="1" indent="-571500" algn="l">
              <a:lnSpc>
                <a:spcPct val="150000"/>
              </a:lnSpc>
              <a:buClr>
                <a:srgbClr val="2E5BAA"/>
              </a:buClr>
              <a:buFont typeface="Arial" panose="020B0604020202020204" pitchFamily="34" charset="0"/>
              <a:buChar char="•"/>
            </a:pPr>
            <a:r>
              <a:rPr lang="en-US" sz="3600" b="1" spc="300" dirty="0" err="1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對於比對結果，</a:t>
            </a:r>
            <a:r>
              <a:rPr lang="en-US" sz="3600" b="1" spc="300" dirty="0" err="1">
                <a:solidFill>
                  <a:srgbClr val="2E5BAA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建議使用者將比對報告中，所標註出來的相似內容，做進一步確認，如有需要，再做修訂</a:t>
            </a:r>
            <a:r>
              <a:rPr lang="en-US" sz="3600" b="1" spc="300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。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95600" y="2476500"/>
            <a:ext cx="10640744" cy="12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0805"/>
              </a:lnSpc>
              <a:defRPr sz="8000" b="1" spc="556">
                <a:solidFill>
                  <a:schemeClr val="accent6">
                    <a:lumMod val="75000"/>
                  </a:schemeClr>
                </a:solidFill>
                <a:latin typeface="Gotham Bold"/>
                <a:ea typeface="微軟正黑體" panose="020B0604030504040204" pitchFamily="34" charset="-120"/>
                <a:cs typeface="Gotham Bold"/>
              </a:defRPr>
            </a:lvl1pPr>
          </a:lstStyle>
          <a:p>
            <a:r>
              <a:rPr lang="en-US" dirty="0" err="1">
                <a:sym typeface="Gotham Bold"/>
              </a:rPr>
              <a:t>比對服務的</a:t>
            </a:r>
            <a:r>
              <a:rPr lang="zh-TW" altLang="en-US" dirty="0">
                <a:sym typeface="Gotham Bold"/>
              </a:rPr>
              <a:t>目的</a:t>
            </a:r>
            <a:endParaRPr lang="en-US" dirty="0">
              <a:sym typeface="Gotham Bold"/>
            </a:endParaRPr>
          </a:p>
        </p:txBody>
      </p:sp>
      <p:sp>
        <p:nvSpPr>
          <p:cNvPr id="37" name="Freeform 20">
            <a:extLst>
              <a:ext uri="{FF2B5EF4-FFF2-40B4-BE49-F238E27FC236}">
                <a16:creationId xmlns:a16="http://schemas.microsoft.com/office/drawing/2014/main" id="{E205DCF8-3ACC-4B33-BD1F-4FACC76C282E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11762088" y="-9632634"/>
            <a:ext cx="10994424" cy="1099442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4321776" y="1566347"/>
            <a:ext cx="11200840" cy="12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0805"/>
              </a:lnSpc>
              <a:defRPr sz="9000" b="1" spc="556">
                <a:solidFill>
                  <a:schemeClr val="accent6">
                    <a:lumMod val="75000"/>
                  </a:schemeClr>
                </a:solidFill>
                <a:latin typeface="Gotham Bold"/>
                <a:ea typeface="微軟正黑體" panose="020B0604030504040204" pitchFamily="34" charset="-120"/>
                <a:cs typeface="Gotham Bold"/>
              </a:defRPr>
            </a:lvl1pPr>
          </a:lstStyle>
          <a:p>
            <a:r>
              <a:rPr lang="en-US" sz="8000" dirty="0" err="1">
                <a:sym typeface="Gotham Bold"/>
              </a:rPr>
              <a:t>論文比對</a:t>
            </a:r>
            <a:r>
              <a:rPr lang="zh-TW" altLang="en-US" sz="8000" dirty="0">
                <a:sym typeface="Gotham Bold"/>
              </a:rPr>
              <a:t>系統使用差異</a:t>
            </a:r>
            <a:endParaRPr lang="en-US" sz="8000" dirty="0">
              <a:sym typeface="Gotham Bold"/>
            </a:endParaRPr>
          </a:p>
        </p:txBody>
      </p:sp>
      <p:graphicFrame>
        <p:nvGraphicFramePr>
          <p:cNvPr id="37" name="object 4">
            <a:extLst>
              <a:ext uri="{FF2B5EF4-FFF2-40B4-BE49-F238E27FC236}">
                <a16:creationId xmlns:a16="http://schemas.microsoft.com/office/drawing/2014/main" id="{259FDAF4-E1AA-45C7-A721-82EE4F34A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35265"/>
              </p:ext>
            </p:extLst>
          </p:nvPr>
        </p:nvGraphicFramePr>
        <p:xfrm>
          <a:off x="3347093" y="3314700"/>
          <a:ext cx="13150206" cy="6071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7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8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4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華藝</a:t>
                      </a:r>
                    </a:p>
                  </a:txBody>
                  <a:tcPr marL="0" marR="0" marT="4145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4800" b="1" kern="12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i</a:t>
                      </a:r>
                      <a:r>
                        <a:rPr lang="en-US" sz="4800" b="1" kern="12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T</a:t>
                      </a:r>
                      <a:r>
                        <a:rPr sz="4800" b="1" kern="12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henticate</a:t>
                      </a:r>
                      <a:endParaRPr sz="4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4577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帳號</a:t>
                      </a:r>
                    </a:p>
                  </a:txBody>
                  <a:tcPr marL="0" marR="0" marT="4577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DCA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自行註冊</a:t>
                      </a:r>
                      <a:r>
                        <a:rPr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學號密碼開通</a:t>
                      </a:r>
                    </a:p>
                  </a:txBody>
                  <a:tcPr marL="0" marR="0" marT="4577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DC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93980">
                        <a:lnSpc>
                          <a:spcPct val="100400"/>
                        </a:lnSpc>
                        <a:spcBef>
                          <a:spcPts val="240"/>
                        </a:spcBef>
                      </a:pPr>
                      <a:r>
                        <a:rPr sz="3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向</a:t>
                      </a:r>
                      <a:r>
                        <a:rPr lang="zh-TW" altLang="en-US" sz="3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圖書館申請</a:t>
                      </a:r>
                      <a:r>
                        <a:rPr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，由</a:t>
                      </a:r>
                      <a:r>
                        <a:rPr lang="zh-TW" altLang="en-US"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圖書館協助註冊帳密</a:t>
                      </a:r>
                      <a:endParaRPr sz="3600" b="1" kern="120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4145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2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3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使用次數</a:t>
                      </a:r>
                    </a:p>
                  </a:txBody>
                  <a:tcPr marL="0" marR="0" marT="4750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6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zh-TW" altLang="en-US" sz="3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不限次數</a:t>
                      </a:r>
                      <a:endParaRPr sz="3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4750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6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</a:t>
                      </a:r>
                      <a:r>
                        <a:rPr sz="3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sz="3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篇</a:t>
                      </a:r>
                      <a:endParaRPr sz="3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4750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6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zh-TW" altLang="en-US"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比對來源範圍</a:t>
                      </a:r>
                      <a:endParaRPr sz="3600" b="1" kern="120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4577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DCA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zh-TW" altLang="en-US" sz="3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華藝資料庫內</a:t>
                      </a:r>
                      <a:r>
                        <a:rPr lang="zh-TW" altLang="en-US"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所收錄之學位</a:t>
                      </a:r>
                      <a:r>
                        <a:rPr sz="3600" b="1" kern="1200" dirty="0" err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論文</a:t>
                      </a:r>
                      <a:r>
                        <a:rPr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期刊文獻</a:t>
                      </a:r>
                      <a:endParaRPr sz="3600" b="1" kern="120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4577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D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zh-TW" altLang="en-US"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公開網頁資訊、</a:t>
                      </a:r>
                      <a:r>
                        <a:rPr sz="3600" b="1" kern="1200" dirty="0" err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國外</a:t>
                      </a:r>
                      <a:r>
                        <a:rPr lang="zh-TW" altLang="en-US"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學位</a:t>
                      </a:r>
                      <a:r>
                        <a:rPr sz="3600" b="1" kern="1200" dirty="0" err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論文、期刊</a:t>
                      </a:r>
                      <a:r>
                        <a:rPr lang="zh-TW" altLang="en-US"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出版品</a:t>
                      </a:r>
                      <a:endParaRPr sz="3600" b="1" kern="120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4577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8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3600" b="1" kern="120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4577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6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zh-TW" altLang="en-US" sz="3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中文</a:t>
                      </a:r>
                      <a:r>
                        <a:rPr lang="zh-TW" altLang="en-US"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資料較多</a:t>
                      </a:r>
                      <a:endParaRPr sz="3600" b="1" kern="120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4577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zh-TW" altLang="en-US" sz="3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外文</a:t>
                      </a:r>
                      <a:r>
                        <a:rPr lang="zh-TW" altLang="en-US" sz="3600" b="1" kern="120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資料較多</a:t>
                      </a:r>
                      <a:endParaRPr sz="3600" b="1" kern="120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4577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Freeform 20">
            <a:extLst>
              <a:ext uri="{FF2B5EF4-FFF2-40B4-BE49-F238E27FC236}">
                <a16:creationId xmlns:a16="http://schemas.microsoft.com/office/drawing/2014/main" id="{343C164F-9A5A-406C-9654-FCE9C32F1BA2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35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313420" y="9104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67BB5C-2A9D-4DC6-B6EB-55452DA3A09C}"/>
              </a:ext>
            </a:extLst>
          </p:cNvPr>
          <p:cNvSpPr txBox="1"/>
          <p:nvPr/>
        </p:nvSpPr>
        <p:spPr>
          <a:xfrm>
            <a:off x="11501283" y="1458586"/>
            <a:ext cx="6786717" cy="1303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4000"/>
              </a:lnSpc>
              <a:defRPr sz="36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</a:rPr>
              <a:t> 健行首頁→行政單位→教務處</a:t>
            </a:r>
            <a:br>
              <a:rPr lang="en-US" altLang="zh-TW" dirty="0">
                <a:latin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</a:rPr>
              <a:t>→學生專區→碩士修業流程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204382E-52CD-4348-935B-B5069A3D4F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38405" r="4782" b="1154"/>
          <a:stretch/>
        </p:blipFill>
        <p:spPr>
          <a:xfrm>
            <a:off x="1666012" y="2967657"/>
            <a:ext cx="15783788" cy="7586043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6512F44D-2B13-4DD8-974A-55C38EB2611F}"/>
              </a:ext>
            </a:extLst>
          </p:cNvPr>
          <p:cNvSpPr txBox="1">
            <a:spLocks/>
          </p:cNvSpPr>
          <p:nvPr/>
        </p:nvSpPr>
        <p:spPr>
          <a:xfrm>
            <a:off x="1685062" y="1044378"/>
            <a:ext cx="8202128" cy="1250342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</a:pPr>
            <a:r>
              <a:rPr lang="zh-TW" altLang="en-US" sz="8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比對系統使用時機</a:t>
            </a:r>
          </a:p>
        </p:txBody>
      </p:sp>
      <p:sp>
        <p:nvSpPr>
          <p:cNvPr id="41" name="Freeform 20">
            <a:extLst>
              <a:ext uri="{FF2B5EF4-FFF2-40B4-BE49-F238E27FC236}">
                <a16:creationId xmlns:a16="http://schemas.microsoft.com/office/drawing/2014/main" id="{2D850278-40BE-4D35-9E5F-A23242FB0AB4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313420" y="9104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67BB5C-2A9D-4DC6-B6EB-55452DA3A09C}"/>
              </a:ext>
            </a:extLst>
          </p:cNvPr>
          <p:cNvSpPr txBox="1"/>
          <p:nvPr/>
        </p:nvSpPr>
        <p:spPr>
          <a:xfrm>
            <a:off x="11501283" y="1458586"/>
            <a:ext cx="6786717" cy="1303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4000"/>
              </a:lnSpc>
              <a:defRPr sz="36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</a:rPr>
              <a:t> 健行首頁→行政單位→教務處</a:t>
            </a:r>
            <a:br>
              <a:rPr lang="en-US" altLang="zh-TW" dirty="0">
                <a:latin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</a:rPr>
              <a:t>→學生專區→碩士修業流程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204382E-52CD-4348-935B-B5069A3D4F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38405" r="4782" b="1154"/>
          <a:stretch/>
        </p:blipFill>
        <p:spPr>
          <a:xfrm>
            <a:off x="1666012" y="2967657"/>
            <a:ext cx="15783788" cy="7586043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6512F44D-2B13-4DD8-974A-55C38EB2611F}"/>
              </a:ext>
            </a:extLst>
          </p:cNvPr>
          <p:cNvSpPr txBox="1">
            <a:spLocks/>
          </p:cNvSpPr>
          <p:nvPr/>
        </p:nvSpPr>
        <p:spPr>
          <a:xfrm>
            <a:off x="1685062" y="1044378"/>
            <a:ext cx="8202128" cy="1250342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</a:pPr>
            <a:r>
              <a:rPr lang="zh-TW" altLang="en-US" sz="8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比對系統使用時機</a:t>
            </a:r>
          </a:p>
        </p:txBody>
      </p:sp>
      <p:sp>
        <p:nvSpPr>
          <p:cNvPr id="41" name="Freeform 20">
            <a:extLst>
              <a:ext uri="{FF2B5EF4-FFF2-40B4-BE49-F238E27FC236}">
                <a16:creationId xmlns:a16="http://schemas.microsoft.com/office/drawing/2014/main" id="{2D850278-40BE-4D35-9E5F-A23242FB0AB4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3D413046-BA42-4C5C-B779-7F78F8A7CC25}"/>
              </a:ext>
            </a:extLst>
          </p:cNvPr>
          <p:cNvSpPr/>
          <p:nvPr/>
        </p:nvSpPr>
        <p:spPr>
          <a:xfrm>
            <a:off x="9296400" y="2535070"/>
            <a:ext cx="1752600" cy="865173"/>
          </a:xfrm>
          <a:prstGeom prst="wedgeRectCallout">
            <a:avLst>
              <a:gd name="adj1" fmla="val -3441"/>
              <a:gd name="adj2" fmla="val 80954"/>
            </a:avLst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TW" altLang="en-US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比對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C80FB99-3586-4708-8B73-45F1F4D13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31111"/>
            <a:ext cx="7239000" cy="1024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6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313420" y="9104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67BB5C-2A9D-4DC6-B6EB-55452DA3A09C}"/>
              </a:ext>
            </a:extLst>
          </p:cNvPr>
          <p:cNvSpPr txBox="1"/>
          <p:nvPr/>
        </p:nvSpPr>
        <p:spPr>
          <a:xfrm>
            <a:off x="11501283" y="1458586"/>
            <a:ext cx="6786717" cy="1303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4000"/>
              </a:lnSpc>
              <a:defRPr sz="36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</a:rPr>
              <a:t> 健行首頁→行政單位→教務處</a:t>
            </a:r>
            <a:br>
              <a:rPr lang="en-US" altLang="zh-TW" dirty="0">
                <a:latin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</a:rPr>
              <a:t>→學生專區→碩士修業流程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204382E-52CD-4348-935B-B5069A3D4F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38405" r="4782" b="1154"/>
          <a:stretch/>
        </p:blipFill>
        <p:spPr>
          <a:xfrm>
            <a:off x="1666012" y="2967657"/>
            <a:ext cx="15783788" cy="7586043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6512F44D-2B13-4DD8-974A-55C38EB2611F}"/>
              </a:ext>
            </a:extLst>
          </p:cNvPr>
          <p:cNvSpPr txBox="1">
            <a:spLocks/>
          </p:cNvSpPr>
          <p:nvPr/>
        </p:nvSpPr>
        <p:spPr>
          <a:xfrm>
            <a:off x="1685062" y="1044378"/>
            <a:ext cx="8202128" cy="1250342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</a:pPr>
            <a:r>
              <a:rPr lang="zh-TW" altLang="en-US" sz="8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比對系統使用時機</a:t>
            </a:r>
          </a:p>
        </p:txBody>
      </p:sp>
      <p:sp>
        <p:nvSpPr>
          <p:cNvPr id="41" name="Freeform 20">
            <a:extLst>
              <a:ext uri="{FF2B5EF4-FFF2-40B4-BE49-F238E27FC236}">
                <a16:creationId xmlns:a16="http://schemas.microsoft.com/office/drawing/2014/main" id="{2D850278-40BE-4D35-9E5F-A23242FB0AB4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A1C21E6E-A435-4F69-B659-4FBA972EB09C}"/>
              </a:ext>
            </a:extLst>
          </p:cNvPr>
          <p:cNvSpPr/>
          <p:nvPr/>
        </p:nvSpPr>
        <p:spPr>
          <a:xfrm>
            <a:off x="1295400" y="5932004"/>
            <a:ext cx="1752600" cy="865173"/>
          </a:xfrm>
          <a:prstGeom prst="wedgeRectCallout">
            <a:avLst>
              <a:gd name="adj1" fmla="val -3442"/>
              <a:gd name="adj2" fmla="val 84310"/>
            </a:avLst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TW" altLang="en-US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比對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DC18874-02EA-47AB-A5FB-C17A780E5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289" y="114300"/>
            <a:ext cx="7218102" cy="1021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56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313420" y="9104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67BB5C-2A9D-4DC6-B6EB-55452DA3A09C}"/>
              </a:ext>
            </a:extLst>
          </p:cNvPr>
          <p:cNvSpPr txBox="1"/>
          <p:nvPr/>
        </p:nvSpPr>
        <p:spPr>
          <a:xfrm>
            <a:off x="11501283" y="1458586"/>
            <a:ext cx="6786717" cy="1303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4000"/>
              </a:lnSpc>
              <a:defRPr sz="36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</a:rPr>
              <a:t> 健行首頁→行政單位→教務處</a:t>
            </a:r>
            <a:br>
              <a:rPr lang="en-US" altLang="zh-TW" dirty="0">
                <a:latin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</a:rPr>
              <a:t>→學生專區→碩士修業流程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204382E-52CD-4348-935B-B5069A3D4F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38405" r="4782" b="1154"/>
          <a:stretch/>
        </p:blipFill>
        <p:spPr>
          <a:xfrm>
            <a:off x="1666012" y="2967657"/>
            <a:ext cx="15783788" cy="7586043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6512F44D-2B13-4DD8-974A-55C38EB2611F}"/>
              </a:ext>
            </a:extLst>
          </p:cNvPr>
          <p:cNvSpPr txBox="1">
            <a:spLocks/>
          </p:cNvSpPr>
          <p:nvPr/>
        </p:nvSpPr>
        <p:spPr>
          <a:xfrm>
            <a:off x="1685062" y="1044378"/>
            <a:ext cx="8202128" cy="1250342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</a:pPr>
            <a:r>
              <a:rPr lang="zh-TW" altLang="en-US" sz="8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比對系統使用時機</a:t>
            </a:r>
          </a:p>
        </p:txBody>
      </p:sp>
      <p:sp>
        <p:nvSpPr>
          <p:cNvPr id="41" name="Freeform 20">
            <a:extLst>
              <a:ext uri="{FF2B5EF4-FFF2-40B4-BE49-F238E27FC236}">
                <a16:creationId xmlns:a16="http://schemas.microsoft.com/office/drawing/2014/main" id="{2D850278-40BE-4D35-9E5F-A23242FB0AB4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07B6EEA7-6BCB-4C41-8452-F93C79BE19C5}"/>
              </a:ext>
            </a:extLst>
          </p:cNvPr>
          <p:cNvSpPr/>
          <p:nvPr/>
        </p:nvSpPr>
        <p:spPr>
          <a:xfrm>
            <a:off x="9296400" y="2535070"/>
            <a:ext cx="1752600" cy="865173"/>
          </a:xfrm>
          <a:prstGeom prst="wedgeRectCallout">
            <a:avLst>
              <a:gd name="adj1" fmla="val -3441"/>
              <a:gd name="adj2" fmla="val 80954"/>
            </a:avLst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TW" altLang="en-US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比對</a:t>
            </a:r>
          </a:p>
        </p:txBody>
      </p:sp>
      <p:sp>
        <p:nvSpPr>
          <p:cNvPr id="15" name="語音泡泡: 矩形 14">
            <a:extLst>
              <a:ext uri="{FF2B5EF4-FFF2-40B4-BE49-F238E27FC236}">
                <a16:creationId xmlns:a16="http://schemas.microsoft.com/office/drawing/2014/main" id="{2448C0A7-CFBF-4DA0-9890-67EAE0304DC3}"/>
              </a:ext>
            </a:extLst>
          </p:cNvPr>
          <p:cNvSpPr/>
          <p:nvPr/>
        </p:nvSpPr>
        <p:spPr>
          <a:xfrm>
            <a:off x="1295400" y="5932004"/>
            <a:ext cx="1752600" cy="865173"/>
          </a:xfrm>
          <a:prstGeom prst="wedgeRectCallout">
            <a:avLst>
              <a:gd name="adj1" fmla="val -3442"/>
              <a:gd name="adj2" fmla="val 84310"/>
            </a:avLst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TW" altLang="en-US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比對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65CF20A-2F02-4E4A-AA12-FEA6F3BF2D19}"/>
              </a:ext>
            </a:extLst>
          </p:cNvPr>
          <p:cNvSpPr txBox="1"/>
          <p:nvPr/>
        </p:nvSpPr>
        <p:spPr>
          <a:xfrm>
            <a:off x="10820400" y="4443894"/>
            <a:ext cx="7467600" cy="48825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4000"/>
              </a:lnSpc>
              <a:defRPr sz="36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</a:rPr>
              <a:t>華藝</a:t>
            </a:r>
            <a:r>
              <a:rPr lang="en-US" altLang="zh-TW" dirty="0">
                <a:latin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</a:rPr>
              <a:t>比對報告</a:t>
            </a:r>
            <a:r>
              <a:rPr lang="en-US" altLang="zh-TW" dirty="0">
                <a:latin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</a:rPr>
              <a:t>部分：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</a:rPr>
              <a:t>封面 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√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</a:rPr>
              <a:t>內文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 √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</a:rPr>
              <a:t>論文本文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r>
              <a:rPr lang="en-US" altLang="zh-TW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1~2</a:t>
            </a:r>
            <a:r>
              <a:rPr lang="zh-TW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＋</a:t>
            </a: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相應的表格</a:t>
            </a:r>
            <a:br>
              <a:rPr lang="en-US" altLang="zh-TW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檢附至註冊組</a:t>
            </a:r>
            <a:endParaRPr lang="en-US" altLang="zh-TW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dirty="0">
                <a:latin typeface="微軟正黑體" panose="020B0604030504040204" pitchFamily="34" charset="-120"/>
              </a:rPr>
              <a:t>具體作法請依教務處及各系所辦理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18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6279</TotalTime>
  <Words>930</Words>
  <Application>Microsoft Office PowerPoint</Application>
  <PresentationFormat>自訂</PresentationFormat>
  <Paragraphs>203</Paragraphs>
  <Slides>31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3" baseType="lpstr">
      <vt:lpstr>Gotham Bold</vt:lpstr>
      <vt:lpstr>Microsoft YaHei UI</vt:lpstr>
      <vt:lpstr>SimSun</vt:lpstr>
      <vt:lpstr>Arial</vt:lpstr>
      <vt:lpstr>Arial Black</vt:lpstr>
      <vt:lpstr>Arial MT</vt:lpstr>
      <vt:lpstr>Times New Roman</vt:lpstr>
      <vt:lpstr>Wingdings</vt:lpstr>
      <vt:lpstr>Calibri</vt:lpstr>
      <vt:lpstr>微軟正黑體</vt:lpstr>
      <vt:lpstr>微軟正黑體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</vt:lpstr>
      <vt:lpstr>PowerPoint 簡報</vt:lpstr>
      <vt:lpstr>PowerPoint 簡報</vt:lpstr>
      <vt:lpstr>PowerPoint 簡報</vt:lpstr>
      <vt:lpstr>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碩士班圖書館講習</dc:title>
  <dc:creator>user</dc:creator>
  <cp:lastModifiedBy>user</cp:lastModifiedBy>
  <cp:revision>84</cp:revision>
  <dcterms:created xsi:type="dcterms:W3CDTF">2006-08-16T00:00:00Z</dcterms:created>
  <dcterms:modified xsi:type="dcterms:W3CDTF">2025-05-07T06:46:47Z</dcterms:modified>
  <dc:identifier>DAGQOXcgYb4</dc:identifier>
</cp:coreProperties>
</file>